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6" r:id="rId2"/>
    <p:sldId id="271" r:id="rId3"/>
    <p:sldId id="272" r:id="rId4"/>
    <p:sldId id="267" r:id="rId5"/>
    <p:sldId id="268" r:id="rId6"/>
    <p:sldId id="269" r:id="rId7"/>
  </p:sldIdLst>
  <p:sldSz cx="9601200" cy="12801600" type="A3"/>
  <p:notesSz cx="6858000" cy="9144000"/>
  <p:defaultTextStyle>
    <a:defPPr>
      <a:defRPr lang="ja-JP"/>
    </a:defPPr>
    <a:lvl1pPr algn="l" defTabSz="1220788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609600" indent="-152400" algn="l" defTabSz="1220788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1220788" indent="-306388" algn="l" defTabSz="1220788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831975" indent="-460375" algn="l" defTabSz="1220788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2443163" indent="-614363" algn="l" defTabSz="1220788" rtl="0" fontAlgn="base">
      <a:spcBef>
        <a:spcPct val="0"/>
      </a:spcBef>
      <a:spcAft>
        <a:spcPct val="0"/>
      </a:spcAft>
      <a:defRPr kumimoji="1" sz="2400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400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400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400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400" b="1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764" autoAdjust="0"/>
    <p:restoredTop sz="94660"/>
  </p:normalViewPr>
  <p:slideViewPr>
    <p:cSldViewPr>
      <p:cViewPr>
        <p:scale>
          <a:sx n="25" d="100"/>
          <a:sy n="25" d="100"/>
        </p:scale>
        <p:origin x="-3408" y="-926"/>
      </p:cViewPr>
      <p:guideLst>
        <p:guide orient="horz" pos="4032"/>
        <p:guide pos="302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1446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60120" y="2982597"/>
            <a:ext cx="10881360" cy="205803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920240" y="5440680"/>
            <a:ext cx="8961120" cy="24536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109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219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328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438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547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65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766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876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09641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183916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281160" y="384495"/>
            <a:ext cx="2880360" cy="819213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40080" y="384495"/>
            <a:ext cx="8427720" cy="819213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24152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6416991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1239" y="6169662"/>
            <a:ext cx="10881360" cy="190690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11239" y="4069399"/>
            <a:ext cx="10881360" cy="2100262"/>
          </a:xfrm>
        </p:spPr>
        <p:txBody>
          <a:bodyPr anchor="b"/>
          <a:lstStyle>
            <a:lvl1pPr marL="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1pPr>
            <a:lvl2pPr marL="610956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21913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832869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44382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3054782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665738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4276695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887651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590506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400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507480" y="2240282"/>
            <a:ext cx="5654040" cy="6336348"/>
          </a:xfrm>
        </p:spPr>
        <p:txBody>
          <a:bodyPr/>
          <a:lstStyle>
            <a:lvl1pPr>
              <a:defRPr sz="3700"/>
            </a:lvl1pPr>
            <a:lvl2pPr>
              <a:defRPr sz="3200"/>
            </a:lvl2pPr>
            <a:lvl3pPr>
              <a:defRPr sz="27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744531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40080" y="2149158"/>
            <a:ext cx="5656263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40080" y="3044825"/>
            <a:ext cx="5656263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503036" y="2149158"/>
            <a:ext cx="5658486" cy="89566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10956" indent="0">
              <a:buNone/>
              <a:defRPr sz="2700" b="1"/>
            </a:lvl2pPr>
            <a:lvl3pPr marL="1221913" indent="0">
              <a:buNone/>
              <a:defRPr sz="2400" b="1"/>
            </a:lvl3pPr>
            <a:lvl4pPr marL="1832869" indent="0">
              <a:buNone/>
              <a:defRPr sz="2100" b="1"/>
            </a:lvl4pPr>
            <a:lvl5pPr marL="2443825" indent="0">
              <a:buNone/>
              <a:defRPr sz="2100" b="1"/>
            </a:lvl5pPr>
            <a:lvl6pPr marL="3054782" indent="0">
              <a:buNone/>
              <a:defRPr sz="2100" b="1"/>
            </a:lvl6pPr>
            <a:lvl7pPr marL="3665738" indent="0">
              <a:buNone/>
              <a:defRPr sz="2100" b="1"/>
            </a:lvl7pPr>
            <a:lvl8pPr marL="4276695" indent="0">
              <a:buNone/>
              <a:defRPr sz="2100" b="1"/>
            </a:lvl8pPr>
            <a:lvl9pPr marL="4887651" indent="0">
              <a:buNone/>
              <a:defRPr sz="21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503036" y="3044825"/>
            <a:ext cx="5658486" cy="5531803"/>
          </a:xfrm>
        </p:spPr>
        <p:txBody>
          <a:bodyPr/>
          <a:lstStyle>
            <a:lvl1pPr>
              <a:defRPr sz="3200"/>
            </a:lvl1pPr>
            <a:lvl2pPr>
              <a:defRPr sz="2700"/>
            </a:lvl2pPr>
            <a:lvl3pPr>
              <a:defRPr sz="24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338908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633870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9774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0080" y="382270"/>
            <a:ext cx="4211639" cy="1626870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005071" y="382272"/>
            <a:ext cx="7156450" cy="8194358"/>
          </a:xfrm>
        </p:spPr>
        <p:txBody>
          <a:bodyPr/>
          <a:lstStyle>
            <a:lvl1pPr>
              <a:defRPr sz="4300"/>
            </a:lvl1pPr>
            <a:lvl2pPr>
              <a:defRPr sz="3700"/>
            </a:lvl2pPr>
            <a:lvl3pPr>
              <a:defRPr sz="3200"/>
            </a:lvl3pPr>
            <a:lvl4pPr>
              <a:defRPr sz="2700"/>
            </a:lvl4pPr>
            <a:lvl5pPr>
              <a:defRPr sz="2700"/>
            </a:lvl5pPr>
            <a:lvl6pPr>
              <a:defRPr sz="2700"/>
            </a:lvl6pPr>
            <a:lvl7pPr>
              <a:defRPr sz="2700"/>
            </a:lvl7pPr>
            <a:lvl8pPr>
              <a:defRPr sz="2700"/>
            </a:lvl8pPr>
            <a:lvl9pPr>
              <a:defRPr sz="2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0080" y="2009142"/>
            <a:ext cx="4211639" cy="6567488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71022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09203" y="6720840"/>
            <a:ext cx="7680960" cy="793433"/>
          </a:xfrm>
        </p:spPr>
        <p:txBody>
          <a:bodyPr anchor="b"/>
          <a:lstStyle>
            <a:lvl1pPr algn="l">
              <a:defRPr sz="27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509203" y="857885"/>
            <a:ext cx="7680960" cy="576072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4300"/>
            </a:lvl1pPr>
            <a:lvl2pPr marL="610956" indent="0">
              <a:buNone/>
              <a:defRPr sz="3700"/>
            </a:lvl2pPr>
            <a:lvl3pPr marL="1221913" indent="0">
              <a:buNone/>
              <a:defRPr sz="3200"/>
            </a:lvl3pPr>
            <a:lvl4pPr marL="1832869" indent="0">
              <a:buNone/>
              <a:defRPr sz="2700"/>
            </a:lvl4pPr>
            <a:lvl5pPr marL="2443825" indent="0">
              <a:buNone/>
              <a:defRPr sz="2700"/>
            </a:lvl5pPr>
            <a:lvl6pPr marL="3054782" indent="0">
              <a:buNone/>
              <a:defRPr sz="2700"/>
            </a:lvl6pPr>
            <a:lvl7pPr marL="3665738" indent="0">
              <a:buNone/>
              <a:defRPr sz="2700"/>
            </a:lvl7pPr>
            <a:lvl8pPr marL="4276695" indent="0">
              <a:buNone/>
              <a:defRPr sz="2700"/>
            </a:lvl8pPr>
            <a:lvl9pPr marL="4887651" indent="0">
              <a:buNone/>
              <a:defRPr sz="27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509203" y="7514273"/>
            <a:ext cx="7680960" cy="1126807"/>
          </a:xfrm>
        </p:spPr>
        <p:txBody>
          <a:bodyPr/>
          <a:lstStyle>
            <a:lvl1pPr marL="0" indent="0">
              <a:buNone/>
              <a:defRPr sz="1900"/>
            </a:lvl1pPr>
            <a:lvl2pPr marL="610956" indent="0">
              <a:buNone/>
              <a:defRPr sz="1600"/>
            </a:lvl2pPr>
            <a:lvl3pPr marL="1221913" indent="0">
              <a:buNone/>
              <a:defRPr sz="1300"/>
            </a:lvl3pPr>
            <a:lvl4pPr marL="1832869" indent="0">
              <a:buNone/>
              <a:defRPr sz="1200"/>
            </a:lvl4pPr>
            <a:lvl5pPr marL="2443825" indent="0">
              <a:buNone/>
              <a:defRPr sz="1200"/>
            </a:lvl5pPr>
            <a:lvl6pPr marL="3054782" indent="0">
              <a:buNone/>
              <a:defRPr sz="1200"/>
            </a:lvl6pPr>
            <a:lvl7pPr marL="3665738" indent="0">
              <a:buNone/>
              <a:defRPr sz="1200"/>
            </a:lvl7pPr>
            <a:lvl8pPr marL="4276695" indent="0">
              <a:buNone/>
              <a:defRPr sz="1200"/>
            </a:lvl8pPr>
            <a:lvl9pPr marL="4887651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773394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1220788" rtl="0" fontAlgn="base">
        <a:spcBef>
          <a:spcPct val="0"/>
        </a:spcBef>
        <a:spcAft>
          <a:spcPct val="0"/>
        </a:spcAft>
        <a:defRPr kumimoji="1" sz="59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4572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9144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13716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828800" algn="ctr" defTabSz="1220788" rtl="0" fontAlgn="base">
        <a:spcBef>
          <a:spcPct val="0"/>
        </a:spcBef>
        <a:spcAft>
          <a:spcPct val="0"/>
        </a:spcAft>
        <a:defRPr kumimoji="1" sz="5900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457200" indent="-4572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992188" indent="-3810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3700" kern="1200">
          <a:solidFill>
            <a:schemeClr val="tx1"/>
          </a:solidFill>
          <a:latin typeface="+mn-lt"/>
          <a:ea typeface="+mn-ea"/>
          <a:cs typeface="+mn-cs"/>
        </a:defRPr>
      </a:lvl2pPr>
      <a:lvl3pPr marL="15271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6775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7963" indent="-304800" algn="l" defTabSz="1220788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360260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3971216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582173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193129" indent="-305478" algn="l" defTabSz="1221913" rtl="0" eaLnBrk="1" latinLnBrk="0" hangingPunct="1">
        <a:spcBef>
          <a:spcPct val="20000"/>
        </a:spcBef>
        <a:buFont typeface="Arial" pitchFamily="34" charset="0"/>
        <a:buChar char="•"/>
        <a:defRPr kumimoji="1"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10956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21913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32869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4382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82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65738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76695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87651" algn="l" defTabSz="1221913" rtl="0" eaLnBrk="1" latinLnBrk="0" hangingPunct="1"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27" name="Group 367"/>
          <p:cNvGrpSpPr>
            <a:grpSpLocks/>
          </p:cNvGrpSpPr>
          <p:nvPr/>
        </p:nvGrpSpPr>
        <p:grpSpPr bwMode="auto">
          <a:xfrm>
            <a:off x="750888" y="100013"/>
            <a:ext cx="7829550" cy="12466637"/>
            <a:chOff x="473" y="63"/>
            <a:chExt cx="4932" cy="7853"/>
          </a:xfrm>
        </p:grpSpPr>
        <p:sp>
          <p:nvSpPr>
            <p:cNvPr id="15619" name="Freeform 259"/>
            <p:cNvSpPr>
              <a:spLocks/>
            </p:cNvSpPr>
            <p:nvPr/>
          </p:nvSpPr>
          <p:spPr bwMode="auto">
            <a:xfrm>
              <a:off x="2201" y="4626"/>
              <a:ext cx="1417" cy="1700"/>
            </a:xfrm>
            <a:custGeom>
              <a:avLst/>
              <a:gdLst>
                <a:gd name="T0" fmla="*/ 907 w 1417"/>
                <a:gd name="T1" fmla="*/ 57 h 1701"/>
                <a:gd name="T2" fmla="*/ 850 w 1417"/>
                <a:gd name="T3" fmla="*/ 255 h 1701"/>
                <a:gd name="T4" fmla="*/ 652 w 1417"/>
                <a:gd name="T5" fmla="*/ 397 h 1701"/>
                <a:gd name="T6" fmla="*/ 567 w 1417"/>
                <a:gd name="T7" fmla="*/ 482 h 1701"/>
                <a:gd name="T8" fmla="*/ 482 w 1417"/>
                <a:gd name="T9" fmla="*/ 482 h 1701"/>
                <a:gd name="T10" fmla="*/ 312 w 1417"/>
                <a:gd name="T11" fmla="*/ 482 h 1701"/>
                <a:gd name="T12" fmla="*/ 425 w 1417"/>
                <a:gd name="T13" fmla="*/ 454 h 1701"/>
                <a:gd name="T14" fmla="*/ 368 w 1417"/>
                <a:gd name="T15" fmla="*/ 397 h 1701"/>
                <a:gd name="T16" fmla="*/ 340 w 1417"/>
                <a:gd name="T17" fmla="*/ 284 h 1701"/>
                <a:gd name="T18" fmla="*/ 283 w 1417"/>
                <a:gd name="T19" fmla="*/ 341 h 1701"/>
                <a:gd name="T20" fmla="*/ 198 w 1417"/>
                <a:gd name="T21" fmla="*/ 369 h 1701"/>
                <a:gd name="T22" fmla="*/ 142 w 1417"/>
                <a:gd name="T23" fmla="*/ 426 h 1701"/>
                <a:gd name="T24" fmla="*/ 113 w 1417"/>
                <a:gd name="T25" fmla="*/ 567 h 1701"/>
                <a:gd name="T26" fmla="*/ 28 w 1417"/>
                <a:gd name="T27" fmla="*/ 737 h 1701"/>
                <a:gd name="T28" fmla="*/ 170 w 1417"/>
                <a:gd name="T29" fmla="*/ 794 h 1701"/>
                <a:gd name="T30" fmla="*/ 368 w 1417"/>
                <a:gd name="T31" fmla="*/ 794 h 1701"/>
                <a:gd name="T32" fmla="*/ 482 w 1417"/>
                <a:gd name="T33" fmla="*/ 822 h 1701"/>
                <a:gd name="T34" fmla="*/ 567 w 1417"/>
                <a:gd name="T35" fmla="*/ 822 h 1701"/>
                <a:gd name="T36" fmla="*/ 794 w 1417"/>
                <a:gd name="T37" fmla="*/ 993 h 1701"/>
                <a:gd name="T38" fmla="*/ 850 w 1417"/>
                <a:gd name="T39" fmla="*/ 1134 h 1701"/>
                <a:gd name="T40" fmla="*/ 907 w 1417"/>
                <a:gd name="T41" fmla="*/ 1191 h 1701"/>
                <a:gd name="T42" fmla="*/ 964 w 1417"/>
                <a:gd name="T43" fmla="*/ 1531 h 1701"/>
                <a:gd name="T44" fmla="*/ 1191 w 1417"/>
                <a:gd name="T45" fmla="*/ 1645 h 1701"/>
                <a:gd name="T46" fmla="*/ 1332 w 1417"/>
                <a:gd name="T47" fmla="*/ 1560 h 1701"/>
                <a:gd name="T48" fmla="*/ 1389 w 1417"/>
                <a:gd name="T49" fmla="*/ 1418 h 1701"/>
                <a:gd name="T50" fmla="*/ 1304 w 1417"/>
                <a:gd name="T51" fmla="*/ 1304 h 1701"/>
                <a:gd name="T52" fmla="*/ 1247 w 1417"/>
                <a:gd name="T53" fmla="*/ 1106 h 1701"/>
                <a:gd name="T54" fmla="*/ 1417 w 1417"/>
                <a:gd name="T55" fmla="*/ 879 h 1701"/>
                <a:gd name="T56" fmla="*/ 1247 w 1417"/>
                <a:gd name="T57" fmla="*/ 794 h 1701"/>
                <a:gd name="T58" fmla="*/ 1247 w 1417"/>
                <a:gd name="T59" fmla="*/ 596 h 1701"/>
                <a:gd name="T60" fmla="*/ 1276 w 1417"/>
                <a:gd name="T61" fmla="*/ 454 h 1701"/>
                <a:gd name="T62" fmla="*/ 1247 w 1417"/>
                <a:gd name="T63" fmla="*/ 341 h 1701"/>
                <a:gd name="T64" fmla="*/ 1191 w 1417"/>
                <a:gd name="T65" fmla="*/ 227 h 1701"/>
                <a:gd name="T66" fmla="*/ 1134 w 1417"/>
                <a:gd name="T67" fmla="*/ 57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701">
                  <a:moveTo>
                    <a:pt x="992" y="0"/>
                  </a:moveTo>
                  <a:lnTo>
                    <a:pt x="907" y="57"/>
                  </a:lnTo>
                  <a:lnTo>
                    <a:pt x="935" y="114"/>
                  </a:lnTo>
                  <a:lnTo>
                    <a:pt x="850" y="255"/>
                  </a:lnTo>
                  <a:lnTo>
                    <a:pt x="822" y="227"/>
                  </a:lnTo>
                  <a:lnTo>
                    <a:pt x="652" y="397"/>
                  </a:lnTo>
                  <a:lnTo>
                    <a:pt x="567" y="397"/>
                  </a:lnTo>
                  <a:lnTo>
                    <a:pt x="567" y="482"/>
                  </a:lnTo>
                  <a:lnTo>
                    <a:pt x="539" y="511"/>
                  </a:lnTo>
                  <a:lnTo>
                    <a:pt x="482" y="482"/>
                  </a:lnTo>
                  <a:lnTo>
                    <a:pt x="453" y="511"/>
                  </a:lnTo>
                  <a:lnTo>
                    <a:pt x="312" y="482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68" y="397"/>
                  </a:lnTo>
                  <a:lnTo>
                    <a:pt x="453" y="312"/>
                  </a:lnTo>
                  <a:lnTo>
                    <a:pt x="340" y="284"/>
                  </a:lnTo>
                  <a:lnTo>
                    <a:pt x="340" y="312"/>
                  </a:lnTo>
                  <a:lnTo>
                    <a:pt x="283" y="341"/>
                  </a:lnTo>
                  <a:lnTo>
                    <a:pt x="227" y="312"/>
                  </a:lnTo>
                  <a:lnTo>
                    <a:pt x="198" y="369"/>
                  </a:lnTo>
                  <a:lnTo>
                    <a:pt x="227" y="482"/>
                  </a:lnTo>
                  <a:lnTo>
                    <a:pt x="142" y="426"/>
                  </a:lnTo>
                  <a:lnTo>
                    <a:pt x="85" y="482"/>
                  </a:lnTo>
                  <a:lnTo>
                    <a:pt x="113" y="567"/>
                  </a:lnTo>
                  <a:lnTo>
                    <a:pt x="0" y="681"/>
                  </a:lnTo>
                  <a:lnTo>
                    <a:pt x="28" y="737"/>
                  </a:lnTo>
                  <a:lnTo>
                    <a:pt x="170" y="709"/>
                  </a:lnTo>
                  <a:lnTo>
                    <a:pt x="170" y="794"/>
                  </a:lnTo>
                  <a:lnTo>
                    <a:pt x="312" y="822"/>
                  </a:lnTo>
                  <a:lnTo>
                    <a:pt x="368" y="794"/>
                  </a:lnTo>
                  <a:lnTo>
                    <a:pt x="368" y="851"/>
                  </a:lnTo>
                  <a:lnTo>
                    <a:pt x="482" y="822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765" y="879"/>
                  </a:lnTo>
                  <a:lnTo>
                    <a:pt x="794" y="993"/>
                  </a:lnTo>
                  <a:lnTo>
                    <a:pt x="850" y="1078"/>
                  </a:lnTo>
                  <a:lnTo>
                    <a:pt x="850" y="1134"/>
                  </a:lnTo>
                  <a:lnTo>
                    <a:pt x="850" y="1163"/>
                  </a:lnTo>
                  <a:lnTo>
                    <a:pt x="907" y="1191"/>
                  </a:lnTo>
                  <a:lnTo>
                    <a:pt x="992" y="1446"/>
                  </a:lnTo>
                  <a:lnTo>
                    <a:pt x="964" y="1531"/>
                  </a:lnTo>
                  <a:lnTo>
                    <a:pt x="1134" y="1701"/>
                  </a:lnTo>
                  <a:lnTo>
                    <a:pt x="1191" y="1645"/>
                  </a:lnTo>
                  <a:lnTo>
                    <a:pt x="1247" y="1701"/>
                  </a:lnTo>
                  <a:lnTo>
                    <a:pt x="1332" y="1560"/>
                  </a:lnTo>
                  <a:lnTo>
                    <a:pt x="1332" y="1446"/>
                  </a:lnTo>
                  <a:lnTo>
                    <a:pt x="1389" y="1418"/>
                  </a:lnTo>
                  <a:lnTo>
                    <a:pt x="1361" y="1333"/>
                  </a:lnTo>
                  <a:lnTo>
                    <a:pt x="1304" y="1304"/>
                  </a:lnTo>
                  <a:lnTo>
                    <a:pt x="1304" y="1163"/>
                  </a:lnTo>
                  <a:lnTo>
                    <a:pt x="1247" y="1106"/>
                  </a:lnTo>
                  <a:lnTo>
                    <a:pt x="1417" y="936"/>
                  </a:lnTo>
                  <a:lnTo>
                    <a:pt x="1417" y="879"/>
                  </a:lnTo>
                  <a:lnTo>
                    <a:pt x="1332" y="794"/>
                  </a:lnTo>
                  <a:lnTo>
                    <a:pt x="1247" y="794"/>
                  </a:lnTo>
                  <a:lnTo>
                    <a:pt x="1219" y="737"/>
                  </a:lnTo>
                  <a:lnTo>
                    <a:pt x="1247" y="596"/>
                  </a:lnTo>
                  <a:lnTo>
                    <a:pt x="1219" y="539"/>
                  </a:lnTo>
                  <a:lnTo>
                    <a:pt x="1276" y="454"/>
                  </a:lnTo>
                  <a:lnTo>
                    <a:pt x="1247" y="397"/>
                  </a:lnTo>
                  <a:lnTo>
                    <a:pt x="1247" y="341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992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0" name="Freeform 260"/>
            <p:cNvSpPr>
              <a:spLocks/>
            </p:cNvSpPr>
            <p:nvPr/>
          </p:nvSpPr>
          <p:spPr bwMode="auto">
            <a:xfrm>
              <a:off x="2145" y="5336"/>
              <a:ext cx="539" cy="255"/>
            </a:xfrm>
            <a:custGeom>
              <a:avLst/>
              <a:gdLst>
                <a:gd name="T0" fmla="*/ 85 w 539"/>
                <a:gd name="T1" fmla="*/ 28 h 255"/>
                <a:gd name="T2" fmla="*/ 0 w 539"/>
                <a:gd name="T3" fmla="*/ 85 h 255"/>
                <a:gd name="T4" fmla="*/ 29 w 539"/>
                <a:gd name="T5" fmla="*/ 142 h 255"/>
                <a:gd name="T6" fmla="*/ 170 w 539"/>
                <a:gd name="T7" fmla="*/ 199 h 255"/>
                <a:gd name="T8" fmla="*/ 170 w 539"/>
                <a:gd name="T9" fmla="*/ 227 h 255"/>
                <a:gd name="T10" fmla="*/ 284 w 539"/>
                <a:gd name="T11" fmla="*/ 255 h 255"/>
                <a:gd name="T12" fmla="*/ 539 w 539"/>
                <a:gd name="T13" fmla="*/ 255 h 255"/>
                <a:gd name="T14" fmla="*/ 539 w 539"/>
                <a:gd name="T15" fmla="*/ 113 h 255"/>
                <a:gd name="T16" fmla="*/ 425 w 539"/>
                <a:gd name="T17" fmla="*/ 142 h 255"/>
                <a:gd name="T18" fmla="*/ 425 w 539"/>
                <a:gd name="T19" fmla="*/ 85 h 255"/>
                <a:gd name="T20" fmla="*/ 369 w 539"/>
                <a:gd name="T21" fmla="*/ 113 h 255"/>
                <a:gd name="T22" fmla="*/ 227 w 539"/>
                <a:gd name="T23" fmla="*/ 85 h 255"/>
                <a:gd name="T24" fmla="*/ 227 w 539"/>
                <a:gd name="T25" fmla="*/ 0 h 255"/>
                <a:gd name="T26" fmla="*/ 85 w 539"/>
                <a:gd name="T27" fmla="*/ 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9" h="255">
                  <a:moveTo>
                    <a:pt x="85" y="28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70" y="199"/>
                  </a:lnTo>
                  <a:lnTo>
                    <a:pt x="170" y="227"/>
                  </a:lnTo>
                  <a:lnTo>
                    <a:pt x="284" y="255"/>
                  </a:lnTo>
                  <a:lnTo>
                    <a:pt x="539" y="255"/>
                  </a:lnTo>
                  <a:lnTo>
                    <a:pt x="539" y="113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113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85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1" name="Freeform 261"/>
            <p:cNvSpPr>
              <a:spLocks/>
            </p:cNvSpPr>
            <p:nvPr/>
          </p:nvSpPr>
          <p:spPr bwMode="auto">
            <a:xfrm>
              <a:off x="2514" y="4939"/>
              <a:ext cx="255" cy="199"/>
            </a:xfrm>
            <a:custGeom>
              <a:avLst/>
              <a:gdLst>
                <a:gd name="T0" fmla="*/ 255 w 255"/>
                <a:gd name="T1" fmla="*/ 85 h 199"/>
                <a:gd name="T2" fmla="*/ 255 w 255"/>
                <a:gd name="T3" fmla="*/ 29 h 199"/>
                <a:gd name="T4" fmla="*/ 141 w 255"/>
                <a:gd name="T5" fmla="*/ 0 h 199"/>
                <a:gd name="T6" fmla="*/ 56 w 255"/>
                <a:gd name="T7" fmla="*/ 85 h 199"/>
                <a:gd name="T8" fmla="*/ 113 w 255"/>
                <a:gd name="T9" fmla="*/ 85 h 199"/>
                <a:gd name="T10" fmla="*/ 113 w 255"/>
                <a:gd name="T11" fmla="*/ 142 h 199"/>
                <a:gd name="T12" fmla="*/ 56 w 255"/>
                <a:gd name="T13" fmla="*/ 142 h 199"/>
                <a:gd name="T14" fmla="*/ 0 w 255"/>
                <a:gd name="T15" fmla="*/ 170 h 199"/>
                <a:gd name="T16" fmla="*/ 141 w 255"/>
                <a:gd name="T17" fmla="*/ 199 h 199"/>
                <a:gd name="T18" fmla="*/ 170 w 255"/>
                <a:gd name="T19" fmla="*/ 170 h 199"/>
                <a:gd name="T20" fmla="*/ 227 w 255"/>
                <a:gd name="T21" fmla="*/ 199 h 199"/>
                <a:gd name="T22" fmla="*/ 255 w 255"/>
                <a:gd name="T23" fmla="*/ 170 h 199"/>
                <a:gd name="T24" fmla="*/ 255 w 255"/>
                <a:gd name="T25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199">
                  <a:moveTo>
                    <a:pt x="255" y="85"/>
                  </a:moveTo>
                  <a:lnTo>
                    <a:pt x="255" y="29"/>
                  </a:lnTo>
                  <a:lnTo>
                    <a:pt x="141" y="0"/>
                  </a:lnTo>
                  <a:lnTo>
                    <a:pt x="56" y="85"/>
                  </a:lnTo>
                  <a:lnTo>
                    <a:pt x="113" y="85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0" y="170"/>
                  </a:lnTo>
                  <a:lnTo>
                    <a:pt x="141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5" y="170"/>
                  </a:lnTo>
                  <a:lnTo>
                    <a:pt x="255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2" name="Freeform 262"/>
            <p:cNvSpPr>
              <a:spLocks/>
            </p:cNvSpPr>
            <p:nvPr/>
          </p:nvSpPr>
          <p:spPr bwMode="auto">
            <a:xfrm>
              <a:off x="2429" y="4684"/>
              <a:ext cx="708" cy="340"/>
            </a:xfrm>
            <a:custGeom>
              <a:avLst/>
              <a:gdLst>
                <a:gd name="T0" fmla="*/ 680 w 708"/>
                <a:gd name="T1" fmla="*/ 0 h 340"/>
                <a:gd name="T2" fmla="*/ 708 w 708"/>
                <a:gd name="T3" fmla="*/ 57 h 340"/>
                <a:gd name="T4" fmla="*/ 623 w 708"/>
                <a:gd name="T5" fmla="*/ 198 h 340"/>
                <a:gd name="T6" fmla="*/ 595 w 708"/>
                <a:gd name="T7" fmla="*/ 170 h 340"/>
                <a:gd name="T8" fmla="*/ 425 w 708"/>
                <a:gd name="T9" fmla="*/ 340 h 340"/>
                <a:gd name="T10" fmla="*/ 340 w 708"/>
                <a:gd name="T11" fmla="*/ 340 h 340"/>
                <a:gd name="T12" fmla="*/ 340 w 708"/>
                <a:gd name="T13" fmla="*/ 284 h 340"/>
                <a:gd name="T14" fmla="*/ 226 w 708"/>
                <a:gd name="T15" fmla="*/ 255 h 340"/>
                <a:gd name="T16" fmla="*/ 113 w 708"/>
                <a:gd name="T17" fmla="*/ 227 h 340"/>
                <a:gd name="T18" fmla="*/ 0 w 708"/>
                <a:gd name="T19" fmla="*/ 142 h 340"/>
                <a:gd name="T20" fmla="*/ 28 w 708"/>
                <a:gd name="T21" fmla="*/ 113 h 340"/>
                <a:gd name="T22" fmla="*/ 85 w 708"/>
                <a:gd name="T23" fmla="*/ 113 h 340"/>
                <a:gd name="T24" fmla="*/ 170 w 708"/>
                <a:gd name="T25" fmla="*/ 0 h 340"/>
                <a:gd name="T26" fmla="*/ 255 w 708"/>
                <a:gd name="T27" fmla="*/ 57 h 340"/>
                <a:gd name="T28" fmla="*/ 340 w 708"/>
                <a:gd name="T29" fmla="*/ 85 h 340"/>
                <a:gd name="T30" fmla="*/ 368 w 708"/>
                <a:gd name="T31" fmla="*/ 28 h 340"/>
                <a:gd name="T32" fmla="*/ 453 w 708"/>
                <a:gd name="T33" fmla="*/ 57 h 340"/>
                <a:gd name="T34" fmla="*/ 510 w 708"/>
                <a:gd name="T35" fmla="*/ 0 h 340"/>
                <a:gd name="T36" fmla="*/ 595 w 708"/>
                <a:gd name="T37" fmla="*/ 57 h 340"/>
                <a:gd name="T38" fmla="*/ 652 w 708"/>
                <a:gd name="T39" fmla="*/ 28 h 340"/>
                <a:gd name="T40" fmla="*/ 680 w 708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8" h="340">
                  <a:moveTo>
                    <a:pt x="680" y="0"/>
                  </a:moveTo>
                  <a:lnTo>
                    <a:pt x="708" y="57"/>
                  </a:lnTo>
                  <a:lnTo>
                    <a:pt x="623" y="198"/>
                  </a:lnTo>
                  <a:lnTo>
                    <a:pt x="595" y="170"/>
                  </a:lnTo>
                  <a:lnTo>
                    <a:pt x="425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85" y="113"/>
                  </a:lnTo>
                  <a:lnTo>
                    <a:pt x="170" y="0"/>
                  </a:lnTo>
                  <a:lnTo>
                    <a:pt x="255" y="57"/>
                  </a:lnTo>
                  <a:lnTo>
                    <a:pt x="340" y="85"/>
                  </a:lnTo>
                  <a:lnTo>
                    <a:pt x="368" y="28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95" y="57"/>
                  </a:lnTo>
                  <a:lnTo>
                    <a:pt x="652" y="28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3" name="Freeform 263"/>
            <p:cNvSpPr>
              <a:spLocks/>
            </p:cNvSpPr>
            <p:nvPr/>
          </p:nvSpPr>
          <p:spPr bwMode="auto">
            <a:xfrm>
              <a:off x="2939" y="3975"/>
              <a:ext cx="595" cy="766"/>
            </a:xfrm>
            <a:custGeom>
              <a:avLst/>
              <a:gdLst>
                <a:gd name="T0" fmla="*/ 0 w 595"/>
                <a:gd name="T1" fmla="*/ 709 h 766"/>
                <a:gd name="T2" fmla="*/ 85 w 595"/>
                <a:gd name="T3" fmla="*/ 766 h 766"/>
                <a:gd name="T4" fmla="*/ 142 w 595"/>
                <a:gd name="T5" fmla="*/ 737 h 766"/>
                <a:gd name="T6" fmla="*/ 170 w 595"/>
                <a:gd name="T7" fmla="*/ 709 h 766"/>
                <a:gd name="T8" fmla="*/ 255 w 595"/>
                <a:gd name="T9" fmla="*/ 652 h 766"/>
                <a:gd name="T10" fmla="*/ 255 w 595"/>
                <a:gd name="T11" fmla="*/ 596 h 766"/>
                <a:gd name="T12" fmla="*/ 340 w 595"/>
                <a:gd name="T13" fmla="*/ 539 h 766"/>
                <a:gd name="T14" fmla="*/ 340 w 595"/>
                <a:gd name="T15" fmla="*/ 482 h 766"/>
                <a:gd name="T16" fmla="*/ 425 w 595"/>
                <a:gd name="T17" fmla="*/ 454 h 766"/>
                <a:gd name="T18" fmla="*/ 397 w 595"/>
                <a:gd name="T19" fmla="*/ 397 h 766"/>
                <a:gd name="T20" fmla="*/ 454 w 595"/>
                <a:gd name="T21" fmla="*/ 369 h 766"/>
                <a:gd name="T22" fmla="*/ 510 w 595"/>
                <a:gd name="T23" fmla="*/ 142 h 766"/>
                <a:gd name="T24" fmla="*/ 539 w 595"/>
                <a:gd name="T25" fmla="*/ 142 h 766"/>
                <a:gd name="T26" fmla="*/ 539 w 595"/>
                <a:gd name="T27" fmla="*/ 114 h 766"/>
                <a:gd name="T28" fmla="*/ 595 w 595"/>
                <a:gd name="T29" fmla="*/ 85 h 766"/>
                <a:gd name="T30" fmla="*/ 567 w 595"/>
                <a:gd name="T31" fmla="*/ 57 h 766"/>
                <a:gd name="T32" fmla="*/ 539 w 595"/>
                <a:gd name="T33" fmla="*/ 0 h 766"/>
                <a:gd name="T34" fmla="*/ 454 w 595"/>
                <a:gd name="T35" fmla="*/ 29 h 766"/>
                <a:gd name="T36" fmla="*/ 482 w 595"/>
                <a:gd name="T37" fmla="*/ 85 h 766"/>
                <a:gd name="T38" fmla="*/ 425 w 595"/>
                <a:gd name="T39" fmla="*/ 114 h 766"/>
                <a:gd name="T40" fmla="*/ 340 w 595"/>
                <a:gd name="T41" fmla="*/ 114 h 766"/>
                <a:gd name="T42" fmla="*/ 340 w 595"/>
                <a:gd name="T43" fmla="*/ 142 h 766"/>
                <a:gd name="T44" fmla="*/ 312 w 595"/>
                <a:gd name="T45" fmla="*/ 170 h 766"/>
                <a:gd name="T46" fmla="*/ 340 w 595"/>
                <a:gd name="T47" fmla="*/ 199 h 766"/>
                <a:gd name="T48" fmla="*/ 312 w 595"/>
                <a:gd name="T49" fmla="*/ 255 h 766"/>
                <a:gd name="T50" fmla="*/ 170 w 595"/>
                <a:gd name="T51" fmla="*/ 340 h 766"/>
                <a:gd name="T52" fmla="*/ 142 w 595"/>
                <a:gd name="T53" fmla="*/ 426 h 766"/>
                <a:gd name="T54" fmla="*/ 85 w 595"/>
                <a:gd name="T55" fmla="*/ 454 h 766"/>
                <a:gd name="T56" fmla="*/ 28 w 595"/>
                <a:gd name="T57" fmla="*/ 426 h 766"/>
                <a:gd name="T58" fmla="*/ 0 w 595"/>
                <a:gd name="T59" fmla="*/ 482 h 766"/>
                <a:gd name="T60" fmla="*/ 0 w 595"/>
                <a:gd name="T61" fmla="*/ 539 h 766"/>
                <a:gd name="T62" fmla="*/ 28 w 595"/>
                <a:gd name="T63" fmla="*/ 539 h 766"/>
                <a:gd name="T64" fmla="*/ 57 w 595"/>
                <a:gd name="T65" fmla="*/ 681 h 766"/>
                <a:gd name="T66" fmla="*/ 0 w 595"/>
                <a:gd name="T67" fmla="*/ 70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5" h="766">
                  <a:moveTo>
                    <a:pt x="0" y="709"/>
                  </a:moveTo>
                  <a:lnTo>
                    <a:pt x="85" y="766"/>
                  </a:lnTo>
                  <a:lnTo>
                    <a:pt x="142" y="737"/>
                  </a:lnTo>
                  <a:lnTo>
                    <a:pt x="170" y="709"/>
                  </a:lnTo>
                  <a:lnTo>
                    <a:pt x="255" y="652"/>
                  </a:lnTo>
                  <a:lnTo>
                    <a:pt x="255" y="596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425" y="454"/>
                  </a:lnTo>
                  <a:lnTo>
                    <a:pt x="397" y="397"/>
                  </a:lnTo>
                  <a:lnTo>
                    <a:pt x="454" y="369"/>
                  </a:lnTo>
                  <a:lnTo>
                    <a:pt x="510" y="142"/>
                  </a:lnTo>
                  <a:lnTo>
                    <a:pt x="539" y="142"/>
                  </a:lnTo>
                  <a:lnTo>
                    <a:pt x="539" y="114"/>
                  </a:lnTo>
                  <a:lnTo>
                    <a:pt x="595" y="85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54" y="29"/>
                  </a:lnTo>
                  <a:lnTo>
                    <a:pt x="482" y="85"/>
                  </a:lnTo>
                  <a:lnTo>
                    <a:pt x="425" y="114"/>
                  </a:lnTo>
                  <a:lnTo>
                    <a:pt x="340" y="114"/>
                  </a:lnTo>
                  <a:lnTo>
                    <a:pt x="340" y="142"/>
                  </a:lnTo>
                  <a:lnTo>
                    <a:pt x="312" y="170"/>
                  </a:lnTo>
                  <a:lnTo>
                    <a:pt x="340" y="199"/>
                  </a:lnTo>
                  <a:lnTo>
                    <a:pt x="312" y="255"/>
                  </a:lnTo>
                  <a:lnTo>
                    <a:pt x="170" y="340"/>
                  </a:lnTo>
                  <a:lnTo>
                    <a:pt x="142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482"/>
                  </a:lnTo>
                  <a:lnTo>
                    <a:pt x="0" y="539"/>
                  </a:lnTo>
                  <a:lnTo>
                    <a:pt x="28" y="539"/>
                  </a:lnTo>
                  <a:lnTo>
                    <a:pt x="57" y="681"/>
                  </a:lnTo>
                  <a:lnTo>
                    <a:pt x="0" y="70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4" name="Freeform 264"/>
            <p:cNvSpPr>
              <a:spLocks/>
            </p:cNvSpPr>
            <p:nvPr/>
          </p:nvSpPr>
          <p:spPr bwMode="auto">
            <a:xfrm>
              <a:off x="3052" y="3805"/>
              <a:ext cx="369" cy="510"/>
            </a:xfrm>
            <a:custGeom>
              <a:avLst/>
              <a:gdLst>
                <a:gd name="T0" fmla="*/ 57 w 369"/>
                <a:gd name="T1" fmla="*/ 510 h 510"/>
                <a:gd name="T2" fmla="*/ 199 w 369"/>
                <a:gd name="T3" fmla="*/ 425 h 510"/>
                <a:gd name="T4" fmla="*/ 227 w 369"/>
                <a:gd name="T5" fmla="*/ 369 h 510"/>
                <a:gd name="T6" fmla="*/ 199 w 369"/>
                <a:gd name="T7" fmla="*/ 340 h 510"/>
                <a:gd name="T8" fmla="*/ 227 w 369"/>
                <a:gd name="T9" fmla="*/ 312 h 510"/>
                <a:gd name="T10" fmla="*/ 227 w 369"/>
                <a:gd name="T11" fmla="*/ 284 h 510"/>
                <a:gd name="T12" fmla="*/ 312 w 369"/>
                <a:gd name="T13" fmla="*/ 284 h 510"/>
                <a:gd name="T14" fmla="*/ 369 w 369"/>
                <a:gd name="T15" fmla="*/ 255 h 510"/>
                <a:gd name="T16" fmla="*/ 341 w 369"/>
                <a:gd name="T17" fmla="*/ 199 h 510"/>
                <a:gd name="T18" fmla="*/ 284 w 369"/>
                <a:gd name="T19" fmla="*/ 85 h 510"/>
                <a:gd name="T20" fmla="*/ 227 w 369"/>
                <a:gd name="T21" fmla="*/ 57 h 510"/>
                <a:gd name="T22" fmla="*/ 227 w 369"/>
                <a:gd name="T23" fmla="*/ 0 h 510"/>
                <a:gd name="T24" fmla="*/ 114 w 369"/>
                <a:gd name="T25" fmla="*/ 0 h 510"/>
                <a:gd name="T26" fmla="*/ 57 w 369"/>
                <a:gd name="T27" fmla="*/ 29 h 510"/>
                <a:gd name="T28" fmla="*/ 57 w 369"/>
                <a:gd name="T29" fmla="*/ 85 h 510"/>
                <a:gd name="T30" fmla="*/ 85 w 369"/>
                <a:gd name="T31" fmla="*/ 114 h 510"/>
                <a:gd name="T32" fmla="*/ 114 w 369"/>
                <a:gd name="T33" fmla="*/ 85 h 510"/>
                <a:gd name="T34" fmla="*/ 142 w 369"/>
                <a:gd name="T35" fmla="*/ 170 h 510"/>
                <a:gd name="T36" fmla="*/ 29 w 369"/>
                <a:gd name="T37" fmla="*/ 142 h 510"/>
                <a:gd name="T38" fmla="*/ 29 w 369"/>
                <a:gd name="T39" fmla="*/ 255 h 510"/>
                <a:gd name="T40" fmla="*/ 0 w 369"/>
                <a:gd name="T41" fmla="*/ 312 h 510"/>
                <a:gd name="T42" fmla="*/ 29 w 369"/>
                <a:gd name="T43" fmla="*/ 454 h 510"/>
                <a:gd name="T44" fmla="*/ 57 w 369"/>
                <a:gd name="T4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510">
                  <a:moveTo>
                    <a:pt x="57" y="510"/>
                  </a:moveTo>
                  <a:lnTo>
                    <a:pt x="199" y="425"/>
                  </a:lnTo>
                  <a:lnTo>
                    <a:pt x="227" y="369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227" y="284"/>
                  </a:lnTo>
                  <a:lnTo>
                    <a:pt x="312" y="284"/>
                  </a:lnTo>
                  <a:lnTo>
                    <a:pt x="369" y="255"/>
                  </a:lnTo>
                  <a:lnTo>
                    <a:pt x="341" y="199"/>
                  </a:lnTo>
                  <a:lnTo>
                    <a:pt x="284" y="85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57" y="29"/>
                  </a:lnTo>
                  <a:lnTo>
                    <a:pt x="57" y="85"/>
                  </a:lnTo>
                  <a:lnTo>
                    <a:pt x="85" y="114"/>
                  </a:lnTo>
                  <a:lnTo>
                    <a:pt x="114" y="85"/>
                  </a:lnTo>
                  <a:lnTo>
                    <a:pt x="142" y="170"/>
                  </a:lnTo>
                  <a:lnTo>
                    <a:pt x="29" y="142"/>
                  </a:lnTo>
                  <a:lnTo>
                    <a:pt x="29" y="255"/>
                  </a:lnTo>
                  <a:lnTo>
                    <a:pt x="0" y="312"/>
                  </a:lnTo>
                  <a:lnTo>
                    <a:pt x="29" y="454"/>
                  </a:lnTo>
                  <a:lnTo>
                    <a:pt x="57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5" name="Freeform 265"/>
            <p:cNvSpPr>
              <a:spLocks/>
            </p:cNvSpPr>
            <p:nvPr/>
          </p:nvSpPr>
          <p:spPr bwMode="auto">
            <a:xfrm>
              <a:off x="2797" y="3777"/>
              <a:ext cx="397" cy="709"/>
            </a:xfrm>
            <a:custGeom>
              <a:avLst/>
              <a:gdLst>
                <a:gd name="T0" fmla="*/ 142 w 397"/>
                <a:gd name="T1" fmla="*/ 680 h 709"/>
                <a:gd name="T2" fmla="*/ 170 w 397"/>
                <a:gd name="T3" fmla="*/ 624 h 709"/>
                <a:gd name="T4" fmla="*/ 227 w 397"/>
                <a:gd name="T5" fmla="*/ 652 h 709"/>
                <a:gd name="T6" fmla="*/ 284 w 397"/>
                <a:gd name="T7" fmla="*/ 624 h 709"/>
                <a:gd name="T8" fmla="*/ 312 w 397"/>
                <a:gd name="T9" fmla="*/ 538 h 709"/>
                <a:gd name="T10" fmla="*/ 284 w 397"/>
                <a:gd name="T11" fmla="*/ 482 h 709"/>
                <a:gd name="T12" fmla="*/ 255 w 397"/>
                <a:gd name="T13" fmla="*/ 340 h 709"/>
                <a:gd name="T14" fmla="*/ 284 w 397"/>
                <a:gd name="T15" fmla="*/ 283 h 709"/>
                <a:gd name="T16" fmla="*/ 284 w 397"/>
                <a:gd name="T17" fmla="*/ 170 h 709"/>
                <a:gd name="T18" fmla="*/ 397 w 397"/>
                <a:gd name="T19" fmla="*/ 198 h 709"/>
                <a:gd name="T20" fmla="*/ 369 w 397"/>
                <a:gd name="T21" fmla="*/ 113 h 709"/>
                <a:gd name="T22" fmla="*/ 340 w 397"/>
                <a:gd name="T23" fmla="*/ 142 h 709"/>
                <a:gd name="T24" fmla="*/ 312 w 397"/>
                <a:gd name="T25" fmla="*/ 113 h 709"/>
                <a:gd name="T26" fmla="*/ 312 w 397"/>
                <a:gd name="T27" fmla="*/ 57 h 709"/>
                <a:gd name="T28" fmla="*/ 199 w 397"/>
                <a:gd name="T29" fmla="*/ 0 h 709"/>
                <a:gd name="T30" fmla="*/ 170 w 397"/>
                <a:gd name="T31" fmla="*/ 113 h 709"/>
                <a:gd name="T32" fmla="*/ 114 w 397"/>
                <a:gd name="T33" fmla="*/ 397 h 709"/>
                <a:gd name="T34" fmla="*/ 57 w 397"/>
                <a:gd name="T35" fmla="*/ 425 h 709"/>
                <a:gd name="T36" fmla="*/ 85 w 397"/>
                <a:gd name="T37" fmla="*/ 482 h 709"/>
                <a:gd name="T38" fmla="*/ 29 w 397"/>
                <a:gd name="T39" fmla="*/ 510 h 709"/>
                <a:gd name="T40" fmla="*/ 0 w 397"/>
                <a:gd name="T41" fmla="*/ 652 h 709"/>
                <a:gd name="T42" fmla="*/ 29 w 397"/>
                <a:gd name="T43" fmla="*/ 680 h 709"/>
                <a:gd name="T44" fmla="*/ 85 w 397"/>
                <a:gd name="T45" fmla="*/ 709 h 709"/>
                <a:gd name="T46" fmla="*/ 142 w 397"/>
                <a:gd name="T47" fmla="*/ 68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709">
                  <a:moveTo>
                    <a:pt x="142" y="680"/>
                  </a:moveTo>
                  <a:lnTo>
                    <a:pt x="170" y="624"/>
                  </a:lnTo>
                  <a:lnTo>
                    <a:pt x="227" y="652"/>
                  </a:lnTo>
                  <a:lnTo>
                    <a:pt x="284" y="624"/>
                  </a:lnTo>
                  <a:lnTo>
                    <a:pt x="312" y="538"/>
                  </a:lnTo>
                  <a:lnTo>
                    <a:pt x="284" y="482"/>
                  </a:lnTo>
                  <a:lnTo>
                    <a:pt x="255" y="340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40" y="142"/>
                  </a:lnTo>
                  <a:lnTo>
                    <a:pt x="312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70" y="113"/>
                  </a:lnTo>
                  <a:lnTo>
                    <a:pt x="114" y="397"/>
                  </a:lnTo>
                  <a:lnTo>
                    <a:pt x="57" y="425"/>
                  </a:lnTo>
                  <a:lnTo>
                    <a:pt x="85" y="482"/>
                  </a:lnTo>
                  <a:lnTo>
                    <a:pt x="29" y="510"/>
                  </a:lnTo>
                  <a:lnTo>
                    <a:pt x="0" y="652"/>
                  </a:lnTo>
                  <a:lnTo>
                    <a:pt x="29" y="680"/>
                  </a:lnTo>
                  <a:lnTo>
                    <a:pt x="85" y="709"/>
                  </a:lnTo>
                  <a:lnTo>
                    <a:pt x="142" y="68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6" name="Freeform 266"/>
            <p:cNvSpPr>
              <a:spLocks/>
            </p:cNvSpPr>
            <p:nvPr/>
          </p:nvSpPr>
          <p:spPr bwMode="auto">
            <a:xfrm>
              <a:off x="3222" y="3238"/>
              <a:ext cx="624" cy="822"/>
            </a:xfrm>
            <a:custGeom>
              <a:avLst/>
              <a:gdLst>
                <a:gd name="T0" fmla="*/ 312 w 624"/>
                <a:gd name="T1" fmla="*/ 822 h 822"/>
                <a:gd name="T2" fmla="*/ 284 w 624"/>
                <a:gd name="T3" fmla="*/ 794 h 822"/>
                <a:gd name="T4" fmla="*/ 256 w 624"/>
                <a:gd name="T5" fmla="*/ 737 h 822"/>
                <a:gd name="T6" fmla="*/ 171 w 624"/>
                <a:gd name="T7" fmla="*/ 766 h 822"/>
                <a:gd name="T8" fmla="*/ 114 w 624"/>
                <a:gd name="T9" fmla="*/ 652 h 822"/>
                <a:gd name="T10" fmla="*/ 57 w 624"/>
                <a:gd name="T11" fmla="*/ 624 h 822"/>
                <a:gd name="T12" fmla="*/ 57 w 624"/>
                <a:gd name="T13" fmla="*/ 567 h 822"/>
                <a:gd name="T14" fmla="*/ 29 w 624"/>
                <a:gd name="T15" fmla="*/ 369 h 822"/>
                <a:gd name="T16" fmla="*/ 0 w 624"/>
                <a:gd name="T17" fmla="*/ 340 h 822"/>
                <a:gd name="T18" fmla="*/ 57 w 624"/>
                <a:gd name="T19" fmla="*/ 255 h 822"/>
                <a:gd name="T20" fmla="*/ 142 w 624"/>
                <a:gd name="T21" fmla="*/ 312 h 822"/>
                <a:gd name="T22" fmla="*/ 142 w 624"/>
                <a:gd name="T23" fmla="*/ 340 h 822"/>
                <a:gd name="T24" fmla="*/ 199 w 624"/>
                <a:gd name="T25" fmla="*/ 340 h 822"/>
                <a:gd name="T26" fmla="*/ 256 w 624"/>
                <a:gd name="T27" fmla="*/ 312 h 822"/>
                <a:gd name="T28" fmla="*/ 369 w 624"/>
                <a:gd name="T29" fmla="*/ 312 h 822"/>
                <a:gd name="T30" fmla="*/ 426 w 624"/>
                <a:gd name="T31" fmla="*/ 199 h 822"/>
                <a:gd name="T32" fmla="*/ 454 w 624"/>
                <a:gd name="T33" fmla="*/ 199 h 822"/>
                <a:gd name="T34" fmla="*/ 454 w 624"/>
                <a:gd name="T35" fmla="*/ 85 h 822"/>
                <a:gd name="T36" fmla="*/ 511 w 624"/>
                <a:gd name="T37" fmla="*/ 0 h 822"/>
                <a:gd name="T38" fmla="*/ 539 w 624"/>
                <a:gd name="T39" fmla="*/ 57 h 822"/>
                <a:gd name="T40" fmla="*/ 567 w 624"/>
                <a:gd name="T41" fmla="*/ 57 h 822"/>
                <a:gd name="T42" fmla="*/ 596 w 624"/>
                <a:gd name="T43" fmla="*/ 199 h 822"/>
                <a:gd name="T44" fmla="*/ 624 w 624"/>
                <a:gd name="T45" fmla="*/ 227 h 822"/>
                <a:gd name="T46" fmla="*/ 596 w 624"/>
                <a:gd name="T47" fmla="*/ 255 h 822"/>
                <a:gd name="T48" fmla="*/ 511 w 624"/>
                <a:gd name="T49" fmla="*/ 681 h 822"/>
                <a:gd name="T50" fmla="*/ 426 w 624"/>
                <a:gd name="T51" fmla="*/ 794 h 822"/>
                <a:gd name="T52" fmla="*/ 369 w 624"/>
                <a:gd name="T53" fmla="*/ 822 h 822"/>
                <a:gd name="T54" fmla="*/ 312 w 624"/>
                <a:gd name="T5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822">
                  <a:moveTo>
                    <a:pt x="312" y="822"/>
                  </a:moveTo>
                  <a:lnTo>
                    <a:pt x="284" y="794"/>
                  </a:lnTo>
                  <a:lnTo>
                    <a:pt x="256" y="737"/>
                  </a:lnTo>
                  <a:lnTo>
                    <a:pt x="171" y="766"/>
                  </a:lnTo>
                  <a:lnTo>
                    <a:pt x="114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55"/>
                  </a:lnTo>
                  <a:lnTo>
                    <a:pt x="142" y="312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56" y="312"/>
                  </a:lnTo>
                  <a:lnTo>
                    <a:pt x="369" y="312"/>
                  </a:lnTo>
                  <a:lnTo>
                    <a:pt x="426" y="199"/>
                  </a:lnTo>
                  <a:lnTo>
                    <a:pt x="454" y="199"/>
                  </a:lnTo>
                  <a:lnTo>
                    <a:pt x="454" y="85"/>
                  </a:lnTo>
                  <a:lnTo>
                    <a:pt x="511" y="0"/>
                  </a:lnTo>
                  <a:lnTo>
                    <a:pt x="539" y="57"/>
                  </a:lnTo>
                  <a:lnTo>
                    <a:pt x="567" y="57"/>
                  </a:lnTo>
                  <a:lnTo>
                    <a:pt x="596" y="199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11" y="681"/>
                  </a:lnTo>
                  <a:lnTo>
                    <a:pt x="426" y="794"/>
                  </a:lnTo>
                  <a:lnTo>
                    <a:pt x="369" y="822"/>
                  </a:lnTo>
                  <a:lnTo>
                    <a:pt x="312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7" name="Freeform 267"/>
            <p:cNvSpPr>
              <a:spLocks/>
            </p:cNvSpPr>
            <p:nvPr/>
          </p:nvSpPr>
          <p:spPr bwMode="auto">
            <a:xfrm>
              <a:off x="3052" y="2133"/>
              <a:ext cx="1219" cy="1445"/>
            </a:xfrm>
            <a:custGeom>
              <a:avLst/>
              <a:gdLst>
                <a:gd name="T0" fmla="*/ 170 w 1219"/>
                <a:gd name="T1" fmla="*/ 1445 h 1445"/>
                <a:gd name="T2" fmla="*/ 227 w 1219"/>
                <a:gd name="T3" fmla="*/ 1360 h 1445"/>
                <a:gd name="T4" fmla="*/ 312 w 1219"/>
                <a:gd name="T5" fmla="*/ 1417 h 1445"/>
                <a:gd name="T6" fmla="*/ 312 w 1219"/>
                <a:gd name="T7" fmla="*/ 1445 h 1445"/>
                <a:gd name="T8" fmla="*/ 369 w 1219"/>
                <a:gd name="T9" fmla="*/ 1445 h 1445"/>
                <a:gd name="T10" fmla="*/ 426 w 1219"/>
                <a:gd name="T11" fmla="*/ 1417 h 1445"/>
                <a:gd name="T12" fmla="*/ 511 w 1219"/>
                <a:gd name="T13" fmla="*/ 1417 h 1445"/>
                <a:gd name="T14" fmla="*/ 539 w 1219"/>
                <a:gd name="T15" fmla="*/ 1417 h 1445"/>
                <a:gd name="T16" fmla="*/ 596 w 1219"/>
                <a:gd name="T17" fmla="*/ 1304 h 1445"/>
                <a:gd name="T18" fmla="*/ 624 w 1219"/>
                <a:gd name="T19" fmla="*/ 1304 h 1445"/>
                <a:gd name="T20" fmla="*/ 624 w 1219"/>
                <a:gd name="T21" fmla="*/ 1190 h 1445"/>
                <a:gd name="T22" fmla="*/ 681 w 1219"/>
                <a:gd name="T23" fmla="*/ 1105 h 1445"/>
                <a:gd name="T24" fmla="*/ 709 w 1219"/>
                <a:gd name="T25" fmla="*/ 1162 h 1445"/>
                <a:gd name="T26" fmla="*/ 737 w 1219"/>
                <a:gd name="T27" fmla="*/ 1162 h 1445"/>
                <a:gd name="T28" fmla="*/ 766 w 1219"/>
                <a:gd name="T29" fmla="*/ 1134 h 1445"/>
                <a:gd name="T30" fmla="*/ 766 w 1219"/>
                <a:gd name="T31" fmla="*/ 1049 h 1445"/>
                <a:gd name="T32" fmla="*/ 794 w 1219"/>
                <a:gd name="T33" fmla="*/ 992 h 1445"/>
                <a:gd name="T34" fmla="*/ 851 w 1219"/>
                <a:gd name="T35" fmla="*/ 963 h 1445"/>
                <a:gd name="T36" fmla="*/ 879 w 1219"/>
                <a:gd name="T37" fmla="*/ 907 h 1445"/>
                <a:gd name="T38" fmla="*/ 766 w 1219"/>
                <a:gd name="T39" fmla="*/ 765 h 1445"/>
                <a:gd name="T40" fmla="*/ 936 w 1219"/>
                <a:gd name="T41" fmla="*/ 652 h 1445"/>
                <a:gd name="T42" fmla="*/ 993 w 1219"/>
                <a:gd name="T43" fmla="*/ 510 h 1445"/>
                <a:gd name="T44" fmla="*/ 1163 w 1219"/>
                <a:gd name="T45" fmla="*/ 510 h 1445"/>
                <a:gd name="T46" fmla="*/ 1163 w 1219"/>
                <a:gd name="T47" fmla="*/ 226 h 1445"/>
                <a:gd name="T48" fmla="*/ 1219 w 1219"/>
                <a:gd name="T49" fmla="*/ 56 h 1445"/>
                <a:gd name="T50" fmla="*/ 1106 w 1219"/>
                <a:gd name="T51" fmla="*/ 0 h 1445"/>
                <a:gd name="T52" fmla="*/ 1021 w 1219"/>
                <a:gd name="T53" fmla="*/ 0 h 1445"/>
                <a:gd name="T54" fmla="*/ 964 w 1219"/>
                <a:gd name="T55" fmla="*/ 56 h 1445"/>
                <a:gd name="T56" fmla="*/ 851 w 1219"/>
                <a:gd name="T57" fmla="*/ 0 h 1445"/>
                <a:gd name="T58" fmla="*/ 794 w 1219"/>
                <a:gd name="T59" fmla="*/ 85 h 1445"/>
                <a:gd name="T60" fmla="*/ 709 w 1219"/>
                <a:gd name="T61" fmla="*/ 85 h 1445"/>
                <a:gd name="T62" fmla="*/ 709 w 1219"/>
                <a:gd name="T63" fmla="*/ 170 h 1445"/>
                <a:gd name="T64" fmla="*/ 624 w 1219"/>
                <a:gd name="T65" fmla="*/ 170 h 1445"/>
                <a:gd name="T66" fmla="*/ 567 w 1219"/>
                <a:gd name="T67" fmla="*/ 141 h 1445"/>
                <a:gd name="T68" fmla="*/ 539 w 1219"/>
                <a:gd name="T69" fmla="*/ 198 h 1445"/>
                <a:gd name="T70" fmla="*/ 454 w 1219"/>
                <a:gd name="T71" fmla="*/ 170 h 1445"/>
                <a:gd name="T72" fmla="*/ 454 w 1219"/>
                <a:gd name="T73" fmla="*/ 226 h 1445"/>
                <a:gd name="T74" fmla="*/ 539 w 1219"/>
                <a:gd name="T75" fmla="*/ 283 h 1445"/>
                <a:gd name="T76" fmla="*/ 567 w 1219"/>
                <a:gd name="T77" fmla="*/ 396 h 1445"/>
                <a:gd name="T78" fmla="*/ 652 w 1219"/>
                <a:gd name="T79" fmla="*/ 482 h 1445"/>
                <a:gd name="T80" fmla="*/ 426 w 1219"/>
                <a:gd name="T81" fmla="*/ 567 h 1445"/>
                <a:gd name="T82" fmla="*/ 341 w 1219"/>
                <a:gd name="T83" fmla="*/ 567 h 1445"/>
                <a:gd name="T84" fmla="*/ 199 w 1219"/>
                <a:gd name="T85" fmla="*/ 510 h 1445"/>
                <a:gd name="T86" fmla="*/ 170 w 1219"/>
                <a:gd name="T87" fmla="*/ 510 h 1445"/>
                <a:gd name="T88" fmla="*/ 170 w 1219"/>
                <a:gd name="T89" fmla="*/ 623 h 1445"/>
                <a:gd name="T90" fmla="*/ 227 w 1219"/>
                <a:gd name="T91" fmla="*/ 680 h 1445"/>
                <a:gd name="T92" fmla="*/ 284 w 1219"/>
                <a:gd name="T93" fmla="*/ 680 h 1445"/>
                <a:gd name="T94" fmla="*/ 284 w 1219"/>
                <a:gd name="T95" fmla="*/ 822 h 1445"/>
                <a:gd name="T96" fmla="*/ 199 w 1219"/>
                <a:gd name="T97" fmla="*/ 907 h 1445"/>
                <a:gd name="T98" fmla="*/ 227 w 1219"/>
                <a:gd name="T99" fmla="*/ 935 h 1445"/>
                <a:gd name="T100" fmla="*/ 199 w 1219"/>
                <a:gd name="T101" fmla="*/ 963 h 1445"/>
                <a:gd name="T102" fmla="*/ 142 w 1219"/>
                <a:gd name="T103" fmla="*/ 963 h 1445"/>
                <a:gd name="T104" fmla="*/ 29 w 1219"/>
                <a:gd name="T105" fmla="*/ 1049 h 1445"/>
                <a:gd name="T106" fmla="*/ 0 w 1219"/>
                <a:gd name="T107" fmla="*/ 1190 h 1445"/>
                <a:gd name="T108" fmla="*/ 57 w 1219"/>
                <a:gd name="T109" fmla="*/ 1247 h 1445"/>
                <a:gd name="T110" fmla="*/ 57 w 1219"/>
                <a:gd name="T111" fmla="*/ 1304 h 1445"/>
                <a:gd name="T112" fmla="*/ 85 w 1219"/>
                <a:gd name="T113" fmla="*/ 1360 h 1445"/>
                <a:gd name="T114" fmla="*/ 142 w 1219"/>
                <a:gd name="T115" fmla="*/ 1360 h 1445"/>
                <a:gd name="T116" fmla="*/ 170 w 1219"/>
                <a:gd name="T117" fmla="*/ 1445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445">
                  <a:moveTo>
                    <a:pt x="170" y="1445"/>
                  </a:moveTo>
                  <a:lnTo>
                    <a:pt x="227" y="1360"/>
                  </a:lnTo>
                  <a:lnTo>
                    <a:pt x="312" y="1417"/>
                  </a:lnTo>
                  <a:lnTo>
                    <a:pt x="312" y="1445"/>
                  </a:lnTo>
                  <a:lnTo>
                    <a:pt x="369" y="1445"/>
                  </a:lnTo>
                  <a:lnTo>
                    <a:pt x="426" y="1417"/>
                  </a:lnTo>
                  <a:lnTo>
                    <a:pt x="511" y="1417"/>
                  </a:lnTo>
                  <a:lnTo>
                    <a:pt x="539" y="1417"/>
                  </a:lnTo>
                  <a:lnTo>
                    <a:pt x="596" y="1304"/>
                  </a:lnTo>
                  <a:lnTo>
                    <a:pt x="624" y="1304"/>
                  </a:lnTo>
                  <a:lnTo>
                    <a:pt x="624" y="1190"/>
                  </a:lnTo>
                  <a:lnTo>
                    <a:pt x="681" y="1105"/>
                  </a:lnTo>
                  <a:lnTo>
                    <a:pt x="709" y="1162"/>
                  </a:lnTo>
                  <a:lnTo>
                    <a:pt x="737" y="1162"/>
                  </a:lnTo>
                  <a:lnTo>
                    <a:pt x="766" y="1134"/>
                  </a:lnTo>
                  <a:lnTo>
                    <a:pt x="766" y="1049"/>
                  </a:lnTo>
                  <a:lnTo>
                    <a:pt x="794" y="992"/>
                  </a:lnTo>
                  <a:lnTo>
                    <a:pt x="851" y="963"/>
                  </a:lnTo>
                  <a:lnTo>
                    <a:pt x="879" y="907"/>
                  </a:lnTo>
                  <a:lnTo>
                    <a:pt x="766" y="765"/>
                  </a:lnTo>
                  <a:lnTo>
                    <a:pt x="936" y="652"/>
                  </a:lnTo>
                  <a:lnTo>
                    <a:pt x="993" y="510"/>
                  </a:lnTo>
                  <a:lnTo>
                    <a:pt x="1163" y="510"/>
                  </a:lnTo>
                  <a:lnTo>
                    <a:pt x="1163" y="226"/>
                  </a:lnTo>
                  <a:lnTo>
                    <a:pt x="1219" y="56"/>
                  </a:lnTo>
                  <a:lnTo>
                    <a:pt x="1106" y="0"/>
                  </a:lnTo>
                  <a:lnTo>
                    <a:pt x="1021" y="0"/>
                  </a:lnTo>
                  <a:lnTo>
                    <a:pt x="964" y="56"/>
                  </a:lnTo>
                  <a:lnTo>
                    <a:pt x="851" y="0"/>
                  </a:lnTo>
                  <a:lnTo>
                    <a:pt x="794" y="85"/>
                  </a:lnTo>
                  <a:lnTo>
                    <a:pt x="709" y="85"/>
                  </a:lnTo>
                  <a:lnTo>
                    <a:pt x="709" y="170"/>
                  </a:lnTo>
                  <a:lnTo>
                    <a:pt x="624" y="170"/>
                  </a:lnTo>
                  <a:lnTo>
                    <a:pt x="567" y="141"/>
                  </a:lnTo>
                  <a:lnTo>
                    <a:pt x="539" y="198"/>
                  </a:lnTo>
                  <a:lnTo>
                    <a:pt x="454" y="170"/>
                  </a:lnTo>
                  <a:lnTo>
                    <a:pt x="454" y="226"/>
                  </a:lnTo>
                  <a:lnTo>
                    <a:pt x="539" y="283"/>
                  </a:lnTo>
                  <a:lnTo>
                    <a:pt x="567" y="396"/>
                  </a:lnTo>
                  <a:lnTo>
                    <a:pt x="652" y="482"/>
                  </a:lnTo>
                  <a:lnTo>
                    <a:pt x="426" y="567"/>
                  </a:lnTo>
                  <a:lnTo>
                    <a:pt x="341" y="567"/>
                  </a:lnTo>
                  <a:lnTo>
                    <a:pt x="199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22"/>
                  </a:lnTo>
                  <a:lnTo>
                    <a:pt x="199" y="907"/>
                  </a:lnTo>
                  <a:lnTo>
                    <a:pt x="227" y="935"/>
                  </a:lnTo>
                  <a:lnTo>
                    <a:pt x="199" y="963"/>
                  </a:lnTo>
                  <a:lnTo>
                    <a:pt x="142" y="963"/>
                  </a:lnTo>
                  <a:lnTo>
                    <a:pt x="29" y="1049"/>
                  </a:lnTo>
                  <a:lnTo>
                    <a:pt x="0" y="1190"/>
                  </a:lnTo>
                  <a:lnTo>
                    <a:pt x="57" y="1247"/>
                  </a:lnTo>
                  <a:lnTo>
                    <a:pt x="57" y="1304"/>
                  </a:lnTo>
                  <a:lnTo>
                    <a:pt x="85" y="1360"/>
                  </a:lnTo>
                  <a:lnTo>
                    <a:pt x="142" y="1360"/>
                  </a:lnTo>
                  <a:lnTo>
                    <a:pt x="170" y="144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8" name="Freeform 268"/>
            <p:cNvSpPr>
              <a:spLocks/>
            </p:cNvSpPr>
            <p:nvPr/>
          </p:nvSpPr>
          <p:spPr bwMode="auto">
            <a:xfrm>
              <a:off x="3818" y="3238"/>
              <a:ext cx="1219" cy="794"/>
            </a:xfrm>
            <a:custGeom>
              <a:avLst/>
              <a:gdLst>
                <a:gd name="T0" fmla="*/ 142 w 1219"/>
                <a:gd name="T1" fmla="*/ 794 h 794"/>
                <a:gd name="T2" fmla="*/ 56 w 1219"/>
                <a:gd name="T3" fmla="*/ 794 h 794"/>
                <a:gd name="T4" fmla="*/ 56 w 1219"/>
                <a:gd name="T5" fmla="*/ 681 h 794"/>
                <a:gd name="T6" fmla="*/ 0 w 1219"/>
                <a:gd name="T7" fmla="*/ 596 h 794"/>
                <a:gd name="T8" fmla="*/ 28 w 1219"/>
                <a:gd name="T9" fmla="*/ 369 h 794"/>
                <a:gd name="T10" fmla="*/ 198 w 1219"/>
                <a:gd name="T11" fmla="*/ 114 h 794"/>
                <a:gd name="T12" fmla="*/ 170 w 1219"/>
                <a:gd name="T13" fmla="*/ 85 h 794"/>
                <a:gd name="T14" fmla="*/ 198 w 1219"/>
                <a:gd name="T15" fmla="*/ 29 h 794"/>
                <a:gd name="T16" fmla="*/ 198 w 1219"/>
                <a:gd name="T17" fmla="*/ 0 h 794"/>
                <a:gd name="T18" fmla="*/ 283 w 1219"/>
                <a:gd name="T19" fmla="*/ 0 h 794"/>
                <a:gd name="T20" fmla="*/ 312 w 1219"/>
                <a:gd name="T21" fmla="*/ 57 h 794"/>
                <a:gd name="T22" fmla="*/ 340 w 1219"/>
                <a:gd name="T23" fmla="*/ 0 h 794"/>
                <a:gd name="T24" fmla="*/ 425 w 1219"/>
                <a:gd name="T25" fmla="*/ 0 h 794"/>
                <a:gd name="T26" fmla="*/ 425 w 1219"/>
                <a:gd name="T27" fmla="*/ 57 h 794"/>
                <a:gd name="T28" fmla="*/ 482 w 1219"/>
                <a:gd name="T29" fmla="*/ 85 h 794"/>
                <a:gd name="T30" fmla="*/ 482 w 1219"/>
                <a:gd name="T31" fmla="*/ 57 h 794"/>
                <a:gd name="T32" fmla="*/ 538 w 1219"/>
                <a:gd name="T33" fmla="*/ 57 h 794"/>
                <a:gd name="T34" fmla="*/ 680 w 1219"/>
                <a:gd name="T35" fmla="*/ 0 h 794"/>
                <a:gd name="T36" fmla="*/ 737 w 1219"/>
                <a:gd name="T37" fmla="*/ 0 h 794"/>
                <a:gd name="T38" fmla="*/ 794 w 1219"/>
                <a:gd name="T39" fmla="*/ 0 h 794"/>
                <a:gd name="T40" fmla="*/ 850 w 1219"/>
                <a:gd name="T41" fmla="*/ 57 h 794"/>
                <a:gd name="T42" fmla="*/ 1020 w 1219"/>
                <a:gd name="T43" fmla="*/ 57 h 794"/>
                <a:gd name="T44" fmla="*/ 1105 w 1219"/>
                <a:gd name="T45" fmla="*/ 85 h 794"/>
                <a:gd name="T46" fmla="*/ 1134 w 1219"/>
                <a:gd name="T47" fmla="*/ 284 h 794"/>
                <a:gd name="T48" fmla="*/ 1162 w 1219"/>
                <a:gd name="T49" fmla="*/ 340 h 794"/>
                <a:gd name="T50" fmla="*/ 1219 w 1219"/>
                <a:gd name="T51" fmla="*/ 340 h 794"/>
                <a:gd name="T52" fmla="*/ 1162 w 1219"/>
                <a:gd name="T53" fmla="*/ 425 h 794"/>
                <a:gd name="T54" fmla="*/ 1219 w 1219"/>
                <a:gd name="T55" fmla="*/ 511 h 794"/>
                <a:gd name="T56" fmla="*/ 1105 w 1219"/>
                <a:gd name="T57" fmla="*/ 567 h 794"/>
                <a:gd name="T58" fmla="*/ 1020 w 1219"/>
                <a:gd name="T59" fmla="*/ 511 h 794"/>
                <a:gd name="T60" fmla="*/ 1020 w 1219"/>
                <a:gd name="T61" fmla="*/ 539 h 794"/>
                <a:gd name="T62" fmla="*/ 737 w 1219"/>
                <a:gd name="T63" fmla="*/ 567 h 794"/>
                <a:gd name="T64" fmla="*/ 652 w 1219"/>
                <a:gd name="T65" fmla="*/ 511 h 794"/>
                <a:gd name="T66" fmla="*/ 623 w 1219"/>
                <a:gd name="T67" fmla="*/ 567 h 794"/>
                <a:gd name="T68" fmla="*/ 482 w 1219"/>
                <a:gd name="T69" fmla="*/ 567 h 794"/>
                <a:gd name="T70" fmla="*/ 368 w 1219"/>
                <a:gd name="T71" fmla="*/ 652 h 794"/>
                <a:gd name="T72" fmla="*/ 340 w 1219"/>
                <a:gd name="T73" fmla="*/ 652 h 794"/>
                <a:gd name="T74" fmla="*/ 227 w 1219"/>
                <a:gd name="T75" fmla="*/ 766 h 794"/>
                <a:gd name="T76" fmla="*/ 198 w 1219"/>
                <a:gd name="T77" fmla="*/ 766 h 794"/>
                <a:gd name="T78" fmla="*/ 142 w 1219"/>
                <a:gd name="T7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9" h="794">
                  <a:moveTo>
                    <a:pt x="142" y="794"/>
                  </a:moveTo>
                  <a:lnTo>
                    <a:pt x="56" y="794"/>
                  </a:lnTo>
                  <a:lnTo>
                    <a:pt x="56" y="681"/>
                  </a:lnTo>
                  <a:lnTo>
                    <a:pt x="0" y="596"/>
                  </a:lnTo>
                  <a:lnTo>
                    <a:pt x="28" y="369"/>
                  </a:lnTo>
                  <a:lnTo>
                    <a:pt x="198" y="114"/>
                  </a:lnTo>
                  <a:lnTo>
                    <a:pt x="170" y="85"/>
                  </a:lnTo>
                  <a:lnTo>
                    <a:pt x="198" y="29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2" y="57"/>
                  </a:lnTo>
                  <a:lnTo>
                    <a:pt x="340" y="0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8" y="57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94" y="0"/>
                  </a:lnTo>
                  <a:lnTo>
                    <a:pt x="850" y="57"/>
                  </a:lnTo>
                  <a:lnTo>
                    <a:pt x="1020" y="57"/>
                  </a:lnTo>
                  <a:lnTo>
                    <a:pt x="1105" y="85"/>
                  </a:lnTo>
                  <a:lnTo>
                    <a:pt x="1134" y="284"/>
                  </a:lnTo>
                  <a:lnTo>
                    <a:pt x="1162" y="340"/>
                  </a:lnTo>
                  <a:lnTo>
                    <a:pt x="1219" y="340"/>
                  </a:lnTo>
                  <a:lnTo>
                    <a:pt x="1162" y="425"/>
                  </a:lnTo>
                  <a:lnTo>
                    <a:pt x="1219" y="511"/>
                  </a:lnTo>
                  <a:lnTo>
                    <a:pt x="1105" y="567"/>
                  </a:lnTo>
                  <a:lnTo>
                    <a:pt x="1020" y="511"/>
                  </a:lnTo>
                  <a:lnTo>
                    <a:pt x="1020" y="539"/>
                  </a:lnTo>
                  <a:lnTo>
                    <a:pt x="737" y="567"/>
                  </a:lnTo>
                  <a:lnTo>
                    <a:pt x="652" y="511"/>
                  </a:lnTo>
                  <a:lnTo>
                    <a:pt x="623" y="567"/>
                  </a:lnTo>
                  <a:lnTo>
                    <a:pt x="482" y="567"/>
                  </a:lnTo>
                  <a:lnTo>
                    <a:pt x="368" y="652"/>
                  </a:lnTo>
                  <a:lnTo>
                    <a:pt x="340" y="652"/>
                  </a:lnTo>
                  <a:lnTo>
                    <a:pt x="227" y="766"/>
                  </a:lnTo>
                  <a:lnTo>
                    <a:pt x="198" y="766"/>
                  </a:lnTo>
                  <a:lnTo>
                    <a:pt x="142" y="79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29" name="Freeform 269"/>
            <p:cNvSpPr>
              <a:spLocks/>
            </p:cNvSpPr>
            <p:nvPr/>
          </p:nvSpPr>
          <p:spPr bwMode="auto">
            <a:xfrm>
              <a:off x="1266" y="2870"/>
              <a:ext cx="2013" cy="1616"/>
            </a:xfrm>
            <a:custGeom>
              <a:avLst/>
              <a:gdLst>
                <a:gd name="T0" fmla="*/ 1786 w 2013"/>
                <a:gd name="T1" fmla="*/ 453 h 1616"/>
                <a:gd name="T2" fmla="*/ 1843 w 2013"/>
                <a:gd name="T3" fmla="*/ 567 h 1616"/>
                <a:gd name="T4" fmla="*/ 1928 w 2013"/>
                <a:gd name="T5" fmla="*/ 623 h 1616"/>
                <a:gd name="T6" fmla="*/ 1985 w 2013"/>
                <a:gd name="T7" fmla="*/ 737 h 1616"/>
                <a:gd name="T8" fmla="*/ 1900 w 2013"/>
                <a:gd name="T9" fmla="*/ 935 h 1616"/>
                <a:gd name="T10" fmla="*/ 1730 w 2013"/>
                <a:gd name="T11" fmla="*/ 907 h 1616"/>
                <a:gd name="T12" fmla="*/ 1531 w 2013"/>
                <a:gd name="T13" fmla="*/ 964 h 1616"/>
                <a:gd name="T14" fmla="*/ 1418 w 2013"/>
                <a:gd name="T15" fmla="*/ 907 h 1616"/>
                <a:gd name="T16" fmla="*/ 1361 w 2013"/>
                <a:gd name="T17" fmla="*/ 1020 h 1616"/>
                <a:gd name="T18" fmla="*/ 1333 w 2013"/>
                <a:gd name="T19" fmla="*/ 935 h 1616"/>
                <a:gd name="T20" fmla="*/ 1191 w 2013"/>
                <a:gd name="T21" fmla="*/ 1105 h 1616"/>
                <a:gd name="T22" fmla="*/ 1163 w 2013"/>
                <a:gd name="T23" fmla="*/ 992 h 1616"/>
                <a:gd name="T24" fmla="*/ 1191 w 2013"/>
                <a:gd name="T25" fmla="*/ 822 h 1616"/>
                <a:gd name="T26" fmla="*/ 908 w 2013"/>
                <a:gd name="T27" fmla="*/ 1020 h 1616"/>
                <a:gd name="T28" fmla="*/ 794 w 2013"/>
                <a:gd name="T29" fmla="*/ 1219 h 1616"/>
                <a:gd name="T30" fmla="*/ 652 w 2013"/>
                <a:gd name="T31" fmla="*/ 1360 h 1616"/>
                <a:gd name="T32" fmla="*/ 511 w 2013"/>
                <a:gd name="T33" fmla="*/ 1616 h 1616"/>
                <a:gd name="T34" fmla="*/ 369 w 2013"/>
                <a:gd name="T35" fmla="*/ 1587 h 1616"/>
                <a:gd name="T36" fmla="*/ 227 w 2013"/>
                <a:gd name="T37" fmla="*/ 1559 h 1616"/>
                <a:gd name="T38" fmla="*/ 170 w 2013"/>
                <a:gd name="T39" fmla="*/ 1445 h 1616"/>
                <a:gd name="T40" fmla="*/ 227 w 2013"/>
                <a:gd name="T41" fmla="*/ 1304 h 1616"/>
                <a:gd name="T42" fmla="*/ 0 w 2013"/>
                <a:gd name="T43" fmla="*/ 1162 h 1616"/>
                <a:gd name="T44" fmla="*/ 29 w 2013"/>
                <a:gd name="T45" fmla="*/ 1049 h 1616"/>
                <a:gd name="T46" fmla="*/ 114 w 2013"/>
                <a:gd name="T47" fmla="*/ 935 h 1616"/>
                <a:gd name="T48" fmla="*/ 57 w 2013"/>
                <a:gd name="T49" fmla="*/ 708 h 1616"/>
                <a:gd name="T50" fmla="*/ 341 w 2013"/>
                <a:gd name="T51" fmla="*/ 397 h 1616"/>
                <a:gd name="T52" fmla="*/ 312 w 2013"/>
                <a:gd name="T53" fmla="*/ 198 h 1616"/>
                <a:gd name="T54" fmla="*/ 454 w 2013"/>
                <a:gd name="T55" fmla="*/ 85 h 1616"/>
                <a:gd name="T56" fmla="*/ 596 w 2013"/>
                <a:gd name="T57" fmla="*/ 141 h 1616"/>
                <a:gd name="T58" fmla="*/ 567 w 2013"/>
                <a:gd name="T59" fmla="*/ 368 h 1616"/>
                <a:gd name="T60" fmla="*/ 766 w 2013"/>
                <a:gd name="T61" fmla="*/ 453 h 1616"/>
                <a:gd name="T62" fmla="*/ 851 w 2013"/>
                <a:gd name="T63" fmla="*/ 397 h 1616"/>
                <a:gd name="T64" fmla="*/ 794 w 2013"/>
                <a:gd name="T65" fmla="*/ 595 h 1616"/>
                <a:gd name="T66" fmla="*/ 1078 w 2013"/>
                <a:gd name="T67" fmla="*/ 623 h 1616"/>
                <a:gd name="T68" fmla="*/ 1389 w 2013"/>
                <a:gd name="T69" fmla="*/ 425 h 1616"/>
                <a:gd name="T70" fmla="*/ 1475 w 2013"/>
                <a:gd name="T71" fmla="*/ 340 h 1616"/>
                <a:gd name="T72" fmla="*/ 1389 w 2013"/>
                <a:gd name="T73" fmla="*/ 283 h 1616"/>
                <a:gd name="T74" fmla="*/ 1418 w 2013"/>
                <a:gd name="T75" fmla="*/ 198 h 1616"/>
                <a:gd name="T76" fmla="*/ 1418 w 2013"/>
                <a:gd name="T77" fmla="*/ 85 h 1616"/>
                <a:gd name="T78" fmla="*/ 1503 w 2013"/>
                <a:gd name="T79" fmla="*/ 0 h 1616"/>
                <a:gd name="T80" fmla="*/ 1673 w 2013"/>
                <a:gd name="T81" fmla="*/ 0 h 1616"/>
                <a:gd name="T82" fmla="*/ 1786 w 2013"/>
                <a:gd name="T83" fmla="*/ 198 h 1616"/>
                <a:gd name="T84" fmla="*/ 1815 w 2013"/>
                <a:gd name="T85" fmla="*/ 312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3" h="1616">
                  <a:moveTo>
                    <a:pt x="1815" y="312"/>
                  </a:moveTo>
                  <a:lnTo>
                    <a:pt x="1786" y="453"/>
                  </a:lnTo>
                  <a:lnTo>
                    <a:pt x="1843" y="510"/>
                  </a:lnTo>
                  <a:lnTo>
                    <a:pt x="1843" y="567"/>
                  </a:lnTo>
                  <a:lnTo>
                    <a:pt x="1871" y="623"/>
                  </a:lnTo>
                  <a:lnTo>
                    <a:pt x="1928" y="623"/>
                  </a:lnTo>
                  <a:lnTo>
                    <a:pt x="1956" y="708"/>
                  </a:lnTo>
                  <a:lnTo>
                    <a:pt x="1985" y="737"/>
                  </a:lnTo>
                  <a:lnTo>
                    <a:pt x="2013" y="935"/>
                  </a:lnTo>
                  <a:lnTo>
                    <a:pt x="1900" y="935"/>
                  </a:lnTo>
                  <a:lnTo>
                    <a:pt x="1843" y="964"/>
                  </a:lnTo>
                  <a:lnTo>
                    <a:pt x="1730" y="907"/>
                  </a:lnTo>
                  <a:lnTo>
                    <a:pt x="1701" y="1020"/>
                  </a:lnTo>
                  <a:lnTo>
                    <a:pt x="1531" y="964"/>
                  </a:lnTo>
                  <a:lnTo>
                    <a:pt x="1475" y="1020"/>
                  </a:lnTo>
                  <a:lnTo>
                    <a:pt x="1418" y="907"/>
                  </a:lnTo>
                  <a:lnTo>
                    <a:pt x="1389" y="907"/>
                  </a:lnTo>
                  <a:lnTo>
                    <a:pt x="1361" y="1020"/>
                  </a:lnTo>
                  <a:lnTo>
                    <a:pt x="1304" y="1049"/>
                  </a:lnTo>
                  <a:lnTo>
                    <a:pt x="1333" y="935"/>
                  </a:lnTo>
                  <a:lnTo>
                    <a:pt x="1276" y="935"/>
                  </a:lnTo>
                  <a:lnTo>
                    <a:pt x="1191" y="1105"/>
                  </a:lnTo>
                  <a:lnTo>
                    <a:pt x="1163" y="1077"/>
                  </a:lnTo>
                  <a:lnTo>
                    <a:pt x="1163" y="992"/>
                  </a:lnTo>
                  <a:lnTo>
                    <a:pt x="1219" y="879"/>
                  </a:lnTo>
                  <a:lnTo>
                    <a:pt x="1191" y="822"/>
                  </a:lnTo>
                  <a:lnTo>
                    <a:pt x="1078" y="822"/>
                  </a:lnTo>
                  <a:lnTo>
                    <a:pt x="908" y="1020"/>
                  </a:lnTo>
                  <a:lnTo>
                    <a:pt x="851" y="1049"/>
                  </a:lnTo>
                  <a:lnTo>
                    <a:pt x="794" y="1219"/>
                  </a:lnTo>
                  <a:lnTo>
                    <a:pt x="709" y="1275"/>
                  </a:lnTo>
                  <a:lnTo>
                    <a:pt x="652" y="1360"/>
                  </a:lnTo>
                  <a:lnTo>
                    <a:pt x="652" y="1445"/>
                  </a:lnTo>
                  <a:lnTo>
                    <a:pt x="511" y="1616"/>
                  </a:lnTo>
                  <a:lnTo>
                    <a:pt x="426" y="1559"/>
                  </a:lnTo>
                  <a:lnTo>
                    <a:pt x="369" y="1587"/>
                  </a:lnTo>
                  <a:lnTo>
                    <a:pt x="312" y="1531"/>
                  </a:lnTo>
                  <a:lnTo>
                    <a:pt x="227" y="1559"/>
                  </a:lnTo>
                  <a:lnTo>
                    <a:pt x="170" y="1531"/>
                  </a:lnTo>
                  <a:lnTo>
                    <a:pt x="170" y="1445"/>
                  </a:lnTo>
                  <a:lnTo>
                    <a:pt x="227" y="1389"/>
                  </a:lnTo>
                  <a:lnTo>
                    <a:pt x="227" y="1304"/>
                  </a:lnTo>
                  <a:lnTo>
                    <a:pt x="142" y="1304"/>
                  </a:lnTo>
                  <a:lnTo>
                    <a:pt x="0" y="1162"/>
                  </a:lnTo>
                  <a:lnTo>
                    <a:pt x="0" y="1077"/>
                  </a:lnTo>
                  <a:lnTo>
                    <a:pt x="29" y="1049"/>
                  </a:lnTo>
                  <a:lnTo>
                    <a:pt x="29" y="992"/>
                  </a:lnTo>
                  <a:lnTo>
                    <a:pt x="114" y="935"/>
                  </a:lnTo>
                  <a:lnTo>
                    <a:pt x="114" y="879"/>
                  </a:lnTo>
                  <a:lnTo>
                    <a:pt x="57" y="708"/>
                  </a:lnTo>
                  <a:lnTo>
                    <a:pt x="199" y="56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312" y="198"/>
                  </a:lnTo>
                  <a:lnTo>
                    <a:pt x="426" y="198"/>
                  </a:lnTo>
                  <a:lnTo>
                    <a:pt x="454" y="85"/>
                  </a:lnTo>
                  <a:lnTo>
                    <a:pt x="539" y="56"/>
                  </a:lnTo>
                  <a:lnTo>
                    <a:pt x="596" y="141"/>
                  </a:lnTo>
                  <a:lnTo>
                    <a:pt x="624" y="255"/>
                  </a:lnTo>
                  <a:lnTo>
                    <a:pt x="567" y="368"/>
                  </a:lnTo>
                  <a:lnTo>
                    <a:pt x="652" y="453"/>
                  </a:lnTo>
                  <a:lnTo>
                    <a:pt x="766" y="453"/>
                  </a:lnTo>
                  <a:lnTo>
                    <a:pt x="822" y="397"/>
                  </a:lnTo>
                  <a:lnTo>
                    <a:pt x="851" y="397"/>
                  </a:lnTo>
                  <a:lnTo>
                    <a:pt x="851" y="510"/>
                  </a:lnTo>
                  <a:lnTo>
                    <a:pt x="794" y="595"/>
                  </a:lnTo>
                  <a:lnTo>
                    <a:pt x="993" y="595"/>
                  </a:lnTo>
                  <a:lnTo>
                    <a:pt x="1078" y="623"/>
                  </a:lnTo>
                  <a:lnTo>
                    <a:pt x="1248" y="567"/>
                  </a:lnTo>
                  <a:lnTo>
                    <a:pt x="1389" y="425"/>
                  </a:lnTo>
                  <a:lnTo>
                    <a:pt x="1361" y="368"/>
                  </a:lnTo>
                  <a:lnTo>
                    <a:pt x="1475" y="340"/>
                  </a:lnTo>
                  <a:lnTo>
                    <a:pt x="1446" y="283"/>
                  </a:lnTo>
                  <a:lnTo>
                    <a:pt x="1389" y="283"/>
                  </a:lnTo>
                  <a:lnTo>
                    <a:pt x="1361" y="226"/>
                  </a:lnTo>
                  <a:lnTo>
                    <a:pt x="1418" y="198"/>
                  </a:lnTo>
                  <a:lnTo>
                    <a:pt x="1361" y="113"/>
                  </a:lnTo>
                  <a:lnTo>
                    <a:pt x="1418" y="85"/>
                  </a:lnTo>
                  <a:lnTo>
                    <a:pt x="1475" y="56"/>
                  </a:lnTo>
                  <a:lnTo>
                    <a:pt x="1503" y="0"/>
                  </a:lnTo>
                  <a:lnTo>
                    <a:pt x="1588" y="56"/>
                  </a:lnTo>
                  <a:lnTo>
                    <a:pt x="1673" y="0"/>
                  </a:lnTo>
                  <a:lnTo>
                    <a:pt x="1815" y="56"/>
                  </a:lnTo>
                  <a:lnTo>
                    <a:pt x="1786" y="198"/>
                  </a:lnTo>
                  <a:lnTo>
                    <a:pt x="1786" y="283"/>
                  </a:lnTo>
                  <a:lnTo>
                    <a:pt x="1815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0" name="Freeform 270"/>
            <p:cNvSpPr>
              <a:spLocks/>
            </p:cNvSpPr>
            <p:nvPr/>
          </p:nvSpPr>
          <p:spPr bwMode="auto">
            <a:xfrm>
              <a:off x="1011" y="4401"/>
              <a:ext cx="1219" cy="1020"/>
            </a:xfrm>
            <a:custGeom>
              <a:avLst/>
              <a:gdLst>
                <a:gd name="T0" fmla="*/ 1134 w 1219"/>
                <a:gd name="T1" fmla="*/ 1020 h 1020"/>
                <a:gd name="T2" fmla="*/ 1219 w 1219"/>
                <a:gd name="T3" fmla="*/ 963 h 1020"/>
                <a:gd name="T4" fmla="*/ 1191 w 1219"/>
                <a:gd name="T5" fmla="*/ 907 h 1020"/>
                <a:gd name="T6" fmla="*/ 1163 w 1219"/>
                <a:gd name="T7" fmla="*/ 822 h 1020"/>
                <a:gd name="T8" fmla="*/ 1134 w 1219"/>
                <a:gd name="T9" fmla="*/ 822 h 1020"/>
                <a:gd name="T10" fmla="*/ 1163 w 1219"/>
                <a:gd name="T11" fmla="*/ 765 h 1020"/>
                <a:gd name="T12" fmla="*/ 1134 w 1219"/>
                <a:gd name="T13" fmla="*/ 708 h 1020"/>
                <a:gd name="T14" fmla="*/ 1134 w 1219"/>
                <a:gd name="T15" fmla="*/ 652 h 1020"/>
                <a:gd name="T16" fmla="*/ 1191 w 1219"/>
                <a:gd name="T17" fmla="*/ 623 h 1020"/>
                <a:gd name="T18" fmla="*/ 1163 w 1219"/>
                <a:gd name="T19" fmla="*/ 567 h 1020"/>
                <a:gd name="T20" fmla="*/ 1134 w 1219"/>
                <a:gd name="T21" fmla="*/ 538 h 1020"/>
                <a:gd name="T22" fmla="*/ 1106 w 1219"/>
                <a:gd name="T23" fmla="*/ 425 h 1020"/>
                <a:gd name="T24" fmla="*/ 1049 w 1219"/>
                <a:gd name="T25" fmla="*/ 453 h 1020"/>
                <a:gd name="T26" fmla="*/ 1021 w 1219"/>
                <a:gd name="T27" fmla="*/ 510 h 1020"/>
                <a:gd name="T28" fmla="*/ 964 w 1219"/>
                <a:gd name="T29" fmla="*/ 481 h 1020"/>
                <a:gd name="T30" fmla="*/ 851 w 1219"/>
                <a:gd name="T31" fmla="*/ 368 h 1020"/>
                <a:gd name="T32" fmla="*/ 822 w 1219"/>
                <a:gd name="T33" fmla="*/ 283 h 1020"/>
                <a:gd name="T34" fmla="*/ 766 w 1219"/>
                <a:gd name="T35" fmla="*/ 226 h 1020"/>
                <a:gd name="T36" fmla="*/ 794 w 1219"/>
                <a:gd name="T37" fmla="*/ 170 h 1020"/>
                <a:gd name="T38" fmla="*/ 766 w 1219"/>
                <a:gd name="T39" fmla="*/ 85 h 1020"/>
                <a:gd name="T40" fmla="*/ 681 w 1219"/>
                <a:gd name="T41" fmla="*/ 28 h 1020"/>
                <a:gd name="T42" fmla="*/ 624 w 1219"/>
                <a:gd name="T43" fmla="*/ 56 h 1020"/>
                <a:gd name="T44" fmla="*/ 567 w 1219"/>
                <a:gd name="T45" fmla="*/ 0 h 1020"/>
                <a:gd name="T46" fmla="*/ 482 w 1219"/>
                <a:gd name="T47" fmla="*/ 28 h 1020"/>
                <a:gd name="T48" fmla="*/ 425 w 1219"/>
                <a:gd name="T49" fmla="*/ 0 h 1020"/>
                <a:gd name="T50" fmla="*/ 340 w 1219"/>
                <a:gd name="T51" fmla="*/ 141 h 1020"/>
                <a:gd name="T52" fmla="*/ 227 w 1219"/>
                <a:gd name="T53" fmla="*/ 198 h 1020"/>
                <a:gd name="T54" fmla="*/ 227 w 1219"/>
                <a:gd name="T55" fmla="*/ 255 h 1020"/>
                <a:gd name="T56" fmla="*/ 142 w 1219"/>
                <a:gd name="T57" fmla="*/ 340 h 1020"/>
                <a:gd name="T58" fmla="*/ 57 w 1219"/>
                <a:gd name="T59" fmla="*/ 368 h 1020"/>
                <a:gd name="T60" fmla="*/ 0 w 1219"/>
                <a:gd name="T61" fmla="*/ 481 h 1020"/>
                <a:gd name="T62" fmla="*/ 0 w 1219"/>
                <a:gd name="T63" fmla="*/ 595 h 1020"/>
                <a:gd name="T64" fmla="*/ 114 w 1219"/>
                <a:gd name="T65" fmla="*/ 652 h 1020"/>
                <a:gd name="T66" fmla="*/ 312 w 1219"/>
                <a:gd name="T67" fmla="*/ 737 h 1020"/>
                <a:gd name="T68" fmla="*/ 397 w 1219"/>
                <a:gd name="T69" fmla="*/ 907 h 1020"/>
                <a:gd name="T70" fmla="*/ 454 w 1219"/>
                <a:gd name="T71" fmla="*/ 793 h 1020"/>
                <a:gd name="T72" fmla="*/ 482 w 1219"/>
                <a:gd name="T73" fmla="*/ 850 h 1020"/>
                <a:gd name="T74" fmla="*/ 454 w 1219"/>
                <a:gd name="T75" fmla="*/ 907 h 1020"/>
                <a:gd name="T76" fmla="*/ 454 w 1219"/>
                <a:gd name="T77" fmla="*/ 963 h 1020"/>
                <a:gd name="T78" fmla="*/ 539 w 1219"/>
                <a:gd name="T79" fmla="*/ 992 h 1020"/>
                <a:gd name="T80" fmla="*/ 596 w 1219"/>
                <a:gd name="T81" fmla="*/ 992 h 1020"/>
                <a:gd name="T82" fmla="*/ 624 w 1219"/>
                <a:gd name="T83" fmla="*/ 1020 h 1020"/>
                <a:gd name="T84" fmla="*/ 681 w 1219"/>
                <a:gd name="T85" fmla="*/ 992 h 1020"/>
                <a:gd name="T86" fmla="*/ 681 w 1219"/>
                <a:gd name="T87" fmla="*/ 935 h 1020"/>
                <a:gd name="T88" fmla="*/ 766 w 1219"/>
                <a:gd name="T89" fmla="*/ 878 h 1020"/>
                <a:gd name="T90" fmla="*/ 907 w 1219"/>
                <a:gd name="T91" fmla="*/ 878 h 1020"/>
                <a:gd name="T92" fmla="*/ 936 w 1219"/>
                <a:gd name="T93" fmla="*/ 907 h 1020"/>
                <a:gd name="T94" fmla="*/ 992 w 1219"/>
                <a:gd name="T95" fmla="*/ 907 h 1020"/>
                <a:gd name="T96" fmla="*/ 1077 w 1219"/>
                <a:gd name="T97" fmla="*/ 992 h 1020"/>
                <a:gd name="T98" fmla="*/ 1134 w 1219"/>
                <a:gd name="T99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1020">
                  <a:moveTo>
                    <a:pt x="1134" y="1020"/>
                  </a:moveTo>
                  <a:lnTo>
                    <a:pt x="1219" y="963"/>
                  </a:lnTo>
                  <a:lnTo>
                    <a:pt x="1191" y="907"/>
                  </a:lnTo>
                  <a:lnTo>
                    <a:pt x="1163" y="822"/>
                  </a:lnTo>
                  <a:lnTo>
                    <a:pt x="1134" y="822"/>
                  </a:lnTo>
                  <a:lnTo>
                    <a:pt x="1163" y="765"/>
                  </a:lnTo>
                  <a:lnTo>
                    <a:pt x="1134" y="708"/>
                  </a:lnTo>
                  <a:lnTo>
                    <a:pt x="1134" y="652"/>
                  </a:lnTo>
                  <a:lnTo>
                    <a:pt x="1191" y="623"/>
                  </a:lnTo>
                  <a:lnTo>
                    <a:pt x="1163" y="567"/>
                  </a:lnTo>
                  <a:lnTo>
                    <a:pt x="1134" y="538"/>
                  </a:lnTo>
                  <a:lnTo>
                    <a:pt x="1106" y="425"/>
                  </a:lnTo>
                  <a:lnTo>
                    <a:pt x="1049" y="453"/>
                  </a:lnTo>
                  <a:lnTo>
                    <a:pt x="1021" y="510"/>
                  </a:lnTo>
                  <a:lnTo>
                    <a:pt x="964" y="481"/>
                  </a:lnTo>
                  <a:lnTo>
                    <a:pt x="851" y="368"/>
                  </a:lnTo>
                  <a:lnTo>
                    <a:pt x="822" y="283"/>
                  </a:lnTo>
                  <a:lnTo>
                    <a:pt x="766" y="226"/>
                  </a:lnTo>
                  <a:lnTo>
                    <a:pt x="794" y="170"/>
                  </a:lnTo>
                  <a:lnTo>
                    <a:pt x="766" y="85"/>
                  </a:lnTo>
                  <a:lnTo>
                    <a:pt x="681" y="28"/>
                  </a:lnTo>
                  <a:lnTo>
                    <a:pt x="624" y="56"/>
                  </a:lnTo>
                  <a:lnTo>
                    <a:pt x="567" y="0"/>
                  </a:lnTo>
                  <a:lnTo>
                    <a:pt x="482" y="28"/>
                  </a:lnTo>
                  <a:lnTo>
                    <a:pt x="425" y="0"/>
                  </a:lnTo>
                  <a:lnTo>
                    <a:pt x="340" y="141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42" y="340"/>
                  </a:lnTo>
                  <a:lnTo>
                    <a:pt x="57" y="368"/>
                  </a:lnTo>
                  <a:lnTo>
                    <a:pt x="0" y="481"/>
                  </a:lnTo>
                  <a:lnTo>
                    <a:pt x="0" y="595"/>
                  </a:lnTo>
                  <a:lnTo>
                    <a:pt x="114" y="652"/>
                  </a:lnTo>
                  <a:lnTo>
                    <a:pt x="312" y="737"/>
                  </a:lnTo>
                  <a:lnTo>
                    <a:pt x="397" y="907"/>
                  </a:lnTo>
                  <a:lnTo>
                    <a:pt x="454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454" y="963"/>
                  </a:lnTo>
                  <a:lnTo>
                    <a:pt x="539" y="992"/>
                  </a:lnTo>
                  <a:lnTo>
                    <a:pt x="596" y="992"/>
                  </a:lnTo>
                  <a:lnTo>
                    <a:pt x="624" y="1020"/>
                  </a:lnTo>
                  <a:lnTo>
                    <a:pt x="681" y="992"/>
                  </a:lnTo>
                  <a:lnTo>
                    <a:pt x="681" y="935"/>
                  </a:lnTo>
                  <a:lnTo>
                    <a:pt x="766" y="878"/>
                  </a:lnTo>
                  <a:lnTo>
                    <a:pt x="907" y="878"/>
                  </a:lnTo>
                  <a:lnTo>
                    <a:pt x="936" y="907"/>
                  </a:lnTo>
                  <a:lnTo>
                    <a:pt x="992" y="907"/>
                  </a:lnTo>
                  <a:lnTo>
                    <a:pt x="1077" y="992"/>
                  </a:lnTo>
                  <a:lnTo>
                    <a:pt x="1134" y="102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1" name="Freeform 271"/>
            <p:cNvSpPr>
              <a:spLocks/>
            </p:cNvSpPr>
            <p:nvPr/>
          </p:nvSpPr>
          <p:spPr bwMode="auto">
            <a:xfrm>
              <a:off x="1748" y="5988"/>
              <a:ext cx="1616" cy="1729"/>
            </a:xfrm>
            <a:custGeom>
              <a:avLst/>
              <a:gdLst>
                <a:gd name="T0" fmla="*/ 737 w 1616"/>
                <a:gd name="T1" fmla="*/ 1616 h 1729"/>
                <a:gd name="T2" fmla="*/ 596 w 1616"/>
                <a:gd name="T3" fmla="*/ 1559 h 1729"/>
                <a:gd name="T4" fmla="*/ 539 w 1616"/>
                <a:gd name="T5" fmla="*/ 1446 h 1729"/>
                <a:gd name="T6" fmla="*/ 681 w 1616"/>
                <a:gd name="T7" fmla="*/ 1418 h 1729"/>
                <a:gd name="T8" fmla="*/ 822 w 1616"/>
                <a:gd name="T9" fmla="*/ 1248 h 1729"/>
                <a:gd name="T10" fmla="*/ 681 w 1616"/>
                <a:gd name="T11" fmla="*/ 1162 h 1729"/>
                <a:gd name="T12" fmla="*/ 454 w 1616"/>
                <a:gd name="T13" fmla="*/ 992 h 1729"/>
                <a:gd name="T14" fmla="*/ 284 w 1616"/>
                <a:gd name="T15" fmla="*/ 1021 h 1729"/>
                <a:gd name="T16" fmla="*/ 255 w 1616"/>
                <a:gd name="T17" fmla="*/ 794 h 1729"/>
                <a:gd name="T18" fmla="*/ 114 w 1616"/>
                <a:gd name="T19" fmla="*/ 681 h 1729"/>
                <a:gd name="T20" fmla="*/ 170 w 1616"/>
                <a:gd name="T21" fmla="*/ 595 h 1729"/>
                <a:gd name="T22" fmla="*/ 57 w 1616"/>
                <a:gd name="T23" fmla="*/ 425 h 1729"/>
                <a:gd name="T24" fmla="*/ 0 w 1616"/>
                <a:gd name="T25" fmla="*/ 369 h 1729"/>
                <a:gd name="T26" fmla="*/ 85 w 1616"/>
                <a:gd name="T27" fmla="*/ 227 h 1729"/>
                <a:gd name="T28" fmla="*/ 199 w 1616"/>
                <a:gd name="T29" fmla="*/ 170 h 1729"/>
                <a:gd name="T30" fmla="*/ 426 w 1616"/>
                <a:gd name="T31" fmla="*/ 28 h 1729"/>
                <a:gd name="T32" fmla="*/ 482 w 1616"/>
                <a:gd name="T33" fmla="*/ 170 h 1729"/>
                <a:gd name="T34" fmla="*/ 482 w 1616"/>
                <a:gd name="T35" fmla="*/ 255 h 1729"/>
                <a:gd name="T36" fmla="*/ 482 w 1616"/>
                <a:gd name="T37" fmla="*/ 397 h 1729"/>
                <a:gd name="T38" fmla="*/ 539 w 1616"/>
                <a:gd name="T39" fmla="*/ 454 h 1729"/>
                <a:gd name="T40" fmla="*/ 596 w 1616"/>
                <a:gd name="T41" fmla="*/ 595 h 1729"/>
                <a:gd name="T42" fmla="*/ 681 w 1616"/>
                <a:gd name="T43" fmla="*/ 652 h 1729"/>
                <a:gd name="T44" fmla="*/ 652 w 1616"/>
                <a:gd name="T45" fmla="*/ 766 h 1729"/>
                <a:gd name="T46" fmla="*/ 794 w 1616"/>
                <a:gd name="T47" fmla="*/ 851 h 1729"/>
                <a:gd name="T48" fmla="*/ 879 w 1616"/>
                <a:gd name="T49" fmla="*/ 964 h 1729"/>
                <a:gd name="T50" fmla="*/ 1049 w 1616"/>
                <a:gd name="T51" fmla="*/ 681 h 1729"/>
                <a:gd name="T52" fmla="*/ 1333 w 1616"/>
                <a:gd name="T53" fmla="*/ 737 h 1729"/>
                <a:gd name="T54" fmla="*/ 1503 w 1616"/>
                <a:gd name="T55" fmla="*/ 851 h 1729"/>
                <a:gd name="T56" fmla="*/ 1559 w 1616"/>
                <a:gd name="T57" fmla="*/ 992 h 1729"/>
                <a:gd name="T58" fmla="*/ 1616 w 1616"/>
                <a:gd name="T59" fmla="*/ 1106 h 1729"/>
                <a:gd name="T60" fmla="*/ 1503 w 1616"/>
                <a:gd name="T61" fmla="*/ 1219 h 1729"/>
                <a:gd name="T62" fmla="*/ 1418 w 1616"/>
                <a:gd name="T63" fmla="*/ 1333 h 1729"/>
                <a:gd name="T64" fmla="*/ 1304 w 1616"/>
                <a:gd name="T65" fmla="*/ 1304 h 1729"/>
                <a:gd name="T66" fmla="*/ 1191 w 1616"/>
                <a:gd name="T67" fmla="*/ 1361 h 1729"/>
                <a:gd name="T68" fmla="*/ 1163 w 1616"/>
                <a:gd name="T69" fmla="*/ 1418 h 1729"/>
                <a:gd name="T70" fmla="*/ 1134 w 1616"/>
                <a:gd name="T71" fmla="*/ 1503 h 1729"/>
                <a:gd name="T72" fmla="*/ 936 w 1616"/>
                <a:gd name="T73" fmla="*/ 1588 h 1729"/>
                <a:gd name="T74" fmla="*/ 794 w 1616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6" h="1729">
                  <a:moveTo>
                    <a:pt x="709" y="1701"/>
                  </a:moveTo>
                  <a:lnTo>
                    <a:pt x="737" y="1616"/>
                  </a:lnTo>
                  <a:lnTo>
                    <a:pt x="681" y="1531"/>
                  </a:lnTo>
                  <a:lnTo>
                    <a:pt x="596" y="1559"/>
                  </a:lnTo>
                  <a:lnTo>
                    <a:pt x="624" y="1503"/>
                  </a:lnTo>
                  <a:lnTo>
                    <a:pt x="539" y="1446"/>
                  </a:lnTo>
                  <a:lnTo>
                    <a:pt x="539" y="1389"/>
                  </a:lnTo>
                  <a:lnTo>
                    <a:pt x="681" y="1418"/>
                  </a:lnTo>
                  <a:lnTo>
                    <a:pt x="794" y="1333"/>
                  </a:lnTo>
                  <a:lnTo>
                    <a:pt x="822" y="1248"/>
                  </a:lnTo>
                  <a:lnTo>
                    <a:pt x="709" y="1248"/>
                  </a:lnTo>
                  <a:lnTo>
                    <a:pt x="681" y="1162"/>
                  </a:lnTo>
                  <a:lnTo>
                    <a:pt x="624" y="1134"/>
                  </a:lnTo>
                  <a:lnTo>
                    <a:pt x="454" y="992"/>
                  </a:lnTo>
                  <a:lnTo>
                    <a:pt x="340" y="964"/>
                  </a:lnTo>
                  <a:lnTo>
                    <a:pt x="284" y="1021"/>
                  </a:lnTo>
                  <a:lnTo>
                    <a:pt x="255" y="936"/>
                  </a:lnTo>
                  <a:lnTo>
                    <a:pt x="255" y="794"/>
                  </a:lnTo>
                  <a:lnTo>
                    <a:pt x="199" y="851"/>
                  </a:lnTo>
                  <a:lnTo>
                    <a:pt x="114" y="681"/>
                  </a:lnTo>
                  <a:lnTo>
                    <a:pt x="199" y="652"/>
                  </a:lnTo>
                  <a:lnTo>
                    <a:pt x="170" y="595"/>
                  </a:lnTo>
                  <a:lnTo>
                    <a:pt x="85" y="567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69"/>
                  </a:lnTo>
                  <a:lnTo>
                    <a:pt x="85" y="312"/>
                  </a:lnTo>
                  <a:lnTo>
                    <a:pt x="85" y="227"/>
                  </a:lnTo>
                  <a:lnTo>
                    <a:pt x="142" y="170"/>
                  </a:lnTo>
                  <a:lnTo>
                    <a:pt x="199" y="170"/>
                  </a:lnTo>
                  <a:lnTo>
                    <a:pt x="369" y="0"/>
                  </a:lnTo>
                  <a:lnTo>
                    <a:pt x="426" y="28"/>
                  </a:lnTo>
                  <a:lnTo>
                    <a:pt x="426" y="85"/>
                  </a:lnTo>
                  <a:lnTo>
                    <a:pt x="482" y="170"/>
                  </a:lnTo>
                  <a:lnTo>
                    <a:pt x="426" y="227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39" y="454"/>
                  </a:lnTo>
                  <a:lnTo>
                    <a:pt x="652" y="539"/>
                  </a:lnTo>
                  <a:lnTo>
                    <a:pt x="596" y="595"/>
                  </a:lnTo>
                  <a:lnTo>
                    <a:pt x="596" y="652"/>
                  </a:lnTo>
                  <a:lnTo>
                    <a:pt x="681" y="652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766" y="822"/>
                  </a:lnTo>
                  <a:lnTo>
                    <a:pt x="794" y="851"/>
                  </a:lnTo>
                  <a:lnTo>
                    <a:pt x="766" y="907"/>
                  </a:lnTo>
                  <a:lnTo>
                    <a:pt x="879" y="964"/>
                  </a:lnTo>
                  <a:lnTo>
                    <a:pt x="1021" y="709"/>
                  </a:lnTo>
                  <a:lnTo>
                    <a:pt x="1049" y="681"/>
                  </a:lnTo>
                  <a:lnTo>
                    <a:pt x="1219" y="822"/>
                  </a:lnTo>
                  <a:lnTo>
                    <a:pt x="1333" y="737"/>
                  </a:lnTo>
                  <a:lnTo>
                    <a:pt x="1446" y="766"/>
                  </a:lnTo>
                  <a:lnTo>
                    <a:pt x="1503" y="851"/>
                  </a:lnTo>
                  <a:lnTo>
                    <a:pt x="1503" y="936"/>
                  </a:lnTo>
                  <a:lnTo>
                    <a:pt x="1559" y="992"/>
                  </a:lnTo>
                  <a:lnTo>
                    <a:pt x="1531" y="1049"/>
                  </a:lnTo>
                  <a:lnTo>
                    <a:pt x="1616" y="1106"/>
                  </a:lnTo>
                  <a:lnTo>
                    <a:pt x="1531" y="1219"/>
                  </a:lnTo>
                  <a:lnTo>
                    <a:pt x="1503" y="1219"/>
                  </a:lnTo>
                  <a:lnTo>
                    <a:pt x="1418" y="1276"/>
                  </a:lnTo>
                  <a:lnTo>
                    <a:pt x="1418" y="1333"/>
                  </a:lnTo>
                  <a:lnTo>
                    <a:pt x="1361" y="1361"/>
                  </a:lnTo>
                  <a:lnTo>
                    <a:pt x="1304" y="1304"/>
                  </a:lnTo>
                  <a:lnTo>
                    <a:pt x="1248" y="1361"/>
                  </a:lnTo>
                  <a:lnTo>
                    <a:pt x="1191" y="1361"/>
                  </a:lnTo>
                  <a:lnTo>
                    <a:pt x="1219" y="1418"/>
                  </a:lnTo>
                  <a:lnTo>
                    <a:pt x="1163" y="1418"/>
                  </a:lnTo>
                  <a:lnTo>
                    <a:pt x="1163" y="1474"/>
                  </a:lnTo>
                  <a:lnTo>
                    <a:pt x="1134" y="1503"/>
                  </a:lnTo>
                  <a:lnTo>
                    <a:pt x="1049" y="1503"/>
                  </a:lnTo>
                  <a:lnTo>
                    <a:pt x="936" y="1588"/>
                  </a:lnTo>
                  <a:lnTo>
                    <a:pt x="851" y="1616"/>
                  </a:lnTo>
                  <a:lnTo>
                    <a:pt x="794" y="1729"/>
                  </a:lnTo>
                  <a:lnTo>
                    <a:pt x="709" y="170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2" name="Freeform 272"/>
            <p:cNvSpPr>
              <a:spLocks/>
            </p:cNvSpPr>
            <p:nvPr/>
          </p:nvSpPr>
          <p:spPr bwMode="auto">
            <a:xfrm>
              <a:off x="1380" y="1622"/>
              <a:ext cx="1332" cy="1446"/>
            </a:xfrm>
            <a:custGeom>
              <a:avLst/>
              <a:gdLst>
                <a:gd name="T0" fmla="*/ 198 w 1332"/>
                <a:gd name="T1" fmla="*/ 1446 h 1446"/>
                <a:gd name="T2" fmla="*/ 312 w 1332"/>
                <a:gd name="T3" fmla="*/ 1446 h 1446"/>
                <a:gd name="T4" fmla="*/ 340 w 1332"/>
                <a:gd name="T5" fmla="*/ 1333 h 1446"/>
                <a:gd name="T6" fmla="*/ 425 w 1332"/>
                <a:gd name="T7" fmla="*/ 1304 h 1446"/>
                <a:gd name="T8" fmla="*/ 425 w 1332"/>
                <a:gd name="T9" fmla="*/ 1219 h 1446"/>
                <a:gd name="T10" fmla="*/ 453 w 1332"/>
                <a:gd name="T11" fmla="*/ 1191 h 1446"/>
                <a:gd name="T12" fmla="*/ 453 w 1332"/>
                <a:gd name="T13" fmla="*/ 1106 h 1446"/>
                <a:gd name="T14" fmla="*/ 538 w 1332"/>
                <a:gd name="T15" fmla="*/ 1049 h 1446"/>
                <a:gd name="T16" fmla="*/ 595 w 1332"/>
                <a:gd name="T17" fmla="*/ 1134 h 1446"/>
                <a:gd name="T18" fmla="*/ 765 w 1332"/>
                <a:gd name="T19" fmla="*/ 1078 h 1446"/>
                <a:gd name="T20" fmla="*/ 794 w 1332"/>
                <a:gd name="T21" fmla="*/ 993 h 1446"/>
                <a:gd name="T22" fmla="*/ 765 w 1332"/>
                <a:gd name="T23" fmla="*/ 964 h 1446"/>
                <a:gd name="T24" fmla="*/ 822 w 1332"/>
                <a:gd name="T25" fmla="*/ 936 h 1446"/>
                <a:gd name="T26" fmla="*/ 935 w 1332"/>
                <a:gd name="T27" fmla="*/ 993 h 1446"/>
                <a:gd name="T28" fmla="*/ 992 w 1332"/>
                <a:gd name="T29" fmla="*/ 993 h 1446"/>
                <a:gd name="T30" fmla="*/ 1077 w 1332"/>
                <a:gd name="T31" fmla="*/ 964 h 1446"/>
                <a:gd name="T32" fmla="*/ 1049 w 1332"/>
                <a:gd name="T33" fmla="*/ 851 h 1446"/>
                <a:gd name="T34" fmla="*/ 1134 w 1332"/>
                <a:gd name="T35" fmla="*/ 822 h 1446"/>
                <a:gd name="T36" fmla="*/ 1190 w 1332"/>
                <a:gd name="T37" fmla="*/ 851 h 1446"/>
                <a:gd name="T38" fmla="*/ 1219 w 1332"/>
                <a:gd name="T39" fmla="*/ 794 h 1446"/>
                <a:gd name="T40" fmla="*/ 1275 w 1332"/>
                <a:gd name="T41" fmla="*/ 794 h 1446"/>
                <a:gd name="T42" fmla="*/ 1275 w 1332"/>
                <a:gd name="T43" fmla="*/ 737 h 1446"/>
                <a:gd name="T44" fmla="*/ 1304 w 1332"/>
                <a:gd name="T45" fmla="*/ 709 h 1446"/>
                <a:gd name="T46" fmla="*/ 1332 w 1332"/>
                <a:gd name="T47" fmla="*/ 652 h 1446"/>
                <a:gd name="T48" fmla="*/ 1304 w 1332"/>
                <a:gd name="T49" fmla="*/ 624 h 1446"/>
                <a:gd name="T50" fmla="*/ 1219 w 1332"/>
                <a:gd name="T51" fmla="*/ 652 h 1446"/>
                <a:gd name="T52" fmla="*/ 1162 w 1332"/>
                <a:gd name="T53" fmla="*/ 539 h 1446"/>
                <a:gd name="T54" fmla="*/ 1247 w 1332"/>
                <a:gd name="T55" fmla="*/ 312 h 1446"/>
                <a:gd name="T56" fmla="*/ 1190 w 1332"/>
                <a:gd name="T57" fmla="*/ 284 h 1446"/>
                <a:gd name="T58" fmla="*/ 1162 w 1332"/>
                <a:gd name="T59" fmla="*/ 227 h 1446"/>
                <a:gd name="T60" fmla="*/ 1162 w 1332"/>
                <a:gd name="T61" fmla="*/ 142 h 1446"/>
                <a:gd name="T62" fmla="*/ 1105 w 1332"/>
                <a:gd name="T63" fmla="*/ 85 h 1446"/>
                <a:gd name="T64" fmla="*/ 992 w 1332"/>
                <a:gd name="T65" fmla="*/ 170 h 1446"/>
                <a:gd name="T66" fmla="*/ 992 w 1332"/>
                <a:gd name="T67" fmla="*/ 199 h 1446"/>
                <a:gd name="T68" fmla="*/ 879 w 1332"/>
                <a:gd name="T69" fmla="*/ 199 h 1446"/>
                <a:gd name="T70" fmla="*/ 850 w 1332"/>
                <a:gd name="T71" fmla="*/ 227 h 1446"/>
                <a:gd name="T72" fmla="*/ 822 w 1332"/>
                <a:gd name="T73" fmla="*/ 142 h 1446"/>
                <a:gd name="T74" fmla="*/ 595 w 1332"/>
                <a:gd name="T75" fmla="*/ 0 h 1446"/>
                <a:gd name="T76" fmla="*/ 595 w 1332"/>
                <a:gd name="T77" fmla="*/ 114 h 1446"/>
                <a:gd name="T78" fmla="*/ 538 w 1332"/>
                <a:gd name="T79" fmla="*/ 199 h 1446"/>
                <a:gd name="T80" fmla="*/ 595 w 1332"/>
                <a:gd name="T81" fmla="*/ 340 h 1446"/>
                <a:gd name="T82" fmla="*/ 567 w 1332"/>
                <a:gd name="T83" fmla="*/ 369 h 1446"/>
                <a:gd name="T84" fmla="*/ 510 w 1332"/>
                <a:gd name="T85" fmla="*/ 340 h 1446"/>
                <a:gd name="T86" fmla="*/ 368 w 1332"/>
                <a:gd name="T87" fmla="*/ 454 h 1446"/>
                <a:gd name="T88" fmla="*/ 340 w 1332"/>
                <a:gd name="T89" fmla="*/ 567 h 1446"/>
                <a:gd name="T90" fmla="*/ 425 w 1332"/>
                <a:gd name="T91" fmla="*/ 624 h 1446"/>
                <a:gd name="T92" fmla="*/ 368 w 1332"/>
                <a:gd name="T93" fmla="*/ 681 h 1446"/>
                <a:gd name="T94" fmla="*/ 312 w 1332"/>
                <a:gd name="T95" fmla="*/ 681 h 1446"/>
                <a:gd name="T96" fmla="*/ 198 w 1332"/>
                <a:gd name="T97" fmla="*/ 794 h 1446"/>
                <a:gd name="T98" fmla="*/ 255 w 1332"/>
                <a:gd name="T99" fmla="*/ 879 h 1446"/>
                <a:gd name="T100" fmla="*/ 255 w 1332"/>
                <a:gd name="T101" fmla="*/ 936 h 1446"/>
                <a:gd name="T102" fmla="*/ 198 w 1332"/>
                <a:gd name="T103" fmla="*/ 964 h 1446"/>
                <a:gd name="T104" fmla="*/ 170 w 1332"/>
                <a:gd name="T105" fmla="*/ 1049 h 1446"/>
                <a:gd name="T106" fmla="*/ 85 w 1332"/>
                <a:gd name="T107" fmla="*/ 1106 h 1446"/>
                <a:gd name="T108" fmla="*/ 56 w 1332"/>
                <a:gd name="T109" fmla="*/ 1191 h 1446"/>
                <a:gd name="T110" fmla="*/ 0 w 1332"/>
                <a:gd name="T111" fmla="*/ 1219 h 1446"/>
                <a:gd name="T112" fmla="*/ 28 w 1332"/>
                <a:gd name="T113" fmla="*/ 1304 h 1446"/>
                <a:gd name="T114" fmla="*/ 113 w 1332"/>
                <a:gd name="T115" fmla="*/ 1333 h 1446"/>
                <a:gd name="T116" fmla="*/ 198 w 1332"/>
                <a:gd name="T11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32" h="1446">
                  <a:moveTo>
                    <a:pt x="198" y="1446"/>
                  </a:moveTo>
                  <a:lnTo>
                    <a:pt x="312" y="1446"/>
                  </a:lnTo>
                  <a:lnTo>
                    <a:pt x="340" y="1333"/>
                  </a:lnTo>
                  <a:lnTo>
                    <a:pt x="425" y="1304"/>
                  </a:lnTo>
                  <a:lnTo>
                    <a:pt x="425" y="1219"/>
                  </a:lnTo>
                  <a:lnTo>
                    <a:pt x="453" y="1191"/>
                  </a:lnTo>
                  <a:lnTo>
                    <a:pt x="453" y="1106"/>
                  </a:lnTo>
                  <a:lnTo>
                    <a:pt x="538" y="1049"/>
                  </a:lnTo>
                  <a:lnTo>
                    <a:pt x="595" y="1134"/>
                  </a:lnTo>
                  <a:lnTo>
                    <a:pt x="765" y="1078"/>
                  </a:lnTo>
                  <a:lnTo>
                    <a:pt x="794" y="993"/>
                  </a:lnTo>
                  <a:lnTo>
                    <a:pt x="765" y="964"/>
                  </a:lnTo>
                  <a:lnTo>
                    <a:pt x="822" y="936"/>
                  </a:lnTo>
                  <a:lnTo>
                    <a:pt x="935" y="993"/>
                  </a:lnTo>
                  <a:lnTo>
                    <a:pt x="992" y="993"/>
                  </a:lnTo>
                  <a:lnTo>
                    <a:pt x="1077" y="964"/>
                  </a:lnTo>
                  <a:lnTo>
                    <a:pt x="1049" y="851"/>
                  </a:lnTo>
                  <a:lnTo>
                    <a:pt x="1134" y="822"/>
                  </a:lnTo>
                  <a:lnTo>
                    <a:pt x="1190" y="851"/>
                  </a:lnTo>
                  <a:lnTo>
                    <a:pt x="1219" y="794"/>
                  </a:lnTo>
                  <a:lnTo>
                    <a:pt x="1275" y="794"/>
                  </a:lnTo>
                  <a:lnTo>
                    <a:pt x="1275" y="737"/>
                  </a:lnTo>
                  <a:lnTo>
                    <a:pt x="1304" y="709"/>
                  </a:lnTo>
                  <a:lnTo>
                    <a:pt x="1332" y="652"/>
                  </a:lnTo>
                  <a:lnTo>
                    <a:pt x="1304" y="624"/>
                  </a:lnTo>
                  <a:lnTo>
                    <a:pt x="1219" y="652"/>
                  </a:lnTo>
                  <a:lnTo>
                    <a:pt x="1162" y="539"/>
                  </a:lnTo>
                  <a:lnTo>
                    <a:pt x="1247" y="312"/>
                  </a:lnTo>
                  <a:lnTo>
                    <a:pt x="1190" y="284"/>
                  </a:lnTo>
                  <a:lnTo>
                    <a:pt x="1162" y="227"/>
                  </a:lnTo>
                  <a:lnTo>
                    <a:pt x="1162" y="142"/>
                  </a:lnTo>
                  <a:lnTo>
                    <a:pt x="1105" y="85"/>
                  </a:lnTo>
                  <a:lnTo>
                    <a:pt x="992" y="170"/>
                  </a:lnTo>
                  <a:lnTo>
                    <a:pt x="992" y="199"/>
                  </a:lnTo>
                  <a:lnTo>
                    <a:pt x="879" y="199"/>
                  </a:lnTo>
                  <a:lnTo>
                    <a:pt x="850" y="227"/>
                  </a:lnTo>
                  <a:lnTo>
                    <a:pt x="822" y="142"/>
                  </a:lnTo>
                  <a:lnTo>
                    <a:pt x="595" y="0"/>
                  </a:lnTo>
                  <a:lnTo>
                    <a:pt x="595" y="114"/>
                  </a:lnTo>
                  <a:lnTo>
                    <a:pt x="538" y="199"/>
                  </a:lnTo>
                  <a:lnTo>
                    <a:pt x="595" y="340"/>
                  </a:lnTo>
                  <a:lnTo>
                    <a:pt x="567" y="369"/>
                  </a:lnTo>
                  <a:lnTo>
                    <a:pt x="510" y="340"/>
                  </a:lnTo>
                  <a:lnTo>
                    <a:pt x="368" y="454"/>
                  </a:lnTo>
                  <a:lnTo>
                    <a:pt x="340" y="567"/>
                  </a:lnTo>
                  <a:lnTo>
                    <a:pt x="425" y="624"/>
                  </a:lnTo>
                  <a:lnTo>
                    <a:pt x="368" y="681"/>
                  </a:lnTo>
                  <a:lnTo>
                    <a:pt x="312" y="681"/>
                  </a:lnTo>
                  <a:lnTo>
                    <a:pt x="198" y="794"/>
                  </a:lnTo>
                  <a:lnTo>
                    <a:pt x="255" y="879"/>
                  </a:lnTo>
                  <a:lnTo>
                    <a:pt x="255" y="936"/>
                  </a:lnTo>
                  <a:lnTo>
                    <a:pt x="198" y="964"/>
                  </a:lnTo>
                  <a:lnTo>
                    <a:pt x="170" y="1049"/>
                  </a:lnTo>
                  <a:lnTo>
                    <a:pt x="85" y="1106"/>
                  </a:lnTo>
                  <a:lnTo>
                    <a:pt x="56" y="1191"/>
                  </a:lnTo>
                  <a:lnTo>
                    <a:pt x="0" y="1219"/>
                  </a:lnTo>
                  <a:lnTo>
                    <a:pt x="28" y="1304"/>
                  </a:lnTo>
                  <a:lnTo>
                    <a:pt x="113" y="1333"/>
                  </a:lnTo>
                  <a:lnTo>
                    <a:pt x="198" y="144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4" name="Freeform 274"/>
            <p:cNvSpPr>
              <a:spLocks/>
            </p:cNvSpPr>
            <p:nvPr/>
          </p:nvSpPr>
          <p:spPr bwMode="auto">
            <a:xfrm>
              <a:off x="2514" y="914"/>
              <a:ext cx="1417" cy="1615"/>
            </a:xfrm>
            <a:custGeom>
              <a:avLst/>
              <a:gdLst>
                <a:gd name="T0" fmla="*/ 85 w 1417"/>
                <a:gd name="T1" fmla="*/ 1502 h 1615"/>
                <a:gd name="T2" fmla="*/ 141 w 1417"/>
                <a:gd name="T3" fmla="*/ 1445 h 1615"/>
                <a:gd name="T4" fmla="*/ 198 w 1417"/>
                <a:gd name="T5" fmla="*/ 1360 h 1615"/>
                <a:gd name="T6" fmla="*/ 85 w 1417"/>
                <a:gd name="T7" fmla="*/ 1360 h 1615"/>
                <a:gd name="T8" fmla="*/ 113 w 1417"/>
                <a:gd name="T9" fmla="*/ 1020 h 1615"/>
                <a:gd name="T10" fmla="*/ 227 w 1417"/>
                <a:gd name="T11" fmla="*/ 1020 h 1615"/>
                <a:gd name="T12" fmla="*/ 312 w 1417"/>
                <a:gd name="T13" fmla="*/ 907 h 1615"/>
                <a:gd name="T14" fmla="*/ 113 w 1417"/>
                <a:gd name="T15" fmla="*/ 708 h 1615"/>
                <a:gd name="T16" fmla="*/ 0 w 1417"/>
                <a:gd name="T17" fmla="*/ 737 h 1615"/>
                <a:gd name="T18" fmla="*/ 85 w 1417"/>
                <a:gd name="T19" fmla="*/ 425 h 1615"/>
                <a:gd name="T20" fmla="*/ 482 w 1417"/>
                <a:gd name="T21" fmla="*/ 141 h 1615"/>
                <a:gd name="T22" fmla="*/ 567 w 1417"/>
                <a:gd name="T23" fmla="*/ 56 h 1615"/>
                <a:gd name="T24" fmla="*/ 680 w 1417"/>
                <a:gd name="T25" fmla="*/ 113 h 1615"/>
                <a:gd name="T26" fmla="*/ 680 w 1417"/>
                <a:gd name="T27" fmla="*/ 226 h 1615"/>
                <a:gd name="T28" fmla="*/ 737 w 1417"/>
                <a:gd name="T29" fmla="*/ 283 h 1615"/>
                <a:gd name="T30" fmla="*/ 765 w 1417"/>
                <a:gd name="T31" fmla="*/ 396 h 1615"/>
                <a:gd name="T32" fmla="*/ 1219 w 1417"/>
                <a:gd name="T33" fmla="*/ 481 h 1615"/>
                <a:gd name="T34" fmla="*/ 1275 w 1417"/>
                <a:gd name="T35" fmla="*/ 396 h 1615"/>
                <a:gd name="T36" fmla="*/ 1389 w 1417"/>
                <a:gd name="T37" fmla="*/ 396 h 1615"/>
                <a:gd name="T38" fmla="*/ 1304 w 1417"/>
                <a:gd name="T39" fmla="*/ 538 h 1615"/>
                <a:gd name="T40" fmla="*/ 1219 w 1417"/>
                <a:gd name="T41" fmla="*/ 822 h 1615"/>
                <a:gd name="T42" fmla="*/ 1304 w 1417"/>
                <a:gd name="T43" fmla="*/ 963 h 1615"/>
                <a:gd name="T44" fmla="*/ 1389 w 1417"/>
                <a:gd name="T45" fmla="*/ 1134 h 1615"/>
                <a:gd name="T46" fmla="*/ 1389 w 1417"/>
                <a:gd name="T47" fmla="*/ 1219 h 1615"/>
                <a:gd name="T48" fmla="*/ 1247 w 1417"/>
                <a:gd name="T49" fmla="*/ 1304 h 1615"/>
                <a:gd name="T50" fmla="*/ 1162 w 1417"/>
                <a:gd name="T51" fmla="*/ 1389 h 1615"/>
                <a:gd name="T52" fmla="*/ 1077 w 1417"/>
                <a:gd name="T53" fmla="*/ 1417 h 1615"/>
                <a:gd name="T54" fmla="*/ 964 w 1417"/>
                <a:gd name="T55" fmla="*/ 1275 h 1615"/>
                <a:gd name="T56" fmla="*/ 879 w 1417"/>
                <a:gd name="T57" fmla="*/ 1190 h 1615"/>
                <a:gd name="T58" fmla="*/ 737 w 1417"/>
                <a:gd name="T59" fmla="*/ 1247 h 1615"/>
                <a:gd name="T60" fmla="*/ 397 w 1417"/>
                <a:gd name="T61" fmla="*/ 1445 h 1615"/>
                <a:gd name="T62" fmla="*/ 312 w 1417"/>
                <a:gd name="T63" fmla="*/ 1530 h 1615"/>
                <a:gd name="T64" fmla="*/ 198 w 1417"/>
                <a:gd name="T65" fmla="*/ 1587 h 1615"/>
                <a:gd name="T66" fmla="*/ 56 w 1417"/>
                <a:gd name="T67" fmla="*/ 1559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615">
                  <a:moveTo>
                    <a:pt x="56" y="1559"/>
                  </a:moveTo>
                  <a:lnTo>
                    <a:pt x="85" y="1502"/>
                  </a:lnTo>
                  <a:lnTo>
                    <a:pt x="141" y="1502"/>
                  </a:lnTo>
                  <a:lnTo>
                    <a:pt x="141" y="1445"/>
                  </a:lnTo>
                  <a:lnTo>
                    <a:pt x="170" y="1417"/>
                  </a:lnTo>
                  <a:lnTo>
                    <a:pt x="198" y="1360"/>
                  </a:lnTo>
                  <a:lnTo>
                    <a:pt x="170" y="1332"/>
                  </a:lnTo>
                  <a:lnTo>
                    <a:pt x="85" y="1360"/>
                  </a:lnTo>
                  <a:lnTo>
                    <a:pt x="28" y="1219"/>
                  </a:lnTo>
                  <a:lnTo>
                    <a:pt x="113" y="1020"/>
                  </a:lnTo>
                  <a:lnTo>
                    <a:pt x="198" y="992"/>
                  </a:lnTo>
                  <a:lnTo>
                    <a:pt x="227" y="1020"/>
                  </a:lnTo>
                  <a:lnTo>
                    <a:pt x="312" y="1020"/>
                  </a:lnTo>
                  <a:lnTo>
                    <a:pt x="312" y="907"/>
                  </a:lnTo>
                  <a:lnTo>
                    <a:pt x="368" y="765"/>
                  </a:lnTo>
                  <a:lnTo>
                    <a:pt x="113" y="708"/>
                  </a:lnTo>
                  <a:lnTo>
                    <a:pt x="56" y="765"/>
                  </a:lnTo>
                  <a:lnTo>
                    <a:pt x="0" y="737"/>
                  </a:lnTo>
                  <a:lnTo>
                    <a:pt x="0" y="652"/>
                  </a:lnTo>
                  <a:lnTo>
                    <a:pt x="85" y="425"/>
                  </a:lnTo>
                  <a:lnTo>
                    <a:pt x="340" y="28"/>
                  </a:lnTo>
                  <a:lnTo>
                    <a:pt x="482" y="141"/>
                  </a:lnTo>
                  <a:lnTo>
                    <a:pt x="538" y="141"/>
                  </a:lnTo>
                  <a:lnTo>
                    <a:pt x="567" y="56"/>
                  </a:lnTo>
                  <a:lnTo>
                    <a:pt x="623" y="0"/>
                  </a:lnTo>
                  <a:lnTo>
                    <a:pt x="680" y="113"/>
                  </a:lnTo>
                  <a:lnTo>
                    <a:pt x="623" y="141"/>
                  </a:lnTo>
                  <a:lnTo>
                    <a:pt x="680" y="226"/>
                  </a:lnTo>
                  <a:lnTo>
                    <a:pt x="737" y="198"/>
                  </a:lnTo>
                  <a:lnTo>
                    <a:pt x="737" y="283"/>
                  </a:lnTo>
                  <a:lnTo>
                    <a:pt x="793" y="368"/>
                  </a:lnTo>
                  <a:lnTo>
                    <a:pt x="765" y="396"/>
                  </a:lnTo>
                  <a:lnTo>
                    <a:pt x="1049" y="538"/>
                  </a:lnTo>
                  <a:lnTo>
                    <a:pt x="1219" y="481"/>
                  </a:lnTo>
                  <a:lnTo>
                    <a:pt x="1219" y="396"/>
                  </a:lnTo>
                  <a:lnTo>
                    <a:pt x="1275" y="396"/>
                  </a:lnTo>
                  <a:lnTo>
                    <a:pt x="1332" y="368"/>
                  </a:lnTo>
                  <a:lnTo>
                    <a:pt x="1389" y="396"/>
                  </a:lnTo>
                  <a:lnTo>
                    <a:pt x="1389" y="481"/>
                  </a:lnTo>
                  <a:lnTo>
                    <a:pt x="1304" y="538"/>
                  </a:lnTo>
                  <a:lnTo>
                    <a:pt x="1275" y="652"/>
                  </a:lnTo>
                  <a:lnTo>
                    <a:pt x="1219" y="822"/>
                  </a:lnTo>
                  <a:lnTo>
                    <a:pt x="1275" y="850"/>
                  </a:lnTo>
                  <a:lnTo>
                    <a:pt x="1304" y="963"/>
                  </a:lnTo>
                  <a:lnTo>
                    <a:pt x="1360" y="992"/>
                  </a:lnTo>
                  <a:lnTo>
                    <a:pt x="1389" y="1134"/>
                  </a:lnTo>
                  <a:lnTo>
                    <a:pt x="1417" y="1162"/>
                  </a:lnTo>
                  <a:lnTo>
                    <a:pt x="1389" y="1219"/>
                  </a:lnTo>
                  <a:lnTo>
                    <a:pt x="1332" y="1304"/>
                  </a:lnTo>
                  <a:lnTo>
                    <a:pt x="1247" y="1304"/>
                  </a:lnTo>
                  <a:lnTo>
                    <a:pt x="1247" y="1389"/>
                  </a:lnTo>
                  <a:lnTo>
                    <a:pt x="1162" y="1389"/>
                  </a:lnTo>
                  <a:lnTo>
                    <a:pt x="1105" y="1360"/>
                  </a:lnTo>
                  <a:lnTo>
                    <a:pt x="1077" y="1417"/>
                  </a:lnTo>
                  <a:lnTo>
                    <a:pt x="992" y="1389"/>
                  </a:lnTo>
                  <a:lnTo>
                    <a:pt x="964" y="1275"/>
                  </a:lnTo>
                  <a:lnTo>
                    <a:pt x="907" y="1247"/>
                  </a:lnTo>
                  <a:lnTo>
                    <a:pt x="879" y="1190"/>
                  </a:lnTo>
                  <a:lnTo>
                    <a:pt x="793" y="1190"/>
                  </a:lnTo>
                  <a:lnTo>
                    <a:pt x="737" y="1247"/>
                  </a:lnTo>
                  <a:lnTo>
                    <a:pt x="482" y="1275"/>
                  </a:lnTo>
                  <a:lnTo>
                    <a:pt x="397" y="1445"/>
                  </a:lnTo>
                  <a:lnTo>
                    <a:pt x="453" y="1502"/>
                  </a:lnTo>
                  <a:lnTo>
                    <a:pt x="312" y="1530"/>
                  </a:lnTo>
                  <a:lnTo>
                    <a:pt x="227" y="1615"/>
                  </a:lnTo>
                  <a:lnTo>
                    <a:pt x="198" y="1587"/>
                  </a:lnTo>
                  <a:lnTo>
                    <a:pt x="113" y="1587"/>
                  </a:lnTo>
                  <a:lnTo>
                    <a:pt x="56" y="155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7" name="Freeform 277"/>
            <p:cNvSpPr>
              <a:spLocks/>
            </p:cNvSpPr>
            <p:nvPr/>
          </p:nvSpPr>
          <p:spPr bwMode="auto">
            <a:xfrm>
              <a:off x="2485" y="1622"/>
              <a:ext cx="397" cy="312"/>
            </a:xfrm>
            <a:custGeom>
              <a:avLst/>
              <a:gdLst>
                <a:gd name="T0" fmla="*/ 0 w 397"/>
                <a:gd name="T1" fmla="*/ 85 h 312"/>
                <a:gd name="T2" fmla="*/ 29 w 397"/>
                <a:gd name="T3" fmla="*/ 29 h 312"/>
                <a:gd name="T4" fmla="*/ 85 w 397"/>
                <a:gd name="T5" fmla="*/ 57 h 312"/>
                <a:gd name="T6" fmla="*/ 142 w 397"/>
                <a:gd name="T7" fmla="*/ 0 h 312"/>
                <a:gd name="T8" fmla="*/ 397 w 397"/>
                <a:gd name="T9" fmla="*/ 57 h 312"/>
                <a:gd name="T10" fmla="*/ 341 w 397"/>
                <a:gd name="T11" fmla="*/ 199 h 312"/>
                <a:gd name="T12" fmla="*/ 341 w 397"/>
                <a:gd name="T13" fmla="*/ 312 h 312"/>
                <a:gd name="T14" fmla="*/ 256 w 397"/>
                <a:gd name="T15" fmla="*/ 312 h 312"/>
                <a:gd name="T16" fmla="*/ 227 w 397"/>
                <a:gd name="T17" fmla="*/ 284 h 312"/>
                <a:gd name="T18" fmla="*/ 142 w 397"/>
                <a:gd name="T19" fmla="*/ 312 h 312"/>
                <a:gd name="T20" fmla="*/ 85 w 397"/>
                <a:gd name="T21" fmla="*/ 284 h 312"/>
                <a:gd name="T22" fmla="*/ 57 w 397"/>
                <a:gd name="T23" fmla="*/ 227 h 312"/>
                <a:gd name="T24" fmla="*/ 57 w 397"/>
                <a:gd name="T25" fmla="*/ 142 h 312"/>
                <a:gd name="T26" fmla="*/ 0 w 397"/>
                <a:gd name="T27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12">
                  <a:moveTo>
                    <a:pt x="0" y="85"/>
                  </a:moveTo>
                  <a:lnTo>
                    <a:pt x="29" y="29"/>
                  </a:lnTo>
                  <a:lnTo>
                    <a:pt x="85" y="57"/>
                  </a:lnTo>
                  <a:lnTo>
                    <a:pt x="142" y="0"/>
                  </a:lnTo>
                  <a:lnTo>
                    <a:pt x="397" y="57"/>
                  </a:lnTo>
                  <a:lnTo>
                    <a:pt x="341" y="199"/>
                  </a:lnTo>
                  <a:lnTo>
                    <a:pt x="341" y="312"/>
                  </a:lnTo>
                  <a:lnTo>
                    <a:pt x="256" y="312"/>
                  </a:lnTo>
                  <a:lnTo>
                    <a:pt x="227" y="284"/>
                  </a:lnTo>
                  <a:lnTo>
                    <a:pt x="142" y="312"/>
                  </a:lnTo>
                  <a:lnTo>
                    <a:pt x="85" y="284"/>
                  </a:lnTo>
                  <a:lnTo>
                    <a:pt x="57" y="227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8" name="Freeform 278"/>
            <p:cNvSpPr>
              <a:spLocks/>
            </p:cNvSpPr>
            <p:nvPr/>
          </p:nvSpPr>
          <p:spPr bwMode="auto">
            <a:xfrm>
              <a:off x="1918" y="1197"/>
              <a:ext cx="681" cy="652"/>
            </a:xfrm>
            <a:custGeom>
              <a:avLst/>
              <a:gdLst>
                <a:gd name="T0" fmla="*/ 681 w 681"/>
                <a:gd name="T1" fmla="*/ 142 h 652"/>
                <a:gd name="T2" fmla="*/ 596 w 681"/>
                <a:gd name="T3" fmla="*/ 369 h 652"/>
                <a:gd name="T4" fmla="*/ 596 w 681"/>
                <a:gd name="T5" fmla="*/ 454 h 652"/>
                <a:gd name="T6" fmla="*/ 567 w 681"/>
                <a:gd name="T7" fmla="*/ 510 h 652"/>
                <a:gd name="T8" fmla="*/ 454 w 681"/>
                <a:gd name="T9" fmla="*/ 595 h 652"/>
                <a:gd name="T10" fmla="*/ 454 w 681"/>
                <a:gd name="T11" fmla="*/ 624 h 652"/>
                <a:gd name="T12" fmla="*/ 341 w 681"/>
                <a:gd name="T13" fmla="*/ 624 h 652"/>
                <a:gd name="T14" fmla="*/ 312 w 681"/>
                <a:gd name="T15" fmla="*/ 652 h 652"/>
                <a:gd name="T16" fmla="*/ 284 w 681"/>
                <a:gd name="T17" fmla="*/ 567 h 652"/>
                <a:gd name="T18" fmla="*/ 57 w 681"/>
                <a:gd name="T19" fmla="*/ 425 h 652"/>
                <a:gd name="T20" fmla="*/ 57 w 681"/>
                <a:gd name="T21" fmla="*/ 312 h 652"/>
                <a:gd name="T22" fmla="*/ 0 w 681"/>
                <a:gd name="T23" fmla="*/ 227 h 652"/>
                <a:gd name="T24" fmla="*/ 57 w 681"/>
                <a:gd name="T25" fmla="*/ 113 h 652"/>
                <a:gd name="T26" fmla="*/ 57 w 681"/>
                <a:gd name="T27" fmla="*/ 0 h 652"/>
                <a:gd name="T28" fmla="*/ 284 w 681"/>
                <a:gd name="T29" fmla="*/ 28 h 652"/>
                <a:gd name="T30" fmla="*/ 284 w 681"/>
                <a:gd name="T31" fmla="*/ 85 h 652"/>
                <a:gd name="T32" fmla="*/ 369 w 681"/>
                <a:gd name="T33" fmla="*/ 113 h 652"/>
                <a:gd name="T34" fmla="*/ 397 w 681"/>
                <a:gd name="T35" fmla="*/ 85 h 652"/>
                <a:gd name="T36" fmla="*/ 539 w 681"/>
                <a:gd name="T37" fmla="*/ 170 h 652"/>
                <a:gd name="T38" fmla="*/ 624 w 681"/>
                <a:gd name="T39" fmla="*/ 113 h 652"/>
                <a:gd name="T40" fmla="*/ 681 w 681"/>
                <a:gd name="T41" fmla="*/ 14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652">
                  <a:moveTo>
                    <a:pt x="681" y="142"/>
                  </a:moveTo>
                  <a:lnTo>
                    <a:pt x="596" y="369"/>
                  </a:lnTo>
                  <a:lnTo>
                    <a:pt x="596" y="454"/>
                  </a:lnTo>
                  <a:lnTo>
                    <a:pt x="567" y="510"/>
                  </a:lnTo>
                  <a:lnTo>
                    <a:pt x="454" y="595"/>
                  </a:lnTo>
                  <a:lnTo>
                    <a:pt x="454" y="624"/>
                  </a:lnTo>
                  <a:lnTo>
                    <a:pt x="341" y="624"/>
                  </a:lnTo>
                  <a:lnTo>
                    <a:pt x="312" y="652"/>
                  </a:lnTo>
                  <a:lnTo>
                    <a:pt x="284" y="567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0" y="227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84" y="28"/>
                  </a:lnTo>
                  <a:lnTo>
                    <a:pt x="284" y="85"/>
                  </a:lnTo>
                  <a:lnTo>
                    <a:pt x="369" y="113"/>
                  </a:lnTo>
                  <a:lnTo>
                    <a:pt x="397" y="85"/>
                  </a:lnTo>
                  <a:lnTo>
                    <a:pt x="539" y="170"/>
                  </a:lnTo>
                  <a:lnTo>
                    <a:pt x="624" y="113"/>
                  </a:lnTo>
                  <a:lnTo>
                    <a:pt x="681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39" name="Freeform 279"/>
            <p:cNvSpPr>
              <a:spLocks/>
            </p:cNvSpPr>
            <p:nvPr/>
          </p:nvSpPr>
          <p:spPr bwMode="auto">
            <a:xfrm>
              <a:off x="1975" y="545"/>
              <a:ext cx="992" cy="822"/>
            </a:xfrm>
            <a:custGeom>
              <a:avLst/>
              <a:gdLst>
                <a:gd name="T0" fmla="*/ 879 w 992"/>
                <a:gd name="T1" fmla="*/ 397 h 822"/>
                <a:gd name="T2" fmla="*/ 624 w 992"/>
                <a:gd name="T3" fmla="*/ 794 h 822"/>
                <a:gd name="T4" fmla="*/ 567 w 992"/>
                <a:gd name="T5" fmla="*/ 765 h 822"/>
                <a:gd name="T6" fmla="*/ 482 w 992"/>
                <a:gd name="T7" fmla="*/ 822 h 822"/>
                <a:gd name="T8" fmla="*/ 340 w 992"/>
                <a:gd name="T9" fmla="*/ 737 h 822"/>
                <a:gd name="T10" fmla="*/ 312 w 992"/>
                <a:gd name="T11" fmla="*/ 765 h 822"/>
                <a:gd name="T12" fmla="*/ 227 w 992"/>
                <a:gd name="T13" fmla="*/ 737 h 822"/>
                <a:gd name="T14" fmla="*/ 227 w 992"/>
                <a:gd name="T15" fmla="*/ 680 h 822"/>
                <a:gd name="T16" fmla="*/ 0 w 992"/>
                <a:gd name="T17" fmla="*/ 652 h 822"/>
                <a:gd name="T18" fmla="*/ 170 w 992"/>
                <a:gd name="T19" fmla="*/ 595 h 822"/>
                <a:gd name="T20" fmla="*/ 284 w 992"/>
                <a:gd name="T21" fmla="*/ 397 h 822"/>
                <a:gd name="T22" fmla="*/ 397 w 992"/>
                <a:gd name="T23" fmla="*/ 198 h 822"/>
                <a:gd name="T24" fmla="*/ 369 w 992"/>
                <a:gd name="T25" fmla="*/ 113 h 822"/>
                <a:gd name="T26" fmla="*/ 369 w 992"/>
                <a:gd name="T27" fmla="*/ 28 h 822"/>
                <a:gd name="T28" fmla="*/ 482 w 992"/>
                <a:gd name="T29" fmla="*/ 57 h 822"/>
                <a:gd name="T30" fmla="*/ 567 w 992"/>
                <a:gd name="T31" fmla="*/ 0 h 822"/>
                <a:gd name="T32" fmla="*/ 709 w 992"/>
                <a:gd name="T33" fmla="*/ 57 h 822"/>
                <a:gd name="T34" fmla="*/ 766 w 992"/>
                <a:gd name="T35" fmla="*/ 28 h 822"/>
                <a:gd name="T36" fmla="*/ 794 w 992"/>
                <a:gd name="T37" fmla="*/ 28 h 822"/>
                <a:gd name="T38" fmla="*/ 907 w 992"/>
                <a:gd name="T39" fmla="*/ 85 h 822"/>
                <a:gd name="T40" fmla="*/ 907 w 992"/>
                <a:gd name="T41" fmla="*/ 113 h 822"/>
                <a:gd name="T42" fmla="*/ 964 w 992"/>
                <a:gd name="T43" fmla="*/ 142 h 822"/>
                <a:gd name="T44" fmla="*/ 992 w 992"/>
                <a:gd name="T45" fmla="*/ 170 h 822"/>
                <a:gd name="T46" fmla="*/ 907 w 992"/>
                <a:gd name="T47" fmla="*/ 255 h 822"/>
                <a:gd name="T48" fmla="*/ 936 w 992"/>
                <a:gd name="T49" fmla="*/ 340 h 822"/>
                <a:gd name="T50" fmla="*/ 879 w 992"/>
                <a:gd name="T51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2" h="822">
                  <a:moveTo>
                    <a:pt x="879" y="397"/>
                  </a:moveTo>
                  <a:lnTo>
                    <a:pt x="624" y="794"/>
                  </a:lnTo>
                  <a:lnTo>
                    <a:pt x="567" y="765"/>
                  </a:lnTo>
                  <a:lnTo>
                    <a:pt x="482" y="822"/>
                  </a:lnTo>
                  <a:lnTo>
                    <a:pt x="340" y="737"/>
                  </a:lnTo>
                  <a:lnTo>
                    <a:pt x="312" y="765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0" y="652"/>
                  </a:lnTo>
                  <a:lnTo>
                    <a:pt x="170" y="595"/>
                  </a:lnTo>
                  <a:lnTo>
                    <a:pt x="284" y="397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69" y="28"/>
                  </a:lnTo>
                  <a:lnTo>
                    <a:pt x="482" y="57"/>
                  </a:lnTo>
                  <a:lnTo>
                    <a:pt x="567" y="0"/>
                  </a:lnTo>
                  <a:lnTo>
                    <a:pt x="709" y="57"/>
                  </a:lnTo>
                  <a:lnTo>
                    <a:pt x="766" y="28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07" y="113"/>
                  </a:lnTo>
                  <a:lnTo>
                    <a:pt x="964" y="142"/>
                  </a:lnTo>
                  <a:lnTo>
                    <a:pt x="992" y="170"/>
                  </a:lnTo>
                  <a:lnTo>
                    <a:pt x="907" y="255"/>
                  </a:lnTo>
                  <a:lnTo>
                    <a:pt x="936" y="340"/>
                  </a:lnTo>
                  <a:lnTo>
                    <a:pt x="879" y="39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0" name="Freeform 280"/>
            <p:cNvSpPr>
              <a:spLocks/>
            </p:cNvSpPr>
            <p:nvPr/>
          </p:nvSpPr>
          <p:spPr bwMode="auto">
            <a:xfrm>
              <a:off x="4498" y="91"/>
              <a:ext cx="737" cy="1333"/>
            </a:xfrm>
            <a:custGeom>
              <a:avLst/>
              <a:gdLst>
                <a:gd name="T0" fmla="*/ 170 w 737"/>
                <a:gd name="T1" fmla="*/ 0 h 1333"/>
                <a:gd name="T2" fmla="*/ 284 w 737"/>
                <a:gd name="T3" fmla="*/ 0 h 1333"/>
                <a:gd name="T4" fmla="*/ 284 w 737"/>
                <a:gd name="T5" fmla="*/ 114 h 1333"/>
                <a:gd name="T6" fmla="*/ 369 w 737"/>
                <a:gd name="T7" fmla="*/ 142 h 1333"/>
                <a:gd name="T8" fmla="*/ 340 w 737"/>
                <a:gd name="T9" fmla="*/ 397 h 1333"/>
                <a:gd name="T10" fmla="*/ 397 w 737"/>
                <a:gd name="T11" fmla="*/ 426 h 1333"/>
                <a:gd name="T12" fmla="*/ 397 w 737"/>
                <a:gd name="T13" fmla="*/ 482 h 1333"/>
                <a:gd name="T14" fmla="*/ 425 w 737"/>
                <a:gd name="T15" fmla="*/ 511 h 1333"/>
                <a:gd name="T16" fmla="*/ 425 w 737"/>
                <a:gd name="T17" fmla="*/ 567 h 1333"/>
                <a:gd name="T18" fmla="*/ 652 w 737"/>
                <a:gd name="T19" fmla="*/ 681 h 1333"/>
                <a:gd name="T20" fmla="*/ 709 w 737"/>
                <a:gd name="T21" fmla="*/ 766 h 1333"/>
                <a:gd name="T22" fmla="*/ 681 w 737"/>
                <a:gd name="T23" fmla="*/ 879 h 1333"/>
                <a:gd name="T24" fmla="*/ 737 w 737"/>
                <a:gd name="T25" fmla="*/ 936 h 1333"/>
                <a:gd name="T26" fmla="*/ 624 w 737"/>
                <a:gd name="T27" fmla="*/ 1078 h 1333"/>
                <a:gd name="T28" fmla="*/ 709 w 737"/>
                <a:gd name="T29" fmla="*/ 1106 h 1333"/>
                <a:gd name="T30" fmla="*/ 737 w 737"/>
                <a:gd name="T31" fmla="*/ 1248 h 1333"/>
                <a:gd name="T32" fmla="*/ 567 w 737"/>
                <a:gd name="T33" fmla="*/ 1333 h 1333"/>
                <a:gd name="T34" fmla="*/ 539 w 737"/>
                <a:gd name="T35" fmla="*/ 1248 h 1333"/>
                <a:gd name="T36" fmla="*/ 510 w 737"/>
                <a:gd name="T37" fmla="*/ 1191 h 1333"/>
                <a:gd name="T38" fmla="*/ 539 w 737"/>
                <a:gd name="T39" fmla="*/ 1021 h 1333"/>
                <a:gd name="T40" fmla="*/ 454 w 737"/>
                <a:gd name="T41" fmla="*/ 936 h 1333"/>
                <a:gd name="T42" fmla="*/ 340 w 737"/>
                <a:gd name="T43" fmla="*/ 936 h 1333"/>
                <a:gd name="T44" fmla="*/ 227 w 737"/>
                <a:gd name="T45" fmla="*/ 851 h 1333"/>
                <a:gd name="T46" fmla="*/ 227 w 737"/>
                <a:gd name="T47" fmla="*/ 794 h 1333"/>
                <a:gd name="T48" fmla="*/ 255 w 737"/>
                <a:gd name="T49" fmla="*/ 737 h 1333"/>
                <a:gd name="T50" fmla="*/ 227 w 737"/>
                <a:gd name="T51" fmla="*/ 709 h 1333"/>
                <a:gd name="T52" fmla="*/ 199 w 737"/>
                <a:gd name="T53" fmla="*/ 737 h 1333"/>
                <a:gd name="T54" fmla="*/ 142 w 737"/>
                <a:gd name="T55" fmla="*/ 709 h 1333"/>
                <a:gd name="T56" fmla="*/ 29 w 737"/>
                <a:gd name="T57" fmla="*/ 737 h 1333"/>
                <a:gd name="T58" fmla="*/ 85 w 737"/>
                <a:gd name="T59" fmla="*/ 652 h 1333"/>
                <a:gd name="T60" fmla="*/ 29 w 737"/>
                <a:gd name="T61" fmla="*/ 596 h 1333"/>
                <a:gd name="T62" fmla="*/ 114 w 737"/>
                <a:gd name="T63" fmla="*/ 511 h 1333"/>
                <a:gd name="T64" fmla="*/ 57 w 737"/>
                <a:gd name="T65" fmla="*/ 426 h 1333"/>
                <a:gd name="T66" fmla="*/ 0 w 737"/>
                <a:gd name="T67" fmla="*/ 426 h 1333"/>
                <a:gd name="T68" fmla="*/ 0 w 737"/>
                <a:gd name="T69" fmla="*/ 284 h 1333"/>
                <a:gd name="T70" fmla="*/ 114 w 737"/>
                <a:gd name="T71" fmla="*/ 227 h 1333"/>
                <a:gd name="T72" fmla="*/ 142 w 737"/>
                <a:gd name="T73" fmla="*/ 171 h 1333"/>
                <a:gd name="T74" fmla="*/ 29 w 737"/>
                <a:gd name="T75" fmla="*/ 171 h 1333"/>
                <a:gd name="T76" fmla="*/ 29 w 737"/>
                <a:gd name="T77" fmla="*/ 114 h 1333"/>
                <a:gd name="T78" fmla="*/ 170 w 737"/>
                <a:gd name="T7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333">
                  <a:moveTo>
                    <a:pt x="170" y="0"/>
                  </a:moveTo>
                  <a:lnTo>
                    <a:pt x="284" y="0"/>
                  </a:lnTo>
                  <a:lnTo>
                    <a:pt x="284" y="114"/>
                  </a:lnTo>
                  <a:lnTo>
                    <a:pt x="369" y="142"/>
                  </a:lnTo>
                  <a:lnTo>
                    <a:pt x="340" y="397"/>
                  </a:lnTo>
                  <a:lnTo>
                    <a:pt x="397" y="426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652" y="681"/>
                  </a:lnTo>
                  <a:lnTo>
                    <a:pt x="709" y="766"/>
                  </a:lnTo>
                  <a:lnTo>
                    <a:pt x="681" y="879"/>
                  </a:lnTo>
                  <a:lnTo>
                    <a:pt x="737" y="936"/>
                  </a:lnTo>
                  <a:lnTo>
                    <a:pt x="624" y="1078"/>
                  </a:lnTo>
                  <a:lnTo>
                    <a:pt x="709" y="1106"/>
                  </a:lnTo>
                  <a:lnTo>
                    <a:pt x="737" y="1248"/>
                  </a:lnTo>
                  <a:lnTo>
                    <a:pt x="567" y="1333"/>
                  </a:lnTo>
                  <a:lnTo>
                    <a:pt x="539" y="1248"/>
                  </a:lnTo>
                  <a:lnTo>
                    <a:pt x="510" y="1191"/>
                  </a:lnTo>
                  <a:lnTo>
                    <a:pt x="539" y="1021"/>
                  </a:lnTo>
                  <a:lnTo>
                    <a:pt x="454" y="936"/>
                  </a:lnTo>
                  <a:lnTo>
                    <a:pt x="340" y="936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255" y="737"/>
                  </a:lnTo>
                  <a:lnTo>
                    <a:pt x="227" y="709"/>
                  </a:lnTo>
                  <a:lnTo>
                    <a:pt x="199" y="737"/>
                  </a:lnTo>
                  <a:lnTo>
                    <a:pt x="142" y="709"/>
                  </a:lnTo>
                  <a:lnTo>
                    <a:pt x="29" y="737"/>
                  </a:lnTo>
                  <a:lnTo>
                    <a:pt x="85" y="652"/>
                  </a:lnTo>
                  <a:lnTo>
                    <a:pt x="29" y="596"/>
                  </a:lnTo>
                  <a:lnTo>
                    <a:pt x="114" y="511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0" y="284"/>
                  </a:lnTo>
                  <a:lnTo>
                    <a:pt x="114" y="227"/>
                  </a:lnTo>
                  <a:lnTo>
                    <a:pt x="142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1" name="Freeform 281"/>
            <p:cNvSpPr>
              <a:spLocks/>
            </p:cNvSpPr>
            <p:nvPr/>
          </p:nvSpPr>
          <p:spPr bwMode="auto">
            <a:xfrm>
              <a:off x="3137" y="743"/>
              <a:ext cx="652" cy="567"/>
            </a:xfrm>
            <a:custGeom>
              <a:avLst/>
              <a:gdLst>
                <a:gd name="T0" fmla="*/ 170 w 652"/>
                <a:gd name="T1" fmla="*/ 539 h 567"/>
                <a:gd name="T2" fmla="*/ 114 w 652"/>
                <a:gd name="T3" fmla="*/ 454 h 567"/>
                <a:gd name="T4" fmla="*/ 114 w 652"/>
                <a:gd name="T5" fmla="*/ 369 h 567"/>
                <a:gd name="T6" fmla="*/ 57 w 652"/>
                <a:gd name="T7" fmla="*/ 397 h 567"/>
                <a:gd name="T8" fmla="*/ 0 w 652"/>
                <a:gd name="T9" fmla="*/ 312 h 567"/>
                <a:gd name="T10" fmla="*/ 57 w 652"/>
                <a:gd name="T11" fmla="*/ 284 h 567"/>
                <a:gd name="T12" fmla="*/ 0 w 652"/>
                <a:gd name="T13" fmla="*/ 171 h 567"/>
                <a:gd name="T14" fmla="*/ 57 w 652"/>
                <a:gd name="T15" fmla="*/ 114 h 567"/>
                <a:gd name="T16" fmla="*/ 142 w 652"/>
                <a:gd name="T17" fmla="*/ 85 h 567"/>
                <a:gd name="T18" fmla="*/ 312 w 652"/>
                <a:gd name="T19" fmla="*/ 114 h 567"/>
                <a:gd name="T20" fmla="*/ 426 w 652"/>
                <a:gd name="T21" fmla="*/ 29 h 567"/>
                <a:gd name="T22" fmla="*/ 454 w 652"/>
                <a:gd name="T23" fmla="*/ 57 h 567"/>
                <a:gd name="T24" fmla="*/ 539 w 652"/>
                <a:gd name="T25" fmla="*/ 0 h 567"/>
                <a:gd name="T26" fmla="*/ 624 w 652"/>
                <a:gd name="T27" fmla="*/ 85 h 567"/>
                <a:gd name="T28" fmla="*/ 652 w 652"/>
                <a:gd name="T29" fmla="*/ 171 h 567"/>
                <a:gd name="T30" fmla="*/ 652 w 652"/>
                <a:gd name="T31" fmla="*/ 284 h 567"/>
                <a:gd name="T32" fmla="*/ 539 w 652"/>
                <a:gd name="T33" fmla="*/ 312 h 567"/>
                <a:gd name="T34" fmla="*/ 539 w 652"/>
                <a:gd name="T35" fmla="*/ 369 h 567"/>
                <a:gd name="T36" fmla="*/ 426 w 652"/>
                <a:gd name="T37" fmla="*/ 426 h 567"/>
                <a:gd name="T38" fmla="*/ 397 w 652"/>
                <a:gd name="T39" fmla="*/ 482 h 567"/>
                <a:gd name="T40" fmla="*/ 312 w 652"/>
                <a:gd name="T41" fmla="*/ 511 h 567"/>
                <a:gd name="T42" fmla="*/ 312 w 652"/>
                <a:gd name="T43" fmla="*/ 567 h 567"/>
                <a:gd name="T44" fmla="*/ 170 w 652"/>
                <a:gd name="T45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2" h="567">
                  <a:moveTo>
                    <a:pt x="170" y="539"/>
                  </a:moveTo>
                  <a:lnTo>
                    <a:pt x="114" y="454"/>
                  </a:lnTo>
                  <a:lnTo>
                    <a:pt x="114" y="369"/>
                  </a:lnTo>
                  <a:lnTo>
                    <a:pt x="57" y="397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0" y="171"/>
                  </a:lnTo>
                  <a:lnTo>
                    <a:pt x="57" y="114"/>
                  </a:lnTo>
                  <a:lnTo>
                    <a:pt x="142" y="85"/>
                  </a:lnTo>
                  <a:lnTo>
                    <a:pt x="312" y="114"/>
                  </a:lnTo>
                  <a:lnTo>
                    <a:pt x="426" y="29"/>
                  </a:lnTo>
                  <a:lnTo>
                    <a:pt x="454" y="57"/>
                  </a:lnTo>
                  <a:lnTo>
                    <a:pt x="539" y="0"/>
                  </a:lnTo>
                  <a:lnTo>
                    <a:pt x="624" y="85"/>
                  </a:lnTo>
                  <a:lnTo>
                    <a:pt x="652" y="171"/>
                  </a:lnTo>
                  <a:lnTo>
                    <a:pt x="652" y="284"/>
                  </a:lnTo>
                  <a:lnTo>
                    <a:pt x="539" y="312"/>
                  </a:lnTo>
                  <a:lnTo>
                    <a:pt x="539" y="369"/>
                  </a:lnTo>
                  <a:lnTo>
                    <a:pt x="426" y="426"/>
                  </a:lnTo>
                  <a:lnTo>
                    <a:pt x="397" y="482"/>
                  </a:lnTo>
                  <a:lnTo>
                    <a:pt x="312" y="511"/>
                  </a:lnTo>
                  <a:lnTo>
                    <a:pt x="312" y="567"/>
                  </a:lnTo>
                  <a:lnTo>
                    <a:pt x="170" y="53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2" name="Freeform 282"/>
            <p:cNvSpPr>
              <a:spLocks/>
            </p:cNvSpPr>
            <p:nvPr/>
          </p:nvSpPr>
          <p:spPr bwMode="auto">
            <a:xfrm>
              <a:off x="3279" y="1027"/>
              <a:ext cx="595" cy="425"/>
            </a:xfrm>
            <a:custGeom>
              <a:avLst/>
              <a:gdLst>
                <a:gd name="T0" fmla="*/ 510 w 595"/>
                <a:gd name="T1" fmla="*/ 0 h 425"/>
                <a:gd name="T2" fmla="*/ 510 w 595"/>
                <a:gd name="T3" fmla="*/ 57 h 425"/>
                <a:gd name="T4" fmla="*/ 595 w 595"/>
                <a:gd name="T5" fmla="*/ 85 h 425"/>
                <a:gd name="T6" fmla="*/ 595 w 595"/>
                <a:gd name="T7" fmla="*/ 198 h 425"/>
                <a:gd name="T8" fmla="*/ 567 w 595"/>
                <a:gd name="T9" fmla="*/ 255 h 425"/>
                <a:gd name="T10" fmla="*/ 510 w 595"/>
                <a:gd name="T11" fmla="*/ 283 h 425"/>
                <a:gd name="T12" fmla="*/ 482 w 595"/>
                <a:gd name="T13" fmla="*/ 283 h 425"/>
                <a:gd name="T14" fmla="*/ 454 w 595"/>
                <a:gd name="T15" fmla="*/ 283 h 425"/>
                <a:gd name="T16" fmla="*/ 454 w 595"/>
                <a:gd name="T17" fmla="*/ 368 h 425"/>
                <a:gd name="T18" fmla="*/ 284 w 595"/>
                <a:gd name="T19" fmla="*/ 425 h 425"/>
                <a:gd name="T20" fmla="*/ 0 w 595"/>
                <a:gd name="T21" fmla="*/ 283 h 425"/>
                <a:gd name="T22" fmla="*/ 28 w 595"/>
                <a:gd name="T23" fmla="*/ 255 h 425"/>
                <a:gd name="T24" fmla="*/ 170 w 595"/>
                <a:gd name="T25" fmla="*/ 283 h 425"/>
                <a:gd name="T26" fmla="*/ 170 w 595"/>
                <a:gd name="T27" fmla="*/ 227 h 425"/>
                <a:gd name="T28" fmla="*/ 255 w 595"/>
                <a:gd name="T29" fmla="*/ 198 h 425"/>
                <a:gd name="T30" fmla="*/ 284 w 595"/>
                <a:gd name="T31" fmla="*/ 142 h 425"/>
                <a:gd name="T32" fmla="*/ 397 w 595"/>
                <a:gd name="T33" fmla="*/ 85 h 425"/>
                <a:gd name="T34" fmla="*/ 397 w 595"/>
                <a:gd name="T35" fmla="*/ 28 h 425"/>
                <a:gd name="T36" fmla="*/ 510 w 595"/>
                <a:gd name="T3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425">
                  <a:moveTo>
                    <a:pt x="510" y="0"/>
                  </a:moveTo>
                  <a:lnTo>
                    <a:pt x="510" y="57"/>
                  </a:lnTo>
                  <a:lnTo>
                    <a:pt x="595" y="85"/>
                  </a:lnTo>
                  <a:lnTo>
                    <a:pt x="595" y="198"/>
                  </a:lnTo>
                  <a:lnTo>
                    <a:pt x="567" y="255"/>
                  </a:lnTo>
                  <a:lnTo>
                    <a:pt x="510" y="283"/>
                  </a:lnTo>
                  <a:lnTo>
                    <a:pt x="482" y="283"/>
                  </a:lnTo>
                  <a:lnTo>
                    <a:pt x="454" y="283"/>
                  </a:lnTo>
                  <a:lnTo>
                    <a:pt x="454" y="368"/>
                  </a:lnTo>
                  <a:lnTo>
                    <a:pt x="284" y="425"/>
                  </a:lnTo>
                  <a:lnTo>
                    <a:pt x="0" y="283"/>
                  </a:lnTo>
                  <a:lnTo>
                    <a:pt x="28" y="255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55" y="198"/>
                  </a:lnTo>
                  <a:lnTo>
                    <a:pt x="284" y="142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5" name="Freeform 285"/>
            <p:cNvSpPr>
              <a:spLocks/>
            </p:cNvSpPr>
            <p:nvPr/>
          </p:nvSpPr>
          <p:spPr bwMode="auto">
            <a:xfrm>
              <a:off x="3818" y="1395"/>
              <a:ext cx="198" cy="171"/>
            </a:xfrm>
            <a:custGeom>
              <a:avLst/>
              <a:gdLst>
                <a:gd name="T0" fmla="*/ 0 w 198"/>
                <a:gd name="T1" fmla="*/ 57 h 171"/>
                <a:gd name="T2" fmla="*/ 85 w 198"/>
                <a:gd name="T3" fmla="*/ 0 h 171"/>
                <a:gd name="T4" fmla="*/ 170 w 198"/>
                <a:gd name="T5" fmla="*/ 0 h 171"/>
                <a:gd name="T6" fmla="*/ 198 w 198"/>
                <a:gd name="T7" fmla="*/ 57 h 171"/>
                <a:gd name="T8" fmla="*/ 198 w 198"/>
                <a:gd name="T9" fmla="*/ 114 h 171"/>
                <a:gd name="T10" fmla="*/ 170 w 198"/>
                <a:gd name="T11" fmla="*/ 171 h 171"/>
                <a:gd name="T12" fmla="*/ 113 w 198"/>
                <a:gd name="T13" fmla="*/ 114 h 171"/>
                <a:gd name="T14" fmla="*/ 0 w 198"/>
                <a:gd name="T15" fmla="*/ 57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71">
                  <a:moveTo>
                    <a:pt x="0" y="57"/>
                  </a:moveTo>
                  <a:lnTo>
                    <a:pt x="85" y="0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70" y="171"/>
                  </a:lnTo>
                  <a:lnTo>
                    <a:pt x="113" y="114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48" name="Freeform 288"/>
            <p:cNvSpPr>
              <a:spLocks/>
            </p:cNvSpPr>
            <p:nvPr/>
          </p:nvSpPr>
          <p:spPr bwMode="auto">
            <a:xfrm>
              <a:off x="3733" y="1452"/>
              <a:ext cx="623" cy="737"/>
            </a:xfrm>
            <a:custGeom>
              <a:avLst/>
              <a:gdLst>
                <a:gd name="T0" fmla="*/ 255 w 623"/>
                <a:gd name="T1" fmla="*/ 114 h 737"/>
                <a:gd name="T2" fmla="*/ 198 w 623"/>
                <a:gd name="T3" fmla="*/ 57 h 737"/>
                <a:gd name="T4" fmla="*/ 85 w 623"/>
                <a:gd name="T5" fmla="*/ 0 h 737"/>
                <a:gd name="T6" fmla="*/ 0 w 623"/>
                <a:gd name="T7" fmla="*/ 284 h 737"/>
                <a:gd name="T8" fmla="*/ 56 w 623"/>
                <a:gd name="T9" fmla="*/ 312 h 737"/>
                <a:gd name="T10" fmla="*/ 85 w 623"/>
                <a:gd name="T11" fmla="*/ 425 h 737"/>
                <a:gd name="T12" fmla="*/ 141 w 623"/>
                <a:gd name="T13" fmla="*/ 454 h 737"/>
                <a:gd name="T14" fmla="*/ 170 w 623"/>
                <a:gd name="T15" fmla="*/ 596 h 737"/>
                <a:gd name="T16" fmla="*/ 198 w 623"/>
                <a:gd name="T17" fmla="*/ 624 h 737"/>
                <a:gd name="T18" fmla="*/ 170 w 623"/>
                <a:gd name="T19" fmla="*/ 681 h 737"/>
                <a:gd name="T20" fmla="*/ 283 w 623"/>
                <a:gd name="T21" fmla="*/ 737 h 737"/>
                <a:gd name="T22" fmla="*/ 340 w 623"/>
                <a:gd name="T23" fmla="*/ 681 h 737"/>
                <a:gd name="T24" fmla="*/ 425 w 623"/>
                <a:gd name="T25" fmla="*/ 681 h 737"/>
                <a:gd name="T26" fmla="*/ 538 w 623"/>
                <a:gd name="T27" fmla="*/ 737 h 737"/>
                <a:gd name="T28" fmla="*/ 595 w 623"/>
                <a:gd name="T29" fmla="*/ 652 h 737"/>
                <a:gd name="T30" fmla="*/ 538 w 623"/>
                <a:gd name="T31" fmla="*/ 567 h 737"/>
                <a:gd name="T32" fmla="*/ 567 w 623"/>
                <a:gd name="T33" fmla="*/ 482 h 737"/>
                <a:gd name="T34" fmla="*/ 623 w 623"/>
                <a:gd name="T35" fmla="*/ 454 h 737"/>
                <a:gd name="T36" fmla="*/ 453 w 623"/>
                <a:gd name="T37" fmla="*/ 340 h 737"/>
                <a:gd name="T38" fmla="*/ 425 w 623"/>
                <a:gd name="T39" fmla="*/ 255 h 737"/>
                <a:gd name="T40" fmla="*/ 368 w 623"/>
                <a:gd name="T41" fmla="*/ 284 h 737"/>
                <a:gd name="T42" fmla="*/ 283 w 623"/>
                <a:gd name="T43" fmla="*/ 255 h 737"/>
                <a:gd name="T44" fmla="*/ 255 w 623"/>
                <a:gd name="T45" fmla="*/ 11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737">
                  <a:moveTo>
                    <a:pt x="255" y="114"/>
                  </a:moveTo>
                  <a:lnTo>
                    <a:pt x="198" y="57"/>
                  </a:lnTo>
                  <a:lnTo>
                    <a:pt x="85" y="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85" y="425"/>
                  </a:lnTo>
                  <a:lnTo>
                    <a:pt x="141" y="454"/>
                  </a:lnTo>
                  <a:lnTo>
                    <a:pt x="170" y="596"/>
                  </a:lnTo>
                  <a:lnTo>
                    <a:pt x="198" y="624"/>
                  </a:lnTo>
                  <a:lnTo>
                    <a:pt x="170" y="681"/>
                  </a:lnTo>
                  <a:lnTo>
                    <a:pt x="283" y="737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38" y="737"/>
                  </a:lnTo>
                  <a:lnTo>
                    <a:pt x="595" y="652"/>
                  </a:lnTo>
                  <a:lnTo>
                    <a:pt x="538" y="567"/>
                  </a:lnTo>
                  <a:lnTo>
                    <a:pt x="567" y="482"/>
                  </a:lnTo>
                  <a:lnTo>
                    <a:pt x="623" y="454"/>
                  </a:lnTo>
                  <a:lnTo>
                    <a:pt x="453" y="340"/>
                  </a:lnTo>
                  <a:lnTo>
                    <a:pt x="425" y="255"/>
                  </a:lnTo>
                  <a:lnTo>
                    <a:pt x="368" y="284"/>
                  </a:lnTo>
                  <a:lnTo>
                    <a:pt x="283" y="255"/>
                  </a:lnTo>
                  <a:lnTo>
                    <a:pt x="255" y="11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2" name="Freeform 292"/>
            <p:cNvSpPr>
              <a:spLocks/>
            </p:cNvSpPr>
            <p:nvPr/>
          </p:nvSpPr>
          <p:spPr bwMode="auto">
            <a:xfrm>
              <a:off x="3251" y="2359"/>
              <a:ext cx="453" cy="341"/>
            </a:xfrm>
            <a:custGeom>
              <a:avLst/>
              <a:gdLst>
                <a:gd name="T0" fmla="*/ 255 w 453"/>
                <a:gd name="T1" fmla="*/ 0 h 341"/>
                <a:gd name="T2" fmla="*/ 113 w 453"/>
                <a:gd name="T3" fmla="*/ 114 h 341"/>
                <a:gd name="T4" fmla="*/ 198 w 453"/>
                <a:gd name="T5" fmla="*/ 170 h 341"/>
                <a:gd name="T6" fmla="*/ 142 w 453"/>
                <a:gd name="T7" fmla="*/ 199 h 341"/>
                <a:gd name="T8" fmla="*/ 56 w 453"/>
                <a:gd name="T9" fmla="*/ 227 h 341"/>
                <a:gd name="T10" fmla="*/ 0 w 453"/>
                <a:gd name="T11" fmla="*/ 284 h 341"/>
                <a:gd name="T12" fmla="*/ 142 w 453"/>
                <a:gd name="T13" fmla="*/ 341 h 341"/>
                <a:gd name="T14" fmla="*/ 227 w 453"/>
                <a:gd name="T15" fmla="*/ 341 h 341"/>
                <a:gd name="T16" fmla="*/ 453 w 453"/>
                <a:gd name="T17" fmla="*/ 256 h 341"/>
                <a:gd name="T18" fmla="*/ 368 w 453"/>
                <a:gd name="T19" fmla="*/ 170 h 341"/>
                <a:gd name="T20" fmla="*/ 340 w 453"/>
                <a:gd name="T21" fmla="*/ 57 h 341"/>
                <a:gd name="T22" fmla="*/ 255 w 453"/>
                <a:gd name="T2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341">
                  <a:moveTo>
                    <a:pt x="255" y="0"/>
                  </a:moveTo>
                  <a:lnTo>
                    <a:pt x="113" y="114"/>
                  </a:lnTo>
                  <a:lnTo>
                    <a:pt x="198" y="170"/>
                  </a:lnTo>
                  <a:lnTo>
                    <a:pt x="142" y="199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142" y="341"/>
                  </a:lnTo>
                  <a:lnTo>
                    <a:pt x="227" y="341"/>
                  </a:lnTo>
                  <a:lnTo>
                    <a:pt x="453" y="256"/>
                  </a:lnTo>
                  <a:lnTo>
                    <a:pt x="368" y="170"/>
                  </a:lnTo>
                  <a:lnTo>
                    <a:pt x="340" y="57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3" name="Freeform 293"/>
            <p:cNvSpPr>
              <a:spLocks/>
            </p:cNvSpPr>
            <p:nvPr/>
          </p:nvSpPr>
          <p:spPr bwMode="auto">
            <a:xfrm>
              <a:off x="2911" y="2104"/>
              <a:ext cx="595" cy="539"/>
            </a:xfrm>
            <a:custGeom>
              <a:avLst/>
              <a:gdLst>
                <a:gd name="T0" fmla="*/ 340 w 595"/>
                <a:gd name="T1" fmla="*/ 539 h 539"/>
                <a:gd name="T2" fmla="*/ 283 w 595"/>
                <a:gd name="T3" fmla="*/ 425 h 539"/>
                <a:gd name="T4" fmla="*/ 198 w 595"/>
                <a:gd name="T5" fmla="*/ 369 h 539"/>
                <a:gd name="T6" fmla="*/ 198 w 595"/>
                <a:gd name="T7" fmla="*/ 340 h 539"/>
                <a:gd name="T8" fmla="*/ 85 w 595"/>
                <a:gd name="T9" fmla="*/ 284 h 539"/>
                <a:gd name="T10" fmla="*/ 56 w 595"/>
                <a:gd name="T11" fmla="*/ 312 h 539"/>
                <a:gd name="T12" fmla="*/ 0 w 595"/>
                <a:gd name="T13" fmla="*/ 255 h 539"/>
                <a:gd name="T14" fmla="*/ 85 w 595"/>
                <a:gd name="T15" fmla="*/ 85 h 539"/>
                <a:gd name="T16" fmla="*/ 340 w 595"/>
                <a:gd name="T17" fmla="*/ 57 h 539"/>
                <a:gd name="T18" fmla="*/ 396 w 595"/>
                <a:gd name="T19" fmla="*/ 0 h 539"/>
                <a:gd name="T20" fmla="*/ 482 w 595"/>
                <a:gd name="T21" fmla="*/ 0 h 539"/>
                <a:gd name="T22" fmla="*/ 510 w 595"/>
                <a:gd name="T23" fmla="*/ 57 h 539"/>
                <a:gd name="T24" fmla="*/ 567 w 595"/>
                <a:gd name="T25" fmla="*/ 85 h 539"/>
                <a:gd name="T26" fmla="*/ 595 w 595"/>
                <a:gd name="T27" fmla="*/ 199 h 539"/>
                <a:gd name="T28" fmla="*/ 595 w 595"/>
                <a:gd name="T29" fmla="*/ 255 h 539"/>
                <a:gd name="T30" fmla="*/ 453 w 595"/>
                <a:gd name="T31" fmla="*/ 369 h 539"/>
                <a:gd name="T32" fmla="*/ 538 w 595"/>
                <a:gd name="T33" fmla="*/ 425 h 539"/>
                <a:gd name="T34" fmla="*/ 396 w 595"/>
                <a:gd name="T35" fmla="*/ 482 h 539"/>
                <a:gd name="T36" fmla="*/ 340 w 595"/>
                <a:gd name="T37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539">
                  <a:moveTo>
                    <a:pt x="340" y="539"/>
                  </a:moveTo>
                  <a:lnTo>
                    <a:pt x="283" y="425"/>
                  </a:lnTo>
                  <a:lnTo>
                    <a:pt x="198" y="369"/>
                  </a:lnTo>
                  <a:lnTo>
                    <a:pt x="198" y="340"/>
                  </a:lnTo>
                  <a:lnTo>
                    <a:pt x="85" y="284"/>
                  </a:lnTo>
                  <a:lnTo>
                    <a:pt x="56" y="312"/>
                  </a:lnTo>
                  <a:lnTo>
                    <a:pt x="0" y="255"/>
                  </a:lnTo>
                  <a:lnTo>
                    <a:pt x="85" y="85"/>
                  </a:lnTo>
                  <a:lnTo>
                    <a:pt x="340" y="57"/>
                  </a:lnTo>
                  <a:lnTo>
                    <a:pt x="396" y="0"/>
                  </a:lnTo>
                  <a:lnTo>
                    <a:pt x="482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595" y="199"/>
                  </a:lnTo>
                  <a:lnTo>
                    <a:pt x="595" y="255"/>
                  </a:lnTo>
                  <a:lnTo>
                    <a:pt x="453" y="369"/>
                  </a:lnTo>
                  <a:lnTo>
                    <a:pt x="538" y="425"/>
                  </a:lnTo>
                  <a:lnTo>
                    <a:pt x="396" y="482"/>
                  </a:lnTo>
                  <a:lnTo>
                    <a:pt x="340" y="53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54" name="Freeform 294"/>
            <p:cNvSpPr>
              <a:spLocks/>
            </p:cNvSpPr>
            <p:nvPr/>
          </p:nvSpPr>
          <p:spPr bwMode="auto">
            <a:xfrm>
              <a:off x="2684" y="2444"/>
              <a:ext cx="567" cy="482"/>
            </a:xfrm>
            <a:custGeom>
              <a:avLst/>
              <a:gdLst>
                <a:gd name="T0" fmla="*/ 57 w 567"/>
                <a:gd name="T1" fmla="*/ 85 h 482"/>
                <a:gd name="T2" fmla="*/ 28 w 567"/>
                <a:gd name="T3" fmla="*/ 114 h 482"/>
                <a:gd name="T4" fmla="*/ 0 w 567"/>
                <a:gd name="T5" fmla="*/ 284 h 482"/>
                <a:gd name="T6" fmla="*/ 28 w 567"/>
                <a:gd name="T7" fmla="*/ 341 h 482"/>
                <a:gd name="T8" fmla="*/ 85 w 567"/>
                <a:gd name="T9" fmla="*/ 426 h 482"/>
                <a:gd name="T10" fmla="*/ 170 w 567"/>
                <a:gd name="T11" fmla="*/ 482 h 482"/>
                <a:gd name="T12" fmla="*/ 255 w 567"/>
                <a:gd name="T13" fmla="*/ 426 h 482"/>
                <a:gd name="T14" fmla="*/ 397 w 567"/>
                <a:gd name="T15" fmla="*/ 482 h 482"/>
                <a:gd name="T16" fmla="*/ 368 w 567"/>
                <a:gd name="T17" fmla="*/ 369 h 482"/>
                <a:gd name="T18" fmla="*/ 397 w 567"/>
                <a:gd name="T19" fmla="*/ 341 h 482"/>
                <a:gd name="T20" fmla="*/ 538 w 567"/>
                <a:gd name="T21" fmla="*/ 312 h 482"/>
                <a:gd name="T22" fmla="*/ 538 w 567"/>
                <a:gd name="T23" fmla="*/ 199 h 482"/>
                <a:gd name="T24" fmla="*/ 567 w 567"/>
                <a:gd name="T25" fmla="*/ 199 h 482"/>
                <a:gd name="T26" fmla="*/ 510 w 567"/>
                <a:gd name="T27" fmla="*/ 85 h 482"/>
                <a:gd name="T28" fmla="*/ 425 w 567"/>
                <a:gd name="T29" fmla="*/ 29 h 482"/>
                <a:gd name="T30" fmla="*/ 340 w 567"/>
                <a:gd name="T31" fmla="*/ 85 h 482"/>
                <a:gd name="T32" fmla="*/ 312 w 567"/>
                <a:gd name="T33" fmla="*/ 171 h 482"/>
                <a:gd name="T34" fmla="*/ 340 w 567"/>
                <a:gd name="T35" fmla="*/ 227 h 482"/>
                <a:gd name="T36" fmla="*/ 312 w 567"/>
                <a:gd name="T37" fmla="*/ 256 h 482"/>
                <a:gd name="T38" fmla="*/ 170 w 567"/>
                <a:gd name="T39" fmla="*/ 199 h 482"/>
                <a:gd name="T40" fmla="*/ 170 w 567"/>
                <a:gd name="T41" fmla="*/ 114 h 482"/>
                <a:gd name="T42" fmla="*/ 142 w 567"/>
                <a:gd name="T43" fmla="*/ 0 h 482"/>
                <a:gd name="T44" fmla="*/ 57 w 567"/>
                <a:gd name="T45" fmla="*/ 85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82">
                  <a:moveTo>
                    <a:pt x="57" y="85"/>
                  </a:moveTo>
                  <a:lnTo>
                    <a:pt x="28" y="114"/>
                  </a:lnTo>
                  <a:lnTo>
                    <a:pt x="0" y="284"/>
                  </a:lnTo>
                  <a:lnTo>
                    <a:pt x="28" y="341"/>
                  </a:lnTo>
                  <a:lnTo>
                    <a:pt x="85" y="426"/>
                  </a:lnTo>
                  <a:lnTo>
                    <a:pt x="170" y="482"/>
                  </a:lnTo>
                  <a:lnTo>
                    <a:pt x="255" y="426"/>
                  </a:lnTo>
                  <a:lnTo>
                    <a:pt x="397" y="482"/>
                  </a:lnTo>
                  <a:lnTo>
                    <a:pt x="368" y="369"/>
                  </a:lnTo>
                  <a:lnTo>
                    <a:pt x="397" y="341"/>
                  </a:lnTo>
                  <a:lnTo>
                    <a:pt x="538" y="312"/>
                  </a:lnTo>
                  <a:lnTo>
                    <a:pt x="538" y="199"/>
                  </a:lnTo>
                  <a:lnTo>
                    <a:pt x="567" y="199"/>
                  </a:lnTo>
                  <a:lnTo>
                    <a:pt x="510" y="85"/>
                  </a:lnTo>
                  <a:lnTo>
                    <a:pt x="425" y="29"/>
                  </a:lnTo>
                  <a:lnTo>
                    <a:pt x="340" y="85"/>
                  </a:lnTo>
                  <a:lnTo>
                    <a:pt x="312" y="171"/>
                  </a:lnTo>
                  <a:lnTo>
                    <a:pt x="340" y="227"/>
                  </a:lnTo>
                  <a:lnTo>
                    <a:pt x="312" y="256"/>
                  </a:lnTo>
                  <a:lnTo>
                    <a:pt x="170" y="199"/>
                  </a:lnTo>
                  <a:lnTo>
                    <a:pt x="170" y="114"/>
                  </a:lnTo>
                  <a:lnTo>
                    <a:pt x="142" y="0"/>
                  </a:lnTo>
                  <a:lnTo>
                    <a:pt x="57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1" name="Freeform 301"/>
            <p:cNvSpPr>
              <a:spLocks/>
            </p:cNvSpPr>
            <p:nvPr/>
          </p:nvSpPr>
          <p:spPr bwMode="auto">
            <a:xfrm>
              <a:off x="2145" y="5449"/>
              <a:ext cx="907" cy="482"/>
            </a:xfrm>
            <a:custGeom>
              <a:avLst/>
              <a:gdLst>
                <a:gd name="T0" fmla="*/ 29 w 907"/>
                <a:gd name="T1" fmla="*/ 29 h 482"/>
                <a:gd name="T2" fmla="*/ 29 w 907"/>
                <a:gd name="T3" fmla="*/ 142 h 482"/>
                <a:gd name="T4" fmla="*/ 0 w 907"/>
                <a:gd name="T5" fmla="*/ 171 h 482"/>
                <a:gd name="T6" fmla="*/ 0 w 907"/>
                <a:gd name="T7" fmla="*/ 227 h 482"/>
                <a:gd name="T8" fmla="*/ 57 w 907"/>
                <a:gd name="T9" fmla="*/ 284 h 482"/>
                <a:gd name="T10" fmla="*/ 199 w 907"/>
                <a:gd name="T11" fmla="*/ 341 h 482"/>
                <a:gd name="T12" fmla="*/ 227 w 907"/>
                <a:gd name="T13" fmla="*/ 369 h 482"/>
                <a:gd name="T14" fmla="*/ 312 w 907"/>
                <a:gd name="T15" fmla="*/ 341 h 482"/>
                <a:gd name="T16" fmla="*/ 510 w 907"/>
                <a:gd name="T17" fmla="*/ 341 h 482"/>
                <a:gd name="T18" fmla="*/ 510 w 907"/>
                <a:gd name="T19" fmla="*/ 397 h 482"/>
                <a:gd name="T20" fmla="*/ 596 w 907"/>
                <a:gd name="T21" fmla="*/ 369 h 482"/>
                <a:gd name="T22" fmla="*/ 596 w 907"/>
                <a:gd name="T23" fmla="*/ 426 h 482"/>
                <a:gd name="T24" fmla="*/ 652 w 907"/>
                <a:gd name="T25" fmla="*/ 454 h 482"/>
                <a:gd name="T26" fmla="*/ 766 w 907"/>
                <a:gd name="T27" fmla="*/ 454 h 482"/>
                <a:gd name="T28" fmla="*/ 794 w 907"/>
                <a:gd name="T29" fmla="*/ 482 h 482"/>
                <a:gd name="T30" fmla="*/ 822 w 907"/>
                <a:gd name="T31" fmla="*/ 454 h 482"/>
                <a:gd name="T32" fmla="*/ 851 w 907"/>
                <a:gd name="T33" fmla="*/ 341 h 482"/>
                <a:gd name="T34" fmla="*/ 907 w 907"/>
                <a:gd name="T35" fmla="*/ 341 h 482"/>
                <a:gd name="T36" fmla="*/ 907 w 907"/>
                <a:gd name="T37" fmla="*/ 256 h 482"/>
                <a:gd name="T38" fmla="*/ 851 w 907"/>
                <a:gd name="T39" fmla="*/ 171 h 482"/>
                <a:gd name="T40" fmla="*/ 822 w 907"/>
                <a:gd name="T41" fmla="*/ 57 h 482"/>
                <a:gd name="T42" fmla="*/ 624 w 907"/>
                <a:gd name="T43" fmla="*/ 0 h 482"/>
                <a:gd name="T44" fmla="*/ 567 w 907"/>
                <a:gd name="T45" fmla="*/ 29 h 482"/>
                <a:gd name="T46" fmla="*/ 539 w 907"/>
                <a:gd name="T47" fmla="*/ 0 h 482"/>
                <a:gd name="T48" fmla="*/ 539 w 907"/>
                <a:gd name="T49" fmla="*/ 142 h 482"/>
                <a:gd name="T50" fmla="*/ 284 w 907"/>
                <a:gd name="T51" fmla="*/ 142 h 482"/>
                <a:gd name="T52" fmla="*/ 170 w 907"/>
                <a:gd name="T53" fmla="*/ 114 h 482"/>
                <a:gd name="T54" fmla="*/ 170 w 907"/>
                <a:gd name="T55" fmla="*/ 86 h 482"/>
                <a:gd name="T56" fmla="*/ 29 w 907"/>
                <a:gd name="T57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482">
                  <a:moveTo>
                    <a:pt x="29" y="29"/>
                  </a:moveTo>
                  <a:lnTo>
                    <a:pt x="29" y="142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596" y="369"/>
                  </a:lnTo>
                  <a:lnTo>
                    <a:pt x="596" y="426"/>
                  </a:lnTo>
                  <a:lnTo>
                    <a:pt x="652" y="454"/>
                  </a:lnTo>
                  <a:lnTo>
                    <a:pt x="766" y="454"/>
                  </a:lnTo>
                  <a:lnTo>
                    <a:pt x="794" y="482"/>
                  </a:lnTo>
                  <a:lnTo>
                    <a:pt x="822" y="454"/>
                  </a:lnTo>
                  <a:lnTo>
                    <a:pt x="851" y="341"/>
                  </a:lnTo>
                  <a:lnTo>
                    <a:pt x="907" y="341"/>
                  </a:lnTo>
                  <a:lnTo>
                    <a:pt x="907" y="256"/>
                  </a:lnTo>
                  <a:lnTo>
                    <a:pt x="851" y="171"/>
                  </a:lnTo>
                  <a:lnTo>
                    <a:pt x="822" y="57"/>
                  </a:lnTo>
                  <a:lnTo>
                    <a:pt x="624" y="0"/>
                  </a:lnTo>
                  <a:lnTo>
                    <a:pt x="567" y="29"/>
                  </a:lnTo>
                  <a:lnTo>
                    <a:pt x="539" y="0"/>
                  </a:lnTo>
                  <a:lnTo>
                    <a:pt x="539" y="142"/>
                  </a:lnTo>
                  <a:lnTo>
                    <a:pt x="284" y="142"/>
                  </a:lnTo>
                  <a:lnTo>
                    <a:pt x="170" y="114"/>
                  </a:lnTo>
                  <a:lnTo>
                    <a:pt x="170" y="86"/>
                  </a:lnTo>
                  <a:lnTo>
                    <a:pt x="29" y="2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2" name="Freeform 302"/>
            <p:cNvSpPr>
              <a:spLocks/>
            </p:cNvSpPr>
            <p:nvPr/>
          </p:nvSpPr>
          <p:spPr bwMode="auto">
            <a:xfrm>
              <a:off x="2117" y="3777"/>
              <a:ext cx="850" cy="1531"/>
            </a:xfrm>
            <a:custGeom>
              <a:avLst/>
              <a:gdLst>
                <a:gd name="T0" fmla="*/ 0 w 850"/>
                <a:gd name="T1" fmla="*/ 1049 h 1531"/>
                <a:gd name="T2" fmla="*/ 28 w 850"/>
                <a:gd name="T3" fmla="*/ 1162 h 1531"/>
                <a:gd name="T4" fmla="*/ 57 w 850"/>
                <a:gd name="T5" fmla="*/ 1191 h 1531"/>
                <a:gd name="T6" fmla="*/ 85 w 850"/>
                <a:gd name="T7" fmla="*/ 1247 h 1531"/>
                <a:gd name="T8" fmla="*/ 28 w 850"/>
                <a:gd name="T9" fmla="*/ 1276 h 1531"/>
                <a:gd name="T10" fmla="*/ 28 w 850"/>
                <a:gd name="T11" fmla="*/ 1304 h 1531"/>
                <a:gd name="T12" fmla="*/ 28 w 850"/>
                <a:gd name="T13" fmla="*/ 1332 h 1531"/>
                <a:gd name="T14" fmla="*/ 57 w 850"/>
                <a:gd name="T15" fmla="*/ 1389 h 1531"/>
                <a:gd name="T16" fmla="*/ 28 w 850"/>
                <a:gd name="T17" fmla="*/ 1446 h 1531"/>
                <a:gd name="T18" fmla="*/ 57 w 850"/>
                <a:gd name="T19" fmla="*/ 1446 h 1531"/>
                <a:gd name="T20" fmla="*/ 85 w 850"/>
                <a:gd name="T21" fmla="*/ 1531 h 1531"/>
                <a:gd name="T22" fmla="*/ 198 w 850"/>
                <a:gd name="T23" fmla="*/ 1417 h 1531"/>
                <a:gd name="T24" fmla="*/ 170 w 850"/>
                <a:gd name="T25" fmla="*/ 1332 h 1531"/>
                <a:gd name="T26" fmla="*/ 227 w 850"/>
                <a:gd name="T27" fmla="*/ 1276 h 1531"/>
                <a:gd name="T28" fmla="*/ 170 w 850"/>
                <a:gd name="T29" fmla="*/ 1191 h 1531"/>
                <a:gd name="T30" fmla="*/ 227 w 850"/>
                <a:gd name="T31" fmla="*/ 1105 h 1531"/>
                <a:gd name="T32" fmla="*/ 170 w 850"/>
                <a:gd name="T33" fmla="*/ 1049 h 1531"/>
                <a:gd name="T34" fmla="*/ 142 w 850"/>
                <a:gd name="T35" fmla="*/ 1049 h 1531"/>
                <a:gd name="T36" fmla="*/ 113 w 850"/>
                <a:gd name="T37" fmla="*/ 964 h 1531"/>
                <a:gd name="T38" fmla="*/ 255 w 850"/>
                <a:gd name="T39" fmla="*/ 822 h 1531"/>
                <a:gd name="T40" fmla="*/ 283 w 850"/>
                <a:gd name="T41" fmla="*/ 709 h 1531"/>
                <a:gd name="T42" fmla="*/ 397 w 850"/>
                <a:gd name="T43" fmla="*/ 652 h 1531"/>
                <a:gd name="T44" fmla="*/ 340 w 850"/>
                <a:gd name="T45" fmla="*/ 624 h 1531"/>
                <a:gd name="T46" fmla="*/ 368 w 850"/>
                <a:gd name="T47" fmla="*/ 595 h 1531"/>
                <a:gd name="T48" fmla="*/ 453 w 850"/>
                <a:gd name="T49" fmla="*/ 567 h 1531"/>
                <a:gd name="T50" fmla="*/ 510 w 850"/>
                <a:gd name="T51" fmla="*/ 453 h 1531"/>
                <a:gd name="T52" fmla="*/ 538 w 850"/>
                <a:gd name="T53" fmla="*/ 453 h 1531"/>
                <a:gd name="T54" fmla="*/ 538 w 850"/>
                <a:gd name="T55" fmla="*/ 510 h 1531"/>
                <a:gd name="T56" fmla="*/ 624 w 850"/>
                <a:gd name="T57" fmla="*/ 538 h 1531"/>
                <a:gd name="T58" fmla="*/ 709 w 850"/>
                <a:gd name="T59" fmla="*/ 510 h 1531"/>
                <a:gd name="T60" fmla="*/ 765 w 850"/>
                <a:gd name="T61" fmla="*/ 482 h 1531"/>
                <a:gd name="T62" fmla="*/ 737 w 850"/>
                <a:gd name="T63" fmla="*/ 425 h 1531"/>
                <a:gd name="T64" fmla="*/ 794 w 850"/>
                <a:gd name="T65" fmla="*/ 397 h 1531"/>
                <a:gd name="T66" fmla="*/ 850 w 850"/>
                <a:gd name="T67" fmla="*/ 113 h 1531"/>
                <a:gd name="T68" fmla="*/ 680 w 850"/>
                <a:gd name="T69" fmla="*/ 57 h 1531"/>
                <a:gd name="T70" fmla="*/ 624 w 850"/>
                <a:gd name="T71" fmla="*/ 113 h 1531"/>
                <a:gd name="T72" fmla="*/ 567 w 850"/>
                <a:gd name="T73" fmla="*/ 0 h 1531"/>
                <a:gd name="T74" fmla="*/ 538 w 850"/>
                <a:gd name="T75" fmla="*/ 0 h 1531"/>
                <a:gd name="T76" fmla="*/ 510 w 850"/>
                <a:gd name="T77" fmla="*/ 113 h 1531"/>
                <a:gd name="T78" fmla="*/ 453 w 850"/>
                <a:gd name="T79" fmla="*/ 142 h 1531"/>
                <a:gd name="T80" fmla="*/ 482 w 850"/>
                <a:gd name="T81" fmla="*/ 28 h 1531"/>
                <a:gd name="T82" fmla="*/ 425 w 850"/>
                <a:gd name="T83" fmla="*/ 28 h 1531"/>
                <a:gd name="T84" fmla="*/ 340 w 850"/>
                <a:gd name="T85" fmla="*/ 198 h 1531"/>
                <a:gd name="T86" fmla="*/ 113 w 850"/>
                <a:gd name="T87" fmla="*/ 482 h 1531"/>
                <a:gd name="T88" fmla="*/ 57 w 850"/>
                <a:gd name="T89" fmla="*/ 510 h 1531"/>
                <a:gd name="T90" fmla="*/ 28 w 850"/>
                <a:gd name="T91" fmla="*/ 850 h 1531"/>
                <a:gd name="T92" fmla="*/ 0 w 850"/>
                <a:gd name="T93" fmla="*/ 935 h 1531"/>
                <a:gd name="T94" fmla="*/ 28 w 850"/>
                <a:gd name="T95" fmla="*/ 992 h 1531"/>
                <a:gd name="T96" fmla="*/ 0 w 850"/>
                <a:gd name="T97" fmla="*/ 104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0" h="1531">
                  <a:moveTo>
                    <a:pt x="0" y="1049"/>
                  </a:moveTo>
                  <a:lnTo>
                    <a:pt x="28" y="1162"/>
                  </a:lnTo>
                  <a:lnTo>
                    <a:pt x="57" y="1191"/>
                  </a:lnTo>
                  <a:lnTo>
                    <a:pt x="85" y="1247"/>
                  </a:lnTo>
                  <a:lnTo>
                    <a:pt x="28" y="1276"/>
                  </a:lnTo>
                  <a:lnTo>
                    <a:pt x="28" y="1304"/>
                  </a:lnTo>
                  <a:lnTo>
                    <a:pt x="28" y="1332"/>
                  </a:lnTo>
                  <a:lnTo>
                    <a:pt x="57" y="1389"/>
                  </a:lnTo>
                  <a:lnTo>
                    <a:pt x="28" y="1446"/>
                  </a:lnTo>
                  <a:lnTo>
                    <a:pt x="57" y="1446"/>
                  </a:lnTo>
                  <a:lnTo>
                    <a:pt x="85" y="1531"/>
                  </a:lnTo>
                  <a:lnTo>
                    <a:pt x="198" y="1417"/>
                  </a:lnTo>
                  <a:lnTo>
                    <a:pt x="170" y="1332"/>
                  </a:lnTo>
                  <a:lnTo>
                    <a:pt x="227" y="1276"/>
                  </a:lnTo>
                  <a:lnTo>
                    <a:pt x="170" y="1191"/>
                  </a:lnTo>
                  <a:lnTo>
                    <a:pt x="227" y="1105"/>
                  </a:lnTo>
                  <a:lnTo>
                    <a:pt x="170" y="1049"/>
                  </a:lnTo>
                  <a:lnTo>
                    <a:pt x="142" y="1049"/>
                  </a:lnTo>
                  <a:lnTo>
                    <a:pt x="113" y="964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397" y="652"/>
                  </a:lnTo>
                  <a:lnTo>
                    <a:pt x="340" y="624"/>
                  </a:lnTo>
                  <a:lnTo>
                    <a:pt x="368" y="595"/>
                  </a:lnTo>
                  <a:lnTo>
                    <a:pt x="453" y="567"/>
                  </a:lnTo>
                  <a:lnTo>
                    <a:pt x="510" y="453"/>
                  </a:lnTo>
                  <a:lnTo>
                    <a:pt x="538" y="453"/>
                  </a:lnTo>
                  <a:lnTo>
                    <a:pt x="538" y="510"/>
                  </a:lnTo>
                  <a:lnTo>
                    <a:pt x="624" y="538"/>
                  </a:lnTo>
                  <a:lnTo>
                    <a:pt x="709" y="510"/>
                  </a:lnTo>
                  <a:lnTo>
                    <a:pt x="765" y="482"/>
                  </a:lnTo>
                  <a:lnTo>
                    <a:pt x="737" y="425"/>
                  </a:lnTo>
                  <a:lnTo>
                    <a:pt x="794" y="397"/>
                  </a:lnTo>
                  <a:lnTo>
                    <a:pt x="850" y="113"/>
                  </a:lnTo>
                  <a:lnTo>
                    <a:pt x="680" y="57"/>
                  </a:lnTo>
                  <a:lnTo>
                    <a:pt x="624" y="113"/>
                  </a:lnTo>
                  <a:lnTo>
                    <a:pt x="567" y="0"/>
                  </a:lnTo>
                  <a:lnTo>
                    <a:pt x="538" y="0"/>
                  </a:lnTo>
                  <a:lnTo>
                    <a:pt x="510" y="113"/>
                  </a:lnTo>
                  <a:lnTo>
                    <a:pt x="453" y="142"/>
                  </a:lnTo>
                  <a:lnTo>
                    <a:pt x="482" y="28"/>
                  </a:lnTo>
                  <a:lnTo>
                    <a:pt x="425" y="28"/>
                  </a:lnTo>
                  <a:lnTo>
                    <a:pt x="340" y="198"/>
                  </a:lnTo>
                  <a:lnTo>
                    <a:pt x="113" y="482"/>
                  </a:lnTo>
                  <a:lnTo>
                    <a:pt x="57" y="510"/>
                  </a:lnTo>
                  <a:lnTo>
                    <a:pt x="28" y="850"/>
                  </a:lnTo>
                  <a:lnTo>
                    <a:pt x="0" y="935"/>
                  </a:lnTo>
                  <a:lnTo>
                    <a:pt x="28" y="992"/>
                  </a:lnTo>
                  <a:lnTo>
                    <a:pt x="0" y="104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3" name="Freeform 303"/>
            <p:cNvSpPr>
              <a:spLocks/>
            </p:cNvSpPr>
            <p:nvPr/>
          </p:nvSpPr>
          <p:spPr bwMode="auto">
            <a:xfrm>
              <a:off x="3194" y="4032"/>
              <a:ext cx="936" cy="822"/>
            </a:xfrm>
            <a:custGeom>
              <a:avLst/>
              <a:gdLst>
                <a:gd name="T0" fmla="*/ 199 w 936"/>
                <a:gd name="T1" fmla="*/ 822 h 822"/>
                <a:gd name="T2" fmla="*/ 142 w 936"/>
                <a:gd name="T3" fmla="*/ 709 h 822"/>
                <a:gd name="T4" fmla="*/ 142 w 936"/>
                <a:gd name="T5" fmla="*/ 652 h 822"/>
                <a:gd name="T6" fmla="*/ 0 w 936"/>
                <a:gd name="T7" fmla="*/ 595 h 822"/>
                <a:gd name="T8" fmla="*/ 0 w 936"/>
                <a:gd name="T9" fmla="*/ 539 h 822"/>
                <a:gd name="T10" fmla="*/ 85 w 936"/>
                <a:gd name="T11" fmla="*/ 482 h 822"/>
                <a:gd name="T12" fmla="*/ 85 w 936"/>
                <a:gd name="T13" fmla="*/ 425 h 822"/>
                <a:gd name="T14" fmla="*/ 170 w 936"/>
                <a:gd name="T15" fmla="*/ 397 h 822"/>
                <a:gd name="T16" fmla="*/ 142 w 936"/>
                <a:gd name="T17" fmla="*/ 340 h 822"/>
                <a:gd name="T18" fmla="*/ 199 w 936"/>
                <a:gd name="T19" fmla="*/ 312 h 822"/>
                <a:gd name="T20" fmla="*/ 255 w 936"/>
                <a:gd name="T21" fmla="*/ 85 h 822"/>
                <a:gd name="T22" fmla="*/ 284 w 936"/>
                <a:gd name="T23" fmla="*/ 85 h 822"/>
                <a:gd name="T24" fmla="*/ 284 w 936"/>
                <a:gd name="T25" fmla="*/ 57 h 822"/>
                <a:gd name="T26" fmla="*/ 340 w 936"/>
                <a:gd name="T27" fmla="*/ 28 h 822"/>
                <a:gd name="T28" fmla="*/ 397 w 936"/>
                <a:gd name="T29" fmla="*/ 28 h 822"/>
                <a:gd name="T30" fmla="*/ 454 w 936"/>
                <a:gd name="T31" fmla="*/ 0 h 822"/>
                <a:gd name="T32" fmla="*/ 482 w 936"/>
                <a:gd name="T33" fmla="*/ 57 h 822"/>
                <a:gd name="T34" fmla="*/ 567 w 936"/>
                <a:gd name="T35" fmla="*/ 113 h 822"/>
                <a:gd name="T36" fmla="*/ 624 w 936"/>
                <a:gd name="T37" fmla="*/ 85 h 822"/>
                <a:gd name="T38" fmla="*/ 680 w 936"/>
                <a:gd name="T39" fmla="*/ 0 h 822"/>
                <a:gd name="T40" fmla="*/ 766 w 936"/>
                <a:gd name="T41" fmla="*/ 0 h 822"/>
                <a:gd name="T42" fmla="*/ 766 w 936"/>
                <a:gd name="T43" fmla="*/ 57 h 822"/>
                <a:gd name="T44" fmla="*/ 737 w 936"/>
                <a:gd name="T45" fmla="*/ 85 h 822"/>
                <a:gd name="T46" fmla="*/ 794 w 936"/>
                <a:gd name="T47" fmla="*/ 113 h 822"/>
                <a:gd name="T48" fmla="*/ 794 w 936"/>
                <a:gd name="T49" fmla="*/ 170 h 822"/>
                <a:gd name="T50" fmla="*/ 822 w 936"/>
                <a:gd name="T51" fmla="*/ 198 h 822"/>
                <a:gd name="T52" fmla="*/ 851 w 936"/>
                <a:gd name="T53" fmla="*/ 227 h 822"/>
                <a:gd name="T54" fmla="*/ 851 w 936"/>
                <a:gd name="T55" fmla="*/ 283 h 822"/>
                <a:gd name="T56" fmla="*/ 879 w 936"/>
                <a:gd name="T57" fmla="*/ 340 h 822"/>
                <a:gd name="T58" fmla="*/ 879 w 936"/>
                <a:gd name="T59" fmla="*/ 397 h 822"/>
                <a:gd name="T60" fmla="*/ 907 w 936"/>
                <a:gd name="T61" fmla="*/ 510 h 822"/>
                <a:gd name="T62" fmla="*/ 936 w 936"/>
                <a:gd name="T63" fmla="*/ 539 h 822"/>
                <a:gd name="T64" fmla="*/ 907 w 936"/>
                <a:gd name="T65" fmla="*/ 595 h 822"/>
                <a:gd name="T66" fmla="*/ 709 w 936"/>
                <a:gd name="T67" fmla="*/ 595 h 822"/>
                <a:gd name="T68" fmla="*/ 652 w 936"/>
                <a:gd name="T69" fmla="*/ 567 h 822"/>
                <a:gd name="T70" fmla="*/ 369 w 936"/>
                <a:gd name="T71" fmla="*/ 539 h 822"/>
                <a:gd name="T72" fmla="*/ 340 w 936"/>
                <a:gd name="T73" fmla="*/ 567 h 822"/>
                <a:gd name="T74" fmla="*/ 255 w 936"/>
                <a:gd name="T75" fmla="*/ 567 h 822"/>
                <a:gd name="T76" fmla="*/ 227 w 936"/>
                <a:gd name="T77" fmla="*/ 595 h 822"/>
                <a:gd name="T78" fmla="*/ 284 w 936"/>
                <a:gd name="T79" fmla="*/ 680 h 822"/>
                <a:gd name="T80" fmla="*/ 340 w 936"/>
                <a:gd name="T81" fmla="*/ 680 h 822"/>
                <a:gd name="T82" fmla="*/ 397 w 936"/>
                <a:gd name="T83" fmla="*/ 737 h 822"/>
                <a:gd name="T84" fmla="*/ 284 w 936"/>
                <a:gd name="T85" fmla="*/ 737 h 822"/>
                <a:gd name="T86" fmla="*/ 199 w 936"/>
                <a:gd name="T8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36" h="822">
                  <a:moveTo>
                    <a:pt x="199" y="822"/>
                  </a:moveTo>
                  <a:lnTo>
                    <a:pt x="142" y="709"/>
                  </a:lnTo>
                  <a:lnTo>
                    <a:pt x="142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85" y="482"/>
                  </a:lnTo>
                  <a:lnTo>
                    <a:pt x="85" y="425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99" y="312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284" y="57"/>
                  </a:lnTo>
                  <a:lnTo>
                    <a:pt x="340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567" y="113"/>
                  </a:lnTo>
                  <a:lnTo>
                    <a:pt x="624" y="85"/>
                  </a:lnTo>
                  <a:lnTo>
                    <a:pt x="680" y="0"/>
                  </a:lnTo>
                  <a:lnTo>
                    <a:pt x="766" y="0"/>
                  </a:lnTo>
                  <a:lnTo>
                    <a:pt x="766" y="57"/>
                  </a:lnTo>
                  <a:lnTo>
                    <a:pt x="737" y="85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22" y="198"/>
                  </a:lnTo>
                  <a:lnTo>
                    <a:pt x="851" y="227"/>
                  </a:lnTo>
                  <a:lnTo>
                    <a:pt x="851" y="283"/>
                  </a:lnTo>
                  <a:lnTo>
                    <a:pt x="879" y="340"/>
                  </a:lnTo>
                  <a:lnTo>
                    <a:pt x="879" y="397"/>
                  </a:lnTo>
                  <a:lnTo>
                    <a:pt x="907" y="510"/>
                  </a:lnTo>
                  <a:lnTo>
                    <a:pt x="936" y="539"/>
                  </a:lnTo>
                  <a:lnTo>
                    <a:pt x="907" y="595"/>
                  </a:lnTo>
                  <a:lnTo>
                    <a:pt x="709" y="595"/>
                  </a:lnTo>
                  <a:lnTo>
                    <a:pt x="652" y="567"/>
                  </a:lnTo>
                  <a:lnTo>
                    <a:pt x="369" y="539"/>
                  </a:lnTo>
                  <a:lnTo>
                    <a:pt x="340" y="567"/>
                  </a:lnTo>
                  <a:lnTo>
                    <a:pt x="255" y="567"/>
                  </a:lnTo>
                  <a:lnTo>
                    <a:pt x="227" y="595"/>
                  </a:lnTo>
                  <a:lnTo>
                    <a:pt x="284" y="680"/>
                  </a:lnTo>
                  <a:lnTo>
                    <a:pt x="340" y="680"/>
                  </a:lnTo>
                  <a:lnTo>
                    <a:pt x="397" y="737"/>
                  </a:lnTo>
                  <a:lnTo>
                    <a:pt x="284" y="737"/>
                  </a:lnTo>
                  <a:lnTo>
                    <a:pt x="199" y="82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6" name="Freeform 306"/>
            <p:cNvSpPr>
              <a:spLocks/>
            </p:cNvSpPr>
            <p:nvPr/>
          </p:nvSpPr>
          <p:spPr bwMode="auto">
            <a:xfrm>
              <a:off x="2174" y="3692"/>
              <a:ext cx="311" cy="227"/>
            </a:xfrm>
            <a:custGeom>
              <a:avLst/>
              <a:gdLst>
                <a:gd name="T0" fmla="*/ 0 w 311"/>
                <a:gd name="T1" fmla="*/ 198 h 227"/>
                <a:gd name="T2" fmla="*/ 170 w 311"/>
                <a:gd name="T3" fmla="*/ 0 h 227"/>
                <a:gd name="T4" fmla="*/ 283 w 311"/>
                <a:gd name="T5" fmla="*/ 0 h 227"/>
                <a:gd name="T6" fmla="*/ 311 w 311"/>
                <a:gd name="T7" fmla="*/ 57 h 227"/>
                <a:gd name="T8" fmla="*/ 255 w 311"/>
                <a:gd name="T9" fmla="*/ 170 h 227"/>
                <a:gd name="T10" fmla="*/ 113 w 311"/>
                <a:gd name="T11" fmla="*/ 227 h 227"/>
                <a:gd name="T12" fmla="*/ 0 w 311"/>
                <a:gd name="T13" fmla="*/ 19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227">
                  <a:moveTo>
                    <a:pt x="0" y="198"/>
                  </a:moveTo>
                  <a:lnTo>
                    <a:pt x="170" y="0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255" y="170"/>
                  </a:lnTo>
                  <a:lnTo>
                    <a:pt x="113" y="227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7" name="Freeform 307"/>
            <p:cNvSpPr>
              <a:spLocks/>
            </p:cNvSpPr>
            <p:nvPr/>
          </p:nvSpPr>
          <p:spPr bwMode="auto">
            <a:xfrm>
              <a:off x="1975" y="3862"/>
              <a:ext cx="482" cy="425"/>
            </a:xfrm>
            <a:custGeom>
              <a:avLst/>
              <a:gdLst>
                <a:gd name="T0" fmla="*/ 0 w 482"/>
                <a:gd name="T1" fmla="*/ 283 h 425"/>
                <a:gd name="T2" fmla="*/ 85 w 482"/>
                <a:gd name="T3" fmla="*/ 227 h 425"/>
                <a:gd name="T4" fmla="*/ 142 w 482"/>
                <a:gd name="T5" fmla="*/ 57 h 425"/>
                <a:gd name="T6" fmla="*/ 199 w 482"/>
                <a:gd name="T7" fmla="*/ 28 h 425"/>
                <a:gd name="T8" fmla="*/ 312 w 482"/>
                <a:gd name="T9" fmla="*/ 57 h 425"/>
                <a:gd name="T10" fmla="*/ 454 w 482"/>
                <a:gd name="T11" fmla="*/ 0 h 425"/>
                <a:gd name="T12" fmla="*/ 454 w 482"/>
                <a:gd name="T13" fmla="*/ 85 h 425"/>
                <a:gd name="T14" fmla="*/ 482 w 482"/>
                <a:gd name="T15" fmla="*/ 113 h 425"/>
                <a:gd name="T16" fmla="*/ 255 w 482"/>
                <a:gd name="T17" fmla="*/ 397 h 425"/>
                <a:gd name="T18" fmla="*/ 199 w 482"/>
                <a:gd name="T19" fmla="*/ 425 h 425"/>
                <a:gd name="T20" fmla="*/ 142 w 482"/>
                <a:gd name="T21" fmla="*/ 397 h 425"/>
                <a:gd name="T22" fmla="*/ 142 w 482"/>
                <a:gd name="T23" fmla="*/ 312 h 425"/>
                <a:gd name="T24" fmla="*/ 57 w 482"/>
                <a:gd name="T25" fmla="*/ 312 h 425"/>
                <a:gd name="T26" fmla="*/ 0 w 482"/>
                <a:gd name="T27" fmla="*/ 28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25">
                  <a:moveTo>
                    <a:pt x="0" y="283"/>
                  </a:moveTo>
                  <a:lnTo>
                    <a:pt x="85" y="227"/>
                  </a:lnTo>
                  <a:lnTo>
                    <a:pt x="142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482" y="113"/>
                  </a:lnTo>
                  <a:lnTo>
                    <a:pt x="255" y="397"/>
                  </a:lnTo>
                  <a:lnTo>
                    <a:pt x="199" y="425"/>
                  </a:lnTo>
                  <a:lnTo>
                    <a:pt x="142" y="397"/>
                  </a:lnTo>
                  <a:lnTo>
                    <a:pt x="142" y="312"/>
                  </a:lnTo>
                  <a:lnTo>
                    <a:pt x="57" y="312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8" name="Freeform 308"/>
            <p:cNvSpPr>
              <a:spLocks/>
            </p:cNvSpPr>
            <p:nvPr/>
          </p:nvSpPr>
          <p:spPr bwMode="auto">
            <a:xfrm>
              <a:off x="2230" y="4230"/>
              <a:ext cx="766" cy="879"/>
            </a:xfrm>
            <a:custGeom>
              <a:avLst/>
              <a:gdLst>
                <a:gd name="T0" fmla="*/ 397 w 766"/>
                <a:gd name="T1" fmla="*/ 0 h 879"/>
                <a:gd name="T2" fmla="*/ 340 w 766"/>
                <a:gd name="T3" fmla="*/ 114 h 879"/>
                <a:gd name="T4" fmla="*/ 255 w 766"/>
                <a:gd name="T5" fmla="*/ 142 h 879"/>
                <a:gd name="T6" fmla="*/ 227 w 766"/>
                <a:gd name="T7" fmla="*/ 171 h 879"/>
                <a:gd name="T8" fmla="*/ 284 w 766"/>
                <a:gd name="T9" fmla="*/ 199 h 879"/>
                <a:gd name="T10" fmla="*/ 170 w 766"/>
                <a:gd name="T11" fmla="*/ 256 h 879"/>
                <a:gd name="T12" fmla="*/ 142 w 766"/>
                <a:gd name="T13" fmla="*/ 369 h 879"/>
                <a:gd name="T14" fmla="*/ 0 w 766"/>
                <a:gd name="T15" fmla="*/ 511 h 879"/>
                <a:gd name="T16" fmla="*/ 29 w 766"/>
                <a:gd name="T17" fmla="*/ 596 h 879"/>
                <a:gd name="T18" fmla="*/ 57 w 766"/>
                <a:gd name="T19" fmla="*/ 596 h 879"/>
                <a:gd name="T20" fmla="*/ 114 w 766"/>
                <a:gd name="T21" fmla="*/ 652 h 879"/>
                <a:gd name="T22" fmla="*/ 57 w 766"/>
                <a:gd name="T23" fmla="*/ 738 h 879"/>
                <a:gd name="T24" fmla="*/ 114 w 766"/>
                <a:gd name="T25" fmla="*/ 823 h 879"/>
                <a:gd name="T26" fmla="*/ 199 w 766"/>
                <a:gd name="T27" fmla="*/ 879 h 879"/>
                <a:gd name="T28" fmla="*/ 170 w 766"/>
                <a:gd name="T29" fmla="*/ 766 h 879"/>
                <a:gd name="T30" fmla="*/ 199 w 766"/>
                <a:gd name="T31" fmla="*/ 709 h 879"/>
                <a:gd name="T32" fmla="*/ 255 w 766"/>
                <a:gd name="T33" fmla="*/ 738 h 879"/>
                <a:gd name="T34" fmla="*/ 312 w 766"/>
                <a:gd name="T35" fmla="*/ 709 h 879"/>
                <a:gd name="T36" fmla="*/ 312 w 766"/>
                <a:gd name="T37" fmla="*/ 681 h 879"/>
                <a:gd name="T38" fmla="*/ 199 w 766"/>
                <a:gd name="T39" fmla="*/ 596 h 879"/>
                <a:gd name="T40" fmla="*/ 227 w 766"/>
                <a:gd name="T41" fmla="*/ 567 h 879"/>
                <a:gd name="T42" fmla="*/ 284 w 766"/>
                <a:gd name="T43" fmla="*/ 567 h 879"/>
                <a:gd name="T44" fmla="*/ 369 w 766"/>
                <a:gd name="T45" fmla="*/ 454 h 879"/>
                <a:gd name="T46" fmla="*/ 454 w 766"/>
                <a:gd name="T47" fmla="*/ 511 h 879"/>
                <a:gd name="T48" fmla="*/ 539 w 766"/>
                <a:gd name="T49" fmla="*/ 539 h 879"/>
                <a:gd name="T50" fmla="*/ 567 w 766"/>
                <a:gd name="T51" fmla="*/ 482 h 879"/>
                <a:gd name="T52" fmla="*/ 652 w 766"/>
                <a:gd name="T53" fmla="*/ 511 h 879"/>
                <a:gd name="T54" fmla="*/ 709 w 766"/>
                <a:gd name="T55" fmla="*/ 454 h 879"/>
                <a:gd name="T56" fmla="*/ 766 w 766"/>
                <a:gd name="T57" fmla="*/ 426 h 879"/>
                <a:gd name="T58" fmla="*/ 737 w 766"/>
                <a:gd name="T59" fmla="*/ 284 h 879"/>
                <a:gd name="T60" fmla="*/ 709 w 766"/>
                <a:gd name="T61" fmla="*/ 284 h 879"/>
                <a:gd name="T62" fmla="*/ 709 w 766"/>
                <a:gd name="T63" fmla="*/ 227 h 879"/>
                <a:gd name="T64" fmla="*/ 652 w 766"/>
                <a:gd name="T65" fmla="*/ 256 h 879"/>
                <a:gd name="T66" fmla="*/ 596 w 766"/>
                <a:gd name="T67" fmla="*/ 227 h 879"/>
                <a:gd name="T68" fmla="*/ 567 w 766"/>
                <a:gd name="T69" fmla="*/ 199 h 879"/>
                <a:gd name="T70" fmla="*/ 596 w 766"/>
                <a:gd name="T71" fmla="*/ 57 h 879"/>
                <a:gd name="T72" fmla="*/ 511 w 766"/>
                <a:gd name="T73" fmla="*/ 85 h 879"/>
                <a:gd name="T74" fmla="*/ 425 w 766"/>
                <a:gd name="T75" fmla="*/ 57 h 879"/>
                <a:gd name="T76" fmla="*/ 425 w 766"/>
                <a:gd name="T77" fmla="*/ 0 h 879"/>
                <a:gd name="T78" fmla="*/ 397 w 766"/>
                <a:gd name="T7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879">
                  <a:moveTo>
                    <a:pt x="397" y="0"/>
                  </a:moveTo>
                  <a:lnTo>
                    <a:pt x="340" y="114"/>
                  </a:lnTo>
                  <a:lnTo>
                    <a:pt x="255" y="142"/>
                  </a:lnTo>
                  <a:lnTo>
                    <a:pt x="227" y="171"/>
                  </a:lnTo>
                  <a:lnTo>
                    <a:pt x="284" y="199"/>
                  </a:lnTo>
                  <a:lnTo>
                    <a:pt x="170" y="256"/>
                  </a:lnTo>
                  <a:lnTo>
                    <a:pt x="142" y="369"/>
                  </a:lnTo>
                  <a:lnTo>
                    <a:pt x="0" y="511"/>
                  </a:lnTo>
                  <a:lnTo>
                    <a:pt x="29" y="596"/>
                  </a:lnTo>
                  <a:lnTo>
                    <a:pt x="57" y="596"/>
                  </a:lnTo>
                  <a:lnTo>
                    <a:pt x="114" y="652"/>
                  </a:lnTo>
                  <a:lnTo>
                    <a:pt x="57" y="738"/>
                  </a:lnTo>
                  <a:lnTo>
                    <a:pt x="114" y="823"/>
                  </a:lnTo>
                  <a:lnTo>
                    <a:pt x="199" y="879"/>
                  </a:lnTo>
                  <a:lnTo>
                    <a:pt x="170" y="766"/>
                  </a:lnTo>
                  <a:lnTo>
                    <a:pt x="199" y="709"/>
                  </a:lnTo>
                  <a:lnTo>
                    <a:pt x="255" y="738"/>
                  </a:lnTo>
                  <a:lnTo>
                    <a:pt x="312" y="709"/>
                  </a:lnTo>
                  <a:lnTo>
                    <a:pt x="312" y="681"/>
                  </a:lnTo>
                  <a:lnTo>
                    <a:pt x="199" y="596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369" y="454"/>
                  </a:lnTo>
                  <a:lnTo>
                    <a:pt x="454" y="511"/>
                  </a:lnTo>
                  <a:lnTo>
                    <a:pt x="539" y="539"/>
                  </a:lnTo>
                  <a:lnTo>
                    <a:pt x="567" y="482"/>
                  </a:lnTo>
                  <a:lnTo>
                    <a:pt x="652" y="511"/>
                  </a:lnTo>
                  <a:lnTo>
                    <a:pt x="709" y="454"/>
                  </a:lnTo>
                  <a:lnTo>
                    <a:pt x="766" y="426"/>
                  </a:lnTo>
                  <a:lnTo>
                    <a:pt x="737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652" y="256"/>
                  </a:lnTo>
                  <a:lnTo>
                    <a:pt x="596" y="227"/>
                  </a:lnTo>
                  <a:lnTo>
                    <a:pt x="567" y="199"/>
                  </a:lnTo>
                  <a:lnTo>
                    <a:pt x="596" y="57"/>
                  </a:lnTo>
                  <a:lnTo>
                    <a:pt x="511" y="85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69" name="Freeform 309"/>
            <p:cNvSpPr>
              <a:spLocks/>
            </p:cNvSpPr>
            <p:nvPr/>
          </p:nvSpPr>
          <p:spPr bwMode="auto">
            <a:xfrm>
              <a:off x="1777" y="4145"/>
              <a:ext cx="397" cy="766"/>
            </a:xfrm>
            <a:custGeom>
              <a:avLst/>
              <a:gdLst>
                <a:gd name="T0" fmla="*/ 340 w 397"/>
                <a:gd name="T1" fmla="*/ 681 h 766"/>
                <a:gd name="T2" fmla="*/ 283 w 397"/>
                <a:gd name="T3" fmla="*/ 709 h 766"/>
                <a:gd name="T4" fmla="*/ 255 w 397"/>
                <a:gd name="T5" fmla="*/ 766 h 766"/>
                <a:gd name="T6" fmla="*/ 198 w 397"/>
                <a:gd name="T7" fmla="*/ 737 h 766"/>
                <a:gd name="T8" fmla="*/ 85 w 397"/>
                <a:gd name="T9" fmla="*/ 624 h 766"/>
                <a:gd name="T10" fmla="*/ 56 w 397"/>
                <a:gd name="T11" fmla="*/ 539 h 766"/>
                <a:gd name="T12" fmla="*/ 0 w 397"/>
                <a:gd name="T13" fmla="*/ 482 h 766"/>
                <a:gd name="T14" fmla="*/ 28 w 397"/>
                <a:gd name="T15" fmla="*/ 426 h 766"/>
                <a:gd name="T16" fmla="*/ 0 w 397"/>
                <a:gd name="T17" fmla="*/ 341 h 766"/>
                <a:gd name="T18" fmla="*/ 141 w 397"/>
                <a:gd name="T19" fmla="*/ 170 h 766"/>
                <a:gd name="T20" fmla="*/ 141 w 397"/>
                <a:gd name="T21" fmla="*/ 85 h 766"/>
                <a:gd name="T22" fmla="*/ 198 w 397"/>
                <a:gd name="T23" fmla="*/ 0 h 766"/>
                <a:gd name="T24" fmla="*/ 255 w 397"/>
                <a:gd name="T25" fmla="*/ 29 h 766"/>
                <a:gd name="T26" fmla="*/ 340 w 397"/>
                <a:gd name="T27" fmla="*/ 29 h 766"/>
                <a:gd name="T28" fmla="*/ 340 w 397"/>
                <a:gd name="T29" fmla="*/ 114 h 766"/>
                <a:gd name="T30" fmla="*/ 397 w 397"/>
                <a:gd name="T31" fmla="*/ 142 h 766"/>
                <a:gd name="T32" fmla="*/ 368 w 397"/>
                <a:gd name="T33" fmla="*/ 482 h 766"/>
                <a:gd name="T34" fmla="*/ 340 w 397"/>
                <a:gd name="T35" fmla="*/ 567 h 766"/>
                <a:gd name="T36" fmla="*/ 368 w 397"/>
                <a:gd name="T37" fmla="*/ 624 h 766"/>
                <a:gd name="T38" fmla="*/ 340 w 397"/>
                <a:gd name="T39" fmla="*/ 68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766">
                  <a:moveTo>
                    <a:pt x="340" y="681"/>
                  </a:moveTo>
                  <a:lnTo>
                    <a:pt x="283" y="709"/>
                  </a:lnTo>
                  <a:lnTo>
                    <a:pt x="255" y="766"/>
                  </a:lnTo>
                  <a:lnTo>
                    <a:pt x="198" y="737"/>
                  </a:lnTo>
                  <a:lnTo>
                    <a:pt x="85" y="624"/>
                  </a:lnTo>
                  <a:lnTo>
                    <a:pt x="56" y="539"/>
                  </a:lnTo>
                  <a:lnTo>
                    <a:pt x="0" y="482"/>
                  </a:lnTo>
                  <a:lnTo>
                    <a:pt x="28" y="426"/>
                  </a:lnTo>
                  <a:lnTo>
                    <a:pt x="0" y="341"/>
                  </a:lnTo>
                  <a:lnTo>
                    <a:pt x="141" y="170"/>
                  </a:lnTo>
                  <a:lnTo>
                    <a:pt x="141" y="85"/>
                  </a:lnTo>
                  <a:lnTo>
                    <a:pt x="198" y="0"/>
                  </a:lnTo>
                  <a:lnTo>
                    <a:pt x="255" y="29"/>
                  </a:lnTo>
                  <a:lnTo>
                    <a:pt x="340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368" y="482"/>
                  </a:lnTo>
                  <a:lnTo>
                    <a:pt x="340" y="567"/>
                  </a:lnTo>
                  <a:lnTo>
                    <a:pt x="368" y="624"/>
                  </a:lnTo>
                  <a:lnTo>
                    <a:pt x="340" y="68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0" name="Freeform 310"/>
            <p:cNvSpPr>
              <a:spLocks/>
            </p:cNvSpPr>
            <p:nvPr/>
          </p:nvSpPr>
          <p:spPr bwMode="auto">
            <a:xfrm>
              <a:off x="3421" y="4571"/>
              <a:ext cx="680" cy="198"/>
            </a:xfrm>
            <a:custGeom>
              <a:avLst/>
              <a:gdLst>
                <a:gd name="T0" fmla="*/ 680 w 680"/>
                <a:gd name="T1" fmla="*/ 56 h 198"/>
                <a:gd name="T2" fmla="*/ 482 w 680"/>
                <a:gd name="T3" fmla="*/ 56 h 198"/>
                <a:gd name="T4" fmla="*/ 425 w 680"/>
                <a:gd name="T5" fmla="*/ 28 h 198"/>
                <a:gd name="T6" fmla="*/ 142 w 680"/>
                <a:gd name="T7" fmla="*/ 0 h 198"/>
                <a:gd name="T8" fmla="*/ 113 w 680"/>
                <a:gd name="T9" fmla="*/ 28 h 198"/>
                <a:gd name="T10" fmla="*/ 28 w 680"/>
                <a:gd name="T11" fmla="*/ 28 h 198"/>
                <a:gd name="T12" fmla="*/ 0 w 680"/>
                <a:gd name="T13" fmla="*/ 56 h 198"/>
                <a:gd name="T14" fmla="*/ 57 w 680"/>
                <a:gd name="T15" fmla="*/ 141 h 198"/>
                <a:gd name="T16" fmla="*/ 113 w 680"/>
                <a:gd name="T17" fmla="*/ 141 h 198"/>
                <a:gd name="T18" fmla="*/ 170 w 680"/>
                <a:gd name="T19" fmla="*/ 198 h 198"/>
                <a:gd name="T20" fmla="*/ 227 w 680"/>
                <a:gd name="T21" fmla="*/ 198 h 198"/>
                <a:gd name="T22" fmla="*/ 255 w 680"/>
                <a:gd name="T23" fmla="*/ 170 h 198"/>
                <a:gd name="T24" fmla="*/ 340 w 680"/>
                <a:gd name="T25" fmla="*/ 170 h 198"/>
                <a:gd name="T26" fmla="*/ 368 w 680"/>
                <a:gd name="T27" fmla="*/ 113 h 198"/>
                <a:gd name="T28" fmla="*/ 510 w 680"/>
                <a:gd name="T29" fmla="*/ 85 h 198"/>
                <a:gd name="T30" fmla="*/ 567 w 680"/>
                <a:gd name="T31" fmla="*/ 113 h 198"/>
                <a:gd name="T32" fmla="*/ 652 w 680"/>
                <a:gd name="T33" fmla="*/ 113 h 198"/>
                <a:gd name="T34" fmla="*/ 680 w 680"/>
                <a:gd name="T35" fmla="*/ 5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198">
                  <a:moveTo>
                    <a:pt x="680" y="56"/>
                  </a:moveTo>
                  <a:lnTo>
                    <a:pt x="482" y="56"/>
                  </a:lnTo>
                  <a:lnTo>
                    <a:pt x="425" y="28"/>
                  </a:lnTo>
                  <a:lnTo>
                    <a:pt x="142" y="0"/>
                  </a:lnTo>
                  <a:lnTo>
                    <a:pt x="113" y="28"/>
                  </a:lnTo>
                  <a:lnTo>
                    <a:pt x="28" y="28"/>
                  </a:lnTo>
                  <a:lnTo>
                    <a:pt x="0" y="56"/>
                  </a:lnTo>
                  <a:lnTo>
                    <a:pt x="57" y="141"/>
                  </a:lnTo>
                  <a:lnTo>
                    <a:pt x="113" y="141"/>
                  </a:lnTo>
                  <a:lnTo>
                    <a:pt x="170" y="198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113"/>
                  </a:lnTo>
                  <a:lnTo>
                    <a:pt x="510" y="85"/>
                  </a:lnTo>
                  <a:lnTo>
                    <a:pt x="567" y="113"/>
                  </a:lnTo>
                  <a:lnTo>
                    <a:pt x="652" y="113"/>
                  </a:lnTo>
                  <a:lnTo>
                    <a:pt x="680" y="56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2" name="Freeform 312"/>
            <p:cNvSpPr>
              <a:spLocks/>
            </p:cNvSpPr>
            <p:nvPr/>
          </p:nvSpPr>
          <p:spPr bwMode="auto">
            <a:xfrm>
              <a:off x="3393" y="4656"/>
              <a:ext cx="680" cy="765"/>
            </a:xfrm>
            <a:custGeom>
              <a:avLst/>
              <a:gdLst>
                <a:gd name="T0" fmla="*/ 56 w 680"/>
                <a:gd name="T1" fmla="*/ 765 h 765"/>
                <a:gd name="T2" fmla="*/ 28 w 680"/>
                <a:gd name="T3" fmla="*/ 708 h 765"/>
                <a:gd name="T4" fmla="*/ 56 w 680"/>
                <a:gd name="T5" fmla="*/ 567 h 765"/>
                <a:gd name="T6" fmla="*/ 28 w 680"/>
                <a:gd name="T7" fmla="*/ 510 h 765"/>
                <a:gd name="T8" fmla="*/ 85 w 680"/>
                <a:gd name="T9" fmla="*/ 425 h 765"/>
                <a:gd name="T10" fmla="*/ 56 w 680"/>
                <a:gd name="T11" fmla="*/ 368 h 765"/>
                <a:gd name="T12" fmla="*/ 56 w 680"/>
                <a:gd name="T13" fmla="*/ 312 h 765"/>
                <a:gd name="T14" fmla="*/ 28 w 680"/>
                <a:gd name="T15" fmla="*/ 283 h 765"/>
                <a:gd name="T16" fmla="*/ 0 w 680"/>
                <a:gd name="T17" fmla="*/ 198 h 765"/>
                <a:gd name="T18" fmla="*/ 85 w 680"/>
                <a:gd name="T19" fmla="*/ 113 h 765"/>
                <a:gd name="T20" fmla="*/ 255 w 680"/>
                <a:gd name="T21" fmla="*/ 113 h 765"/>
                <a:gd name="T22" fmla="*/ 283 w 680"/>
                <a:gd name="T23" fmla="*/ 85 h 765"/>
                <a:gd name="T24" fmla="*/ 368 w 680"/>
                <a:gd name="T25" fmla="*/ 85 h 765"/>
                <a:gd name="T26" fmla="*/ 396 w 680"/>
                <a:gd name="T27" fmla="*/ 28 h 765"/>
                <a:gd name="T28" fmla="*/ 538 w 680"/>
                <a:gd name="T29" fmla="*/ 0 h 765"/>
                <a:gd name="T30" fmla="*/ 595 w 680"/>
                <a:gd name="T31" fmla="*/ 28 h 765"/>
                <a:gd name="T32" fmla="*/ 680 w 680"/>
                <a:gd name="T33" fmla="*/ 28 h 765"/>
                <a:gd name="T34" fmla="*/ 538 w 680"/>
                <a:gd name="T35" fmla="*/ 312 h 765"/>
                <a:gd name="T36" fmla="*/ 396 w 680"/>
                <a:gd name="T37" fmla="*/ 453 h 765"/>
                <a:gd name="T38" fmla="*/ 311 w 680"/>
                <a:gd name="T39" fmla="*/ 340 h 765"/>
                <a:gd name="T40" fmla="*/ 255 w 680"/>
                <a:gd name="T41" fmla="*/ 368 h 765"/>
                <a:gd name="T42" fmla="*/ 141 w 680"/>
                <a:gd name="T43" fmla="*/ 595 h 765"/>
                <a:gd name="T44" fmla="*/ 141 w 680"/>
                <a:gd name="T45" fmla="*/ 652 h 765"/>
                <a:gd name="T46" fmla="*/ 85 w 680"/>
                <a:gd name="T47" fmla="*/ 737 h 765"/>
                <a:gd name="T48" fmla="*/ 85 w 680"/>
                <a:gd name="T49" fmla="*/ 765 h 765"/>
                <a:gd name="T50" fmla="*/ 56 w 680"/>
                <a:gd name="T51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765">
                  <a:moveTo>
                    <a:pt x="56" y="765"/>
                  </a:moveTo>
                  <a:lnTo>
                    <a:pt x="28" y="708"/>
                  </a:lnTo>
                  <a:lnTo>
                    <a:pt x="56" y="567"/>
                  </a:lnTo>
                  <a:lnTo>
                    <a:pt x="28" y="510"/>
                  </a:lnTo>
                  <a:lnTo>
                    <a:pt x="85" y="425"/>
                  </a:lnTo>
                  <a:lnTo>
                    <a:pt x="56" y="368"/>
                  </a:lnTo>
                  <a:lnTo>
                    <a:pt x="56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13"/>
                  </a:lnTo>
                  <a:lnTo>
                    <a:pt x="255" y="113"/>
                  </a:lnTo>
                  <a:lnTo>
                    <a:pt x="283" y="85"/>
                  </a:lnTo>
                  <a:lnTo>
                    <a:pt x="368" y="85"/>
                  </a:lnTo>
                  <a:lnTo>
                    <a:pt x="396" y="28"/>
                  </a:lnTo>
                  <a:lnTo>
                    <a:pt x="538" y="0"/>
                  </a:lnTo>
                  <a:lnTo>
                    <a:pt x="595" y="28"/>
                  </a:lnTo>
                  <a:lnTo>
                    <a:pt x="680" y="28"/>
                  </a:lnTo>
                  <a:lnTo>
                    <a:pt x="538" y="312"/>
                  </a:lnTo>
                  <a:lnTo>
                    <a:pt x="396" y="453"/>
                  </a:lnTo>
                  <a:lnTo>
                    <a:pt x="311" y="340"/>
                  </a:lnTo>
                  <a:lnTo>
                    <a:pt x="255" y="368"/>
                  </a:lnTo>
                  <a:lnTo>
                    <a:pt x="141" y="595"/>
                  </a:lnTo>
                  <a:lnTo>
                    <a:pt x="141" y="652"/>
                  </a:lnTo>
                  <a:lnTo>
                    <a:pt x="85" y="737"/>
                  </a:lnTo>
                  <a:lnTo>
                    <a:pt x="85" y="765"/>
                  </a:lnTo>
                  <a:lnTo>
                    <a:pt x="56" y="76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3" name="Freeform 313"/>
            <p:cNvSpPr>
              <a:spLocks/>
            </p:cNvSpPr>
            <p:nvPr/>
          </p:nvSpPr>
          <p:spPr bwMode="auto">
            <a:xfrm>
              <a:off x="2344" y="6527"/>
              <a:ext cx="425" cy="425"/>
            </a:xfrm>
            <a:custGeom>
              <a:avLst/>
              <a:gdLst>
                <a:gd name="T0" fmla="*/ 425 w 425"/>
                <a:gd name="T1" fmla="*/ 170 h 425"/>
                <a:gd name="T2" fmla="*/ 283 w 425"/>
                <a:gd name="T3" fmla="*/ 425 h 425"/>
                <a:gd name="T4" fmla="*/ 170 w 425"/>
                <a:gd name="T5" fmla="*/ 368 h 425"/>
                <a:gd name="T6" fmla="*/ 198 w 425"/>
                <a:gd name="T7" fmla="*/ 312 h 425"/>
                <a:gd name="T8" fmla="*/ 170 w 425"/>
                <a:gd name="T9" fmla="*/ 283 h 425"/>
                <a:gd name="T10" fmla="*/ 56 w 425"/>
                <a:gd name="T11" fmla="*/ 227 h 425"/>
                <a:gd name="T12" fmla="*/ 56 w 425"/>
                <a:gd name="T13" fmla="*/ 170 h 425"/>
                <a:gd name="T14" fmla="*/ 85 w 425"/>
                <a:gd name="T15" fmla="*/ 113 h 425"/>
                <a:gd name="T16" fmla="*/ 0 w 425"/>
                <a:gd name="T17" fmla="*/ 113 h 425"/>
                <a:gd name="T18" fmla="*/ 0 w 425"/>
                <a:gd name="T19" fmla="*/ 56 h 425"/>
                <a:gd name="T20" fmla="*/ 56 w 425"/>
                <a:gd name="T21" fmla="*/ 0 h 425"/>
                <a:gd name="T22" fmla="*/ 170 w 425"/>
                <a:gd name="T23" fmla="*/ 85 h 425"/>
                <a:gd name="T24" fmla="*/ 340 w 425"/>
                <a:gd name="T25" fmla="*/ 85 h 425"/>
                <a:gd name="T26" fmla="*/ 425 w 425"/>
                <a:gd name="T27" fmla="*/ 17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25">
                  <a:moveTo>
                    <a:pt x="425" y="170"/>
                  </a:moveTo>
                  <a:lnTo>
                    <a:pt x="283" y="425"/>
                  </a:lnTo>
                  <a:lnTo>
                    <a:pt x="170" y="368"/>
                  </a:lnTo>
                  <a:lnTo>
                    <a:pt x="198" y="312"/>
                  </a:lnTo>
                  <a:lnTo>
                    <a:pt x="170" y="283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85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6" y="0"/>
                  </a:lnTo>
                  <a:lnTo>
                    <a:pt x="170" y="85"/>
                  </a:lnTo>
                  <a:lnTo>
                    <a:pt x="340" y="85"/>
                  </a:lnTo>
                  <a:lnTo>
                    <a:pt x="425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4" name="Freeform 314"/>
            <p:cNvSpPr>
              <a:spLocks/>
            </p:cNvSpPr>
            <p:nvPr/>
          </p:nvSpPr>
          <p:spPr bwMode="auto">
            <a:xfrm>
              <a:off x="2400" y="6300"/>
              <a:ext cx="482" cy="397"/>
            </a:xfrm>
            <a:custGeom>
              <a:avLst/>
              <a:gdLst>
                <a:gd name="T0" fmla="*/ 397 w 482"/>
                <a:gd name="T1" fmla="*/ 369 h 397"/>
                <a:gd name="T2" fmla="*/ 369 w 482"/>
                <a:gd name="T3" fmla="*/ 397 h 397"/>
                <a:gd name="T4" fmla="*/ 284 w 482"/>
                <a:gd name="T5" fmla="*/ 312 h 397"/>
                <a:gd name="T6" fmla="*/ 114 w 482"/>
                <a:gd name="T7" fmla="*/ 312 h 397"/>
                <a:gd name="T8" fmla="*/ 0 w 482"/>
                <a:gd name="T9" fmla="*/ 227 h 397"/>
                <a:gd name="T10" fmla="*/ 57 w 482"/>
                <a:gd name="T11" fmla="*/ 57 h 397"/>
                <a:gd name="T12" fmla="*/ 114 w 482"/>
                <a:gd name="T13" fmla="*/ 28 h 397"/>
                <a:gd name="T14" fmla="*/ 227 w 482"/>
                <a:gd name="T15" fmla="*/ 57 h 397"/>
                <a:gd name="T16" fmla="*/ 312 w 482"/>
                <a:gd name="T17" fmla="*/ 0 h 397"/>
                <a:gd name="T18" fmla="*/ 341 w 482"/>
                <a:gd name="T19" fmla="*/ 0 h 397"/>
                <a:gd name="T20" fmla="*/ 397 w 482"/>
                <a:gd name="T21" fmla="*/ 85 h 397"/>
                <a:gd name="T22" fmla="*/ 482 w 482"/>
                <a:gd name="T23" fmla="*/ 113 h 397"/>
                <a:gd name="T24" fmla="*/ 397 w 482"/>
                <a:gd name="T25" fmla="*/ 312 h 397"/>
                <a:gd name="T26" fmla="*/ 397 w 482"/>
                <a:gd name="T27" fmla="*/ 36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397">
                  <a:moveTo>
                    <a:pt x="397" y="369"/>
                  </a:moveTo>
                  <a:lnTo>
                    <a:pt x="369" y="397"/>
                  </a:lnTo>
                  <a:lnTo>
                    <a:pt x="284" y="312"/>
                  </a:lnTo>
                  <a:lnTo>
                    <a:pt x="114" y="312"/>
                  </a:lnTo>
                  <a:lnTo>
                    <a:pt x="0" y="227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41" y="0"/>
                  </a:lnTo>
                  <a:lnTo>
                    <a:pt x="397" y="85"/>
                  </a:lnTo>
                  <a:lnTo>
                    <a:pt x="482" y="113"/>
                  </a:lnTo>
                  <a:lnTo>
                    <a:pt x="397" y="312"/>
                  </a:lnTo>
                  <a:lnTo>
                    <a:pt x="397" y="369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6" name="Freeform 316"/>
            <p:cNvSpPr>
              <a:spLocks/>
            </p:cNvSpPr>
            <p:nvPr/>
          </p:nvSpPr>
          <p:spPr bwMode="auto">
            <a:xfrm>
              <a:off x="2174" y="6158"/>
              <a:ext cx="340" cy="369"/>
            </a:xfrm>
            <a:custGeom>
              <a:avLst/>
              <a:gdLst>
                <a:gd name="T0" fmla="*/ 340 w 340"/>
                <a:gd name="T1" fmla="*/ 170 h 369"/>
                <a:gd name="T2" fmla="*/ 283 w 340"/>
                <a:gd name="T3" fmla="*/ 199 h 369"/>
                <a:gd name="T4" fmla="*/ 226 w 340"/>
                <a:gd name="T5" fmla="*/ 369 h 369"/>
                <a:gd name="T6" fmla="*/ 113 w 340"/>
                <a:gd name="T7" fmla="*/ 284 h 369"/>
                <a:gd name="T8" fmla="*/ 56 w 340"/>
                <a:gd name="T9" fmla="*/ 284 h 369"/>
                <a:gd name="T10" fmla="*/ 56 w 340"/>
                <a:gd name="T11" fmla="*/ 227 h 369"/>
                <a:gd name="T12" fmla="*/ 0 w 340"/>
                <a:gd name="T13" fmla="*/ 199 h 369"/>
                <a:gd name="T14" fmla="*/ 56 w 340"/>
                <a:gd name="T15" fmla="*/ 85 h 369"/>
                <a:gd name="T16" fmla="*/ 0 w 340"/>
                <a:gd name="T17" fmla="*/ 57 h 369"/>
                <a:gd name="T18" fmla="*/ 56 w 340"/>
                <a:gd name="T19" fmla="*/ 0 h 369"/>
                <a:gd name="T20" fmla="*/ 85 w 340"/>
                <a:gd name="T21" fmla="*/ 57 h 369"/>
                <a:gd name="T22" fmla="*/ 198 w 340"/>
                <a:gd name="T23" fmla="*/ 57 h 369"/>
                <a:gd name="T24" fmla="*/ 198 w 340"/>
                <a:gd name="T25" fmla="*/ 85 h 369"/>
                <a:gd name="T26" fmla="*/ 311 w 340"/>
                <a:gd name="T27" fmla="*/ 114 h 369"/>
                <a:gd name="T28" fmla="*/ 340 w 340"/>
                <a:gd name="T29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69">
                  <a:moveTo>
                    <a:pt x="340" y="170"/>
                  </a:moveTo>
                  <a:lnTo>
                    <a:pt x="283" y="199"/>
                  </a:lnTo>
                  <a:lnTo>
                    <a:pt x="226" y="369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56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57"/>
                  </a:lnTo>
                  <a:lnTo>
                    <a:pt x="198" y="57"/>
                  </a:lnTo>
                  <a:lnTo>
                    <a:pt x="198" y="85"/>
                  </a:lnTo>
                  <a:lnTo>
                    <a:pt x="311" y="114"/>
                  </a:lnTo>
                  <a:lnTo>
                    <a:pt x="340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7" name="Freeform 317"/>
            <p:cNvSpPr>
              <a:spLocks/>
            </p:cNvSpPr>
            <p:nvPr/>
          </p:nvSpPr>
          <p:spPr bwMode="auto">
            <a:xfrm>
              <a:off x="2797" y="5790"/>
              <a:ext cx="596" cy="1049"/>
            </a:xfrm>
            <a:custGeom>
              <a:avLst/>
              <a:gdLst>
                <a:gd name="T0" fmla="*/ 142 w 596"/>
                <a:gd name="T1" fmla="*/ 141 h 1049"/>
                <a:gd name="T2" fmla="*/ 170 w 596"/>
                <a:gd name="T3" fmla="*/ 113 h 1049"/>
                <a:gd name="T4" fmla="*/ 199 w 596"/>
                <a:gd name="T5" fmla="*/ 0 h 1049"/>
                <a:gd name="T6" fmla="*/ 255 w 596"/>
                <a:gd name="T7" fmla="*/ 0 h 1049"/>
                <a:gd name="T8" fmla="*/ 312 w 596"/>
                <a:gd name="T9" fmla="*/ 28 h 1049"/>
                <a:gd name="T10" fmla="*/ 397 w 596"/>
                <a:gd name="T11" fmla="*/ 283 h 1049"/>
                <a:gd name="T12" fmla="*/ 369 w 596"/>
                <a:gd name="T13" fmla="*/ 368 h 1049"/>
                <a:gd name="T14" fmla="*/ 539 w 596"/>
                <a:gd name="T15" fmla="*/ 538 h 1049"/>
                <a:gd name="T16" fmla="*/ 539 w 596"/>
                <a:gd name="T17" fmla="*/ 623 h 1049"/>
                <a:gd name="T18" fmla="*/ 567 w 596"/>
                <a:gd name="T19" fmla="*/ 652 h 1049"/>
                <a:gd name="T20" fmla="*/ 510 w 596"/>
                <a:gd name="T21" fmla="*/ 765 h 1049"/>
                <a:gd name="T22" fmla="*/ 539 w 596"/>
                <a:gd name="T23" fmla="*/ 765 h 1049"/>
                <a:gd name="T24" fmla="*/ 510 w 596"/>
                <a:gd name="T25" fmla="*/ 850 h 1049"/>
                <a:gd name="T26" fmla="*/ 596 w 596"/>
                <a:gd name="T27" fmla="*/ 879 h 1049"/>
                <a:gd name="T28" fmla="*/ 567 w 596"/>
                <a:gd name="T29" fmla="*/ 935 h 1049"/>
                <a:gd name="T30" fmla="*/ 567 w 596"/>
                <a:gd name="T31" fmla="*/ 1020 h 1049"/>
                <a:gd name="T32" fmla="*/ 454 w 596"/>
                <a:gd name="T33" fmla="*/ 1049 h 1049"/>
                <a:gd name="T34" fmla="*/ 397 w 596"/>
                <a:gd name="T35" fmla="*/ 964 h 1049"/>
                <a:gd name="T36" fmla="*/ 284 w 596"/>
                <a:gd name="T37" fmla="*/ 935 h 1049"/>
                <a:gd name="T38" fmla="*/ 170 w 596"/>
                <a:gd name="T39" fmla="*/ 1020 h 1049"/>
                <a:gd name="T40" fmla="*/ 0 w 596"/>
                <a:gd name="T41" fmla="*/ 879 h 1049"/>
                <a:gd name="T42" fmla="*/ 0 w 596"/>
                <a:gd name="T43" fmla="*/ 822 h 1049"/>
                <a:gd name="T44" fmla="*/ 85 w 596"/>
                <a:gd name="T45" fmla="*/ 623 h 1049"/>
                <a:gd name="T46" fmla="*/ 0 w 596"/>
                <a:gd name="T47" fmla="*/ 482 h 1049"/>
                <a:gd name="T48" fmla="*/ 29 w 596"/>
                <a:gd name="T49" fmla="*/ 453 h 1049"/>
                <a:gd name="T50" fmla="*/ 142 w 596"/>
                <a:gd name="T51" fmla="*/ 255 h 1049"/>
                <a:gd name="T52" fmla="*/ 142 w 596"/>
                <a:gd name="T53" fmla="*/ 14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6" h="1049">
                  <a:moveTo>
                    <a:pt x="142" y="141"/>
                  </a:moveTo>
                  <a:lnTo>
                    <a:pt x="170" y="113"/>
                  </a:lnTo>
                  <a:lnTo>
                    <a:pt x="199" y="0"/>
                  </a:lnTo>
                  <a:lnTo>
                    <a:pt x="255" y="0"/>
                  </a:lnTo>
                  <a:lnTo>
                    <a:pt x="312" y="28"/>
                  </a:lnTo>
                  <a:lnTo>
                    <a:pt x="397" y="283"/>
                  </a:lnTo>
                  <a:lnTo>
                    <a:pt x="369" y="368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52"/>
                  </a:lnTo>
                  <a:lnTo>
                    <a:pt x="510" y="765"/>
                  </a:lnTo>
                  <a:lnTo>
                    <a:pt x="539" y="765"/>
                  </a:lnTo>
                  <a:lnTo>
                    <a:pt x="510" y="850"/>
                  </a:lnTo>
                  <a:lnTo>
                    <a:pt x="596" y="879"/>
                  </a:lnTo>
                  <a:lnTo>
                    <a:pt x="567" y="935"/>
                  </a:lnTo>
                  <a:lnTo>
                    <a:pt x="567" y="1020"/>
                  </a:lnTo>
                  <a:lnTo>
                    <a:pt x="454" y="1049"/>
                  </a:lnTo>
                  <a:lnTo>
                    <a:pt x="397" y="964"/>
                  </a:lnTo>
                  <a:lnTo>
                    <a:pt x="284" y="935"/>
                  </a:lnTo>
                  <a:lnTo>
                    <a:pt x="170" y="1020"/>
                  </a:lnTo>
                  <a:lnTo>
                    <a:pt x="0" y="879"/>
                  </a:lnTo>
                  <a:lnTo>
                    <a:pt x="0" y="822"/>
                  </a:lnTo>
                  <a:lnTo>
                    <a:pt x="85" y="623"/>
                  </a:lnTo>
                  <a:lnTo>
                    <a:pt x="0" y="482"/>
                  </a:lnTo>
                  <a:lnTo>
                    <a:pt x="29" y="453"/>
                  </a:lnTo>
                  <a:lnTo>
                    <a:pt x="142" y="255"/>
                  </a:lnTo>
                  <a:lnTo>
                    <a:pt x="142" y="14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78" name="Freeform 318"/>
            <p:cNvSpPr>
              <a:spLocks/>
            </p:cNvSpPr>
            <p:nvPr/>
          </p:nvSpPr>
          <p:spPr bwMode="auto">
            <a:xfrm>
              <a:off x="2457" y="5875"/>
              <a:ext cx="482" cy="368"/>
            </a:xfrm>
            <a:custGeom>
              <a:avLst/>
              <a:gdLst>
                <a:gd name="T0" fmla="*/ 284 w 482"/>
                <a:gd name="T1" fmla="*/ 0 h 368"/>
                <a:gd name="T2" fmla="*/ 340 w 482"/>
                <a:gd name="T3" fmla="*/ 28 h 368"/>
                <a:gd name="T4" fmla="*/ 454 w 482"/>
                <a:gd name="T5" fmla="*/ 28 h 368"/>
                <a:gd name="T6" fmla="*/ 482 w 482"/>
                <a:gd name="T7" fmla="*/ 56 h 368"/>
                <a:gd name="T8" fmla="*/ 482 w 482"/>
                <a:gd name="T9" fmla="*/ 170 h 368"/>
                <a:gd name="T10" fmla="*/ 369 w 482"/>
                <a:gd name="T11" fmla="*/ 368 h 368"/>
                <a:gd name="T12" fmla="*/ 312 w 482"/>
                <a:gd name="T13" fmla="*/ 312 h 368"/>
                <a:gd name="T14" fmla="*/ 227 w 482"/>
                <a:gd name="T15" fmla="*/ 340 h 368"/>
                <a:gd name="T16" fmla="*/ 170 w 482"/>
                <a:gd name="T17" fmla="*/ 312 h 368"/>
                <a:gd name="T18" fmla="*/ 113 w 482"/>
                <a:gd name="T19" fmla="*/ 340 h 368"/>
                <a:gd name="T20" fmla="*/ 28 w 482"/>
                <a:gd name="T21" fmla="*/ 227 h 368"/>
                <a:gd name="T22" fmla="*/ 0 w 482"/>
                <a:gd name="T23" fmla="*/ 170 h 368"/>
                <a:gd name="T24" fmla="*/ 28 w 482"/>
                <a:gd name="T25" fmla="*/ 113 h 368"/>
                <a:gd name="T26" fmla="*/ 57 w 482"/>
                <a:gd name="T27" fmla="*/ 141 h 368"/>
                <a:gd name="T28" fmla="*/ 113 w 482"/>
                <a:gd name="T29" fmla="*/ 85 h 368"/>
                <a:gd name="T30" fmla="*/ 170 w 482"/>
                <a:gd name="T31" fmla="*/ 113 h 368"/>
                <a:gd name="T32" fmla="*/ 198 w 482"/>
                <a:gd name="T33" fmla="*/ 28 h 368"/>
                <a:gd name="T34" fmla="*/ 227 w 482"/>
                <a:gd name="T35" fmla="*/ 56 h 368"/>
                <a:gd name="T36" fmla="*/ 284 w 482"/>
                <a:gd name="T3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368">
                  <a:moveTo>
                    <a:pt x="284" y="0"/>
                  </a:moveTo>
                  <a:lnTo>
                    <a:pt x="340" y="28"/>
                  </a:lnTo>
                  <a:lnTo>
                    <a:pt x="454" y="28"/>
                  </a:lnTo>
                  <a:lnTo>
                    <a:pt x="482" y="56"/>
                  </a:lnTo>
                  <a:lnTo>
                    <a:pt x="482" y="170"/>
                  </a:lnTo>
                  <a:lnTo>
                    <a:pt x="369" y="368"/>
                  </a:lnTo>
                  <a:lnTo>
                    <a:pt x="312" y="312"/>
                  </a:lnTo>
                  <a:lnTo>
                    <a:pt x="227" y="340"/>
                  </a:lnTo>
                  <a:lnTo>
                    <a:pt x="170" y="312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57" y="141"/>
                  </a:lnTo>
                  <a:lnTo>
                    <a:pt x="113" y="85"/>
                  </a:lnTo>
                  <a:lnTo>
                    <a:pt x="170" y="113"/>
                  </a:lnTo>
                  <a:lnTo>
                    <a:pt x="198" y="28"/>
                  </a:lnTo>
                  <a:lnTo>
                    <a:pt x="227" y="56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0" name="Freeform 320"/>
            <p:cNvSpPr>
              <a:spLocks/>
            </p:cNvSpPr>
            <p:nvPr/>
          </p:nvSpPr>
          <p:spPr bwMode="auto">
            <a:xfrm>
              <a:off x="2145" y="6980"/>
              <a:ext cx="425" cy="454"/>
            </a:xfrm>
            <a:custGeom>
              <a:avLst/>
              <a:gdLst>
                <a:gd name="T0" fmla="*/ 142 w 425"/>
                <a:gd name="T1" fmla="*/ 454 h 454"/>
                <a:gd name="T2" fmla="*/ 142 w 425"/>
                <a:gd name="T3" fmla="*/ 397 h 454"/>
                <a:gd name="T4" fmla="*/ 284 w 425"/>
                <a:gd name="T5" fmla="*/ 426 h 454"/>
                <a:gd name="T6" fmla="*/ 397 w 425"/>
                <a:gd name="T7" fmla="*/ 341 h 454"/>
                <a:gd name="T8" fmla="*/ 425 w 425"/>
                <a:gd name="T9" fmla="*/ 256 h 454"/>
                <a:gd name="T10" fmla="*/ 312 w 425"/>
                <a:gd name="T11" fmla="*/ 256 h 454"/>
                <a:gd name="T12" fmla="*/ 284 w 425"/>
                <a:gd name="T13" fmla="*/ 170 h 454"/>
                <a:gd name="T14" fmla="*/ 57 w 425"/>
                <a:gd name="T15" fmla="*/ 0 h 454"/>
                <a:gd name="T16" fmla="*/ 0 w 425"/>
                <a:gd name="T17" fmla="*/ 142 h 454"/>
                <a:gd name="T18" fmla="*/ 29 w 425"/>
                <a:gd name="T19" fmla="*/ 142 h 454"/>
                <a:gd name="T20" fmla="*/ 29 w 425"/>
                <a:gd name="T21" fmla="*/ 199 h 454"/>
                <a:gd name="T22" fmla="*/ 114 w 425"/>
                <a:gd name="T23" fmla="*/ 312 h 454"/>
                <a:gd name="T24" fmla="*/ 85 w 425"/>
                <a:gd name="T25" fmla="*/ 397 h 454"/>
                <a:gd name="T26" fmla="*/ 142 w 425"/>
                <a:gd name="T2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54">
                  <a:moveTo>
                    <a:pt x="142" y="454"/>
                  </a:moveTo>
                  <a:lnTo>
                    <a:pt x="142" y="397"/>
                  </a:lnTo>
                  <a:lnTo>
                    <a:pt x="284" y="426"/>
                  </a:lnTo>
                  <a:lnTo>
                    <a:pt x="397" y="341"/>
                  </a:lnTo>
                  <a:lnTo>
                    <a:pt x="425" y="256"/>
                  </a:lnTo>
                  <a:lnTo>
                    <a:pt x="312" y="256"/>
                  </a:lnTo>
                  <a:lnTo>
                    <a:pt x="284" y="170"/>
                  </a:lnTo>
                  <a:lnTo>
                    <a:pt x="57" y="0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29" y="199"/>
                  </a:lnTo>
                  <a:lnTo>
                    <a:pt x="114" y="312"/>
                  </a:lnTo>
                  <a:lnTo>
                    <a:pt x="85" y="397"/>
                  </a:lnTo>
                  <a:lnTo>
                    <a:pt x="142" y="45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1" name="Freeform 321"/>
            <p:cNvSpPr>
              <a:spLocks/>
            </p:cNvSpPr>
            <p:nvPr/>
          </p:nvSpPr>
          <p:spPr bwMode="auto">
            <a:xfrm>
              <a:off x="1692" y="7122"/>
              <a:ext cx="595" cy="680"/>
            </a:xfrm>
            <a:custGeom>
              <a:avLst/>
              <a:gdLst>
                <a:gd name="T0" fmla="*/ 453 w 595"/>
                <a:gd name="T1" fmla="*/ 0 h 680"/>
                <a:gd name="T2" fmla="*/ 482 w 595"/>
                <a:gd name="T3" fmla="*/ 0 h 680"/>
                <a:gd name="T4" fmla="*/ 482 w 595"/>
                <a:gd name="T5" fmla="*/ 57 h 680"/>
                <a:gd name="T6" fmla="*/ 567 w 595"/>
                <a:gd name="T7" fmla="*/ 170 h 680"/>
                <a:gd name="T8" fmla="*/ 538 w 595"/>
                <a:gd name="T9" fmla="*/ 255 h 680"/>
                <a:gd name="T10" fmla="*/ 595 w 595"/>
                <a:gd name="T11" fmla="*/ 312 h 680"/>
                <a:gd name="T12" fmla="*/ 567 w 595"/>
                <a:gd name="T13" fmla="*/ 369 h 680"/>
                <a:gd name="T14" fmla="*/ 425 w 595"/>
                <a:gd name="T15" fmla="*/ 397 h 680"/>
                <a:gd name="T16" fmla="*/ 340 w 595"/>
                <a:gd name="T17" fmla="*/ 482 h 680"/>
                <a:gd name="T18" fmla="*/ 340 w 595"/>
                <a:gd name="T19" fmla="*/ 595 h 680"/>
                <a:gd name="T20" fmla="*/ 141 w 595"/>
                <a:gd name="T21" fmla="*/ 680 h 680"/>
                <a:gd name="T22" fmla="*/ 226 w 595"/>
                <a:gd name="T23" fmla="*/ 425 h 680"/>
                <a:gd name="T24" fmla="*/ 198 w 595"/>
                <a:gd name="T25" fmla="*/ 397 h 680"/>
                <a:gd name="T26" fmla="*/ 85 w 595"/>
                <a:gd name="T27" fmla="*/ 397 h 680"/>
                <a:gd name="T28" fmla="*/ 0 w 595"/>
                <a:gd name="T29" fmla="*/ 340 h 680"/>
                <a:gd name="T30" fmla="*/ 28 w 595"/>
                <a:gd name="T31" fmla="*/ 312 h 680"/>
                <a:gd name="T32" fmla="*/ 28 w 595"/>
                <a:gd name="T33" fmla="*/ 199 h 680"/>
                <a:gd name="T34" fmla="*/ 170 w 595"/>
                <a:gd name="T35" fmla="*/ 142 h 680"/>
                <a:gd name="T36" fmla="*/ 226 w 595"/>
                <a:gd name="T37" fmla="*/ 85 h 680"/>
                <a:gd name="T38" fmla="*/ 311 w 595"/>
                <a:gd name="T39" fmla="*/ 170 h 680"/>
                <a:gd name="T40" fmla="*/ 425 w 595"/>
                <a:gd name="T41" fmla="*/ 57 h 680"/>
                <a:gd name="T42" fmla="*/ 453 w 595"/>
                <a:gd name="T4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5" h="680">
                  <a:moveTo>
                    <a:pt x="453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567" y="170"/>
                  </a:lnTo>
                  <a:lnTo>
                    <a:pt x="538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25" y="397"/>
                  </a:lnTo>
                  <a:lnTo>
                    <a:pt x="340" y="482"/>
                  </a:lnTo>
                  <a:lnTo>
                    <a:pt x="340" y="595"/>
                  </a:lnTo>
                  <a:lnTo>
                    <a:pt x="141" y="680"/>
                  </a:lnTo>
                  <a:lnTo>
                    <a:pt x="226" y="425"/>
                  </a:lnTo>
                  <a:lnTo>
                    <a:pt x="198" y="397"/>
                  </a:lnTo>
                  <a:lnTo>
                    <a:pt x="85" y="397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199"/>
                  </a:lnTo>
                  <a:lnTo>
                    <a:pt x="170" y="142"/>
                  </a:lnTo>
                  <a:lnTo>
                    <a:pt x="226" y="85"/>
                  </a:lnTo>
                  <a:lnTo>
                    <a:pt x="311" y="170"/>
                  </a:lnTo>
                  <a:lnTo>
                    <a:pt x="425" y="57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2" name="Freeform 322"/>
            <p:cNvSpPr>
              <a:spLocks/>
            </p:cNvSpPr>
            <p:nvPr/>
          </p:nvSpPr>
          <p:spPr bwMode="auto">
            <a:xfrm>
              <a:off x="1862" y="6952"/>
              <a:ext cx="340" cy="340"/>
            </a:xfrm>
            <a:custGeom>
              <a:avLst/>
              <a:gdLst>
                <a:gd name="T0" fmla="*/ 340 w 340"/>
                <a:gd name="T1" fmla="*/ 28 h 340"/>
                <a:gd name="T2" fmla="*/ 283 w 340"/>
                <a:gd name="T3" fmla="*/ 170 h 340"/>
                <a:gd name="T4" fmla="*/ 255 w 340"/>
                <a:gd name="T5" fmla="*/ 227 h 340"/>
                <a:gd name="T6" fmla="*/ 141 w 340"/>
                <a:gd name="T7" fmla="*/ 340 h 340"/>
                <a:gd name="T8" fmla="*/ 56 w 340"/>
                <a:gd name="T9" fmla="*/ 255 h 340"/>
                <a:gd name="T10" fmla="*/ 56 w 340"/>
                <a:gd name="T11" fmla="*/ 198 h 340"/>
                <a:gd name="T12" fmla="*/ 0 w 340"/>
                <a:gd name="T13" fmla="*/ 170 h 340"/>
                <a:gd name="T14" fmla="*/ 85 w 340"/>
                <a:gd name="T15" fmla="*/ 85 h 340"/>
                <a:gd name="T16" fmla="*/ 170 w 340"/>
                <a:gd name="T17" fmla="*/ 57 h 340"/>
                <a:gd name="T18" fmla="*/ 226 w 340"/>
                <a:gd name="T19" fmla="*/ 0 h 340"/>
                <a:gd name="T20" fmla="*/ 340 w 340"/>
                <a:gd name="T21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340" y="28"/>
                  </a:moveTo>
                  <a:lnTo>
                    <a:pt x="283" y="170"/>
                  </a:lnTo>
                  <a:lnTo>
                    <a:pt x="255" y="227"/>
                  </a:lnTo>
                  <a:lnTo>
                    <a:pt x="141" y="340"/>
                  </a:lnTo>
                  <a:lnTo>
                    <a:pt x="56" y="255"/>
                  </a:lnTo>
                  <a:lnTo>
                    <a:pt x="56" y="198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226" y="0"/>
                  </a:lnTo>
                  <a:lnTo>
                    <a:pt x="340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3" name="Freeform 323"/>
            <p:cNvSpPr>
              <a:spLocks/>
            </p:cNvSpPr>
            <p:nvPr/>
          </p:nvSpPr>
          <p:spPr bwMode="auto">
            <a:xfrm>
              <a:off x="1408" y="6413"/>
              <a:ext cx="624" cy="908"/>
            </a:xfrm>
            <a:custGeom>
              <a:avLst/>
              <a:gdLst>
                <a:gd name="T0" fmla="*/ 312 w 624"/>
                <a:gd name="T1" fmla="*/ 908 h 908"/>
                <a:gd name="T2" fmla="*/ 454 w 624"/>
                <a:gd name="T3" fmla="*/ 851 h 908"/>
                <a:gd name="T4" fmla="*/ 510 w 624"/>
                <a:gd name="T5" fmla="*/ 794 h 908"/>
                <a:gd name="T6" fmla="*/ 510 w 624"/>
                <a:gd name="T7" fmla="*/ 737 h 908"/>
                <a:gd name="T8" fmla="*/ 454 w 624"/>
                <a:gd name="T9" fmla="*/ 709 h 908"/>
                <a:gd name="T10" fmla="*/ 539 w 624"/>
                <a:gd name="T11" fmla="*/ 624 h 908"/>
                <a:gd name="T12" fmla="*/ 624 w 624"/>
                <a:gd name="T13" fmla="*/ 596 h 908"/>
                <a:gd name="T14" fmla="*/ 595 w 624"/>
                <a:gd name="T15" fmla="*/ 511 h 908"/>
                <a:gd name="T16" fmla="*/ 595 w 624"/>
                <a:gd name="T17" fmla="*/ 369 h 908"/>
                <a:gd name="T18" fmla="*/ 539 w 624"/>
                <a:gd name="T19" fmla="*/ 426 h 908"/>
                <a:gd name="T20" fmla="*/ 454 w 624"/>
                <a:gd name="T21" fmla="*/ 256 h 908"/>
                <a:gd name="T22" fmla="*/ 539 w 624"/>
                <a:gd name="T23" fmla="*/ 227 h 908"/>
                <a:gd name="T24" fmla="*/ 510 w 624"/>
                <a:gd name="T25" fmla="*/ 170 h 908"/>
                <a:gd name="T26" fmla="*/ 425 w 624"/>
                <a:gd name="T27" fmla="*/ 142 h 908"/>
                <a:gd name="T28" fmla="*/ 397 w 624"/>
                <a:gd name="T29" fmla="*/ 0 h 908"/>
                <a:gd name="T30" fmla="*/ 340 w 624"/>
                <a:gd name="T31" fmla="*/ 0 h 908"/>
                <a:gd name="T32" fmla="*/ 312 w 624"/>
                <a:gd name="T33" fmla="*/ 85 h 908"/>
                <a:gd name="T34" fmla="*/ 199 w 624"/>
                <a:gd name="T35" fmla="*/ 85 h 908"/>
                <a:gd name="T36" fmla="*/ 170 w 624"/>
                <a:gd name="T37" fmla="*/ 199 h 908"/>
                <a:gd name="T38" fmla="*/ 142 w 624"/>
                <a:gd name="T39" fmla="*/ 199 h 908"/>
                <a:gd name="T40" fmla="*/ 113 w 624"/>
                <a:gd name="T41" fmla="*/ 256 h 908"/>
                <a:gd name="T42" fmla="*/ 142 w 624"/>
                <a:gd name="T43" fmla="*/ 369 h 908"/>
                <a:gd name="T44" fmla="*/ 85 w 624"/>
                <a:gd name="T45" fmla="*/ 369 h 908"/>
                <a:gd name="T46" fmla="*/ 0 w 624"/>
                <a:gd name="T47" fmla="*/ 454 h 908"/>
                <a:gd name="T48" fmla="*/ 85 w 624"/>
                <a:gd name="T49" fmla="*/ 567 h 908"/>
                <a:gd name="T50" fmla="*/ 85 w 624"/>
                <a:gd name="T51" fmla="*/ 624 h 908"/>
                <a:gd name="T52" fmla="*/ 142 w 624"/>
                <a:gd name="T53" fmla="*/ 652 h 908"/>
                <a:gd name="T54" fmla="*/ 170 w 624"/>
                <a:gd name="T55" fmla="*/ 737 h 908"/>
                <a:gd name="T56" fmla="*/ 170 w 624"/>
                <a:gd name="T57" fmla="*/ 766 h 908"/>
                <a:gd name="T58" fmla="*/ 255 w 624"/>
                <a:gd name="T59" fmla="*/ 879 h 908"/>
                <a:gd name="T60" fmla="*/ 312 w 624"/>
                <a:gd name="T6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908">
                  <a:moveTo>
                    <a:pt x="312" y="908"/>
                  </a:moveTo>
                  <a:lnTo>
                    <a:pt x="454" y="851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454" y="709"/>
                  </a:lnTo>
                  <a:lnTo>
                    <a:pt x="539" y="624"/>
                  </a:lnTo>
                  <a:lnTo>
                    <a:pt x="624" y="596"/>
                  </a:lnTo>
                  <a:lnTo>
                    <a:pt x="595" y="511"/>
                  </a:lnTo>
                  <a:lnTo>
                    <a:pt x="595" y="369"/>
                  </a:lnTo>
                  <a:lnTo>
                    <a:pt x="539" y="426"/>
                  </a:lnTo>
                  <a:lnTo>
                    <a:pt x="454" y="256"/>
                  </a:lnTo>
                  <a:lnTo>
                    <a:pt x="539" y="227"/>
                  </a:lnTo>
                  <a:lnTo>
                    <a:pt x="510" y="170"/>
                  </a:lnTo>
                  <a:lnTo>
                    <a:pt x="425" y="142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12" y="85"/>
                  </a:lnTo>
                  <a:lnTo>
                    <a:pt x="199" y="85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113" y="256"/>
                  </a:lnTo>
                  <a:lnTo>
                    <a:pt x="142" y="369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42" y="652"/>
                  </a:lnTo>
                  <a:lnTo>
                    <a:pt x="170" y="737"/>
                  </a:lnTo>
                  <a:lnTo>
                    <a:pt x="170" y="766"/>
                  </a:lnTo>
                  <a:lnTo>
                    <a:pt x="255" y="879"/>
                  </a:lnTo>
                  <a:lnTo>
                    <a:pt x="312" y="90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4" name="Freeform 324"/>
            <p:cNvSpPr>
              <a:spLocks/>
            </p:cNvSpPr>
            <p:nvPr/>
          </p:nvSpPr>
          <p:spPr bwMode="auto">
            <a:xfrm>
              <a:off x="1351" y="7065"/>
              <a:ext cx="369" cy="596"/>
            </a:xfrm>
            <a:custGeom>
              <a:avLst/>
              <a:gdLst>
                <a:gd name="T0" fmla="*/ 341 w 369"/>
                <a:gd name="T1" fmla="*/ 397 h 596"/>
                <a:gd name="T2" fmla="*/ 369 w 369"/>
                <a:gd name="T3" fmla="*/ 369 h 596"/>
                <a:gd name="T4" fmla="*/ 369 w 369"/>
                <a:gd name="T5" fmla="*/ 256 h 596"/>
                <a:gd name="T6" fmla="*/ 312 w 369"/>
                <a:gd name="T7" fmla="*/ 227 h 596"/>
                <a:gd name="T8" fmla="*/ 227 w 369"/>
                <a:gd name="T9" fmla="*/ 114 h 596"/>
                <a:gd name="T10" fmla="*/ 227 w 369"/>
                <a:gd name="T11" fmla="*/ 85 h 596"/>
                <a:gd name="T12" fmla="*/ 199 w 369"/>
                <a:gd name="T13" fmla="*/ 0 h 596"/>
                <a:gd name="T14" fmla="*/ 170 w 369"/>
                <a:gd name="T15" fmla="*/ 29 h 596"/>
                <a:gd name="T16" fmla="*/ 0 w 369"/>
                <a:gd name="T17" fmla="*/ 0 h 596"/>
                <a:gd name="T18" fmla="*/ 0 w 369"/>
                <a:gd name="T19" fmla="*/ 57 h 596"/>
                <a:gd name="T20" fmla="*/ 85 w 369"/>
                <a:gd name="T21" fmla="*/ 114 h 596"/>
                <a:gd name="T22" fmla="*/ 85 w 369"/>
                <a:gd name="T23" fmla="*/ 284 h 596"/>
                <a:gd name="T24" fmla="*/ 0 w 369"/>
                <a:gd name="T25" fmla="*/ 341 h 596"/>
                <a:gd name="T26" fmla="*/ 199 w 369"/>
                <a:gd name="T27" fmla="*/ 426 h 596"/>
                <a:gd name="T28" fmla="*/ 170 w 369"/>
                <a:gd name="T29" fmla="*/ 482 h 596"/>
                <a:gd name="T30" fmla="*/ 170 w 369"/>
                <a:gd name="T31" fmla="*/ 596 h 596"/>
                <a:gd name="T32" fmla="*/ 227 w 369"/>
                <a:gd name="T33" fmla="*/ 539 h 596"/>
                <a:gd name="T34" fmla="*/ 284 w 369"/>
                <a:gd name="T35" fmla="*/ 567 h 596"/>
                <a:gd name="T36" fmla="*/ 312 w 369"/>
                <a:gd name="T37" fmla="*/ 511 h 596"/>
                <a:gd name="T38" fmla="*/ 312 w 369"/>
                <a:gd name="T39" fmla="*/ 426 h 596"/>
                <a:gd name="T40" fmla="*/ 341 w 369"/>
                <a:gd name="T41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596">
                  <a:moveTo>
                    <a:pt x="341" y="397"/>
                  </a:moveTo>
                  <a:lnTo>
                    <a:pt x="369" y="369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27" y="114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70" y="29"/>
                  </a:lnTo>
                  <a:lnTo>
                    <a:pt x="0" y="0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284"/>
                  </a:lnTo>
                  <a:lnTo>
                    <a:pt x="0" y="341"/>
                  </a:lnTo>
                  <a:lnTo>
                    <a:pt x="199" y="426"/>
                  </a:lnTo>
                  <a:lnTo>
                    <a:pt x="170" y="482"/>
                  </a:lnTo>
                  <a:lnTo>
                    <a:pt x="170" y="596"/>
                  </a:lnTo>
                  <a:lnTo>
                    <a:pt x="227" y="539"/>
                  </a:lnTo>
                  <a:lnTo>
                    <a:pt x="284" y="567"/>
                  </a:lnTo>
                  <a:lnTo>
                    <a:pt x="312" y="511"/>
                  </a:lnTo>
                  <a:lnTo>
                    <a:pt x="312" y="426"/>
                  </a:lnTo>
                  <a:lnTo>
                    <a:pt x="341" y="39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5" name="Freeform 325"/>
            <p:cNvSpPr>
              <a:spLocks/>
            </p:cNvSpPr>
            <p:nvPr/>
          </p:nvSpPr>
          <p:spPr bwMode="auto">
            <a:xfrm>
              <a:off x="1635" y="7462"/>
              <a:ext cx="283" cy="369"/>
            </a:xfrm>
            <a:custGeom>
              <a:avLst/>
              <a:gdLst>
                <a:gd name="T0" fmla="*/ 0 w 283"/>
                <a:gd name="T1" fmla="*/ 170 h 369"/>
                <a:gd name="T2" fmla="*/ 57 w 283"/>
                <a:gd name="T3" fmla="*/ 284 h 369"/>
                <a:gd name="T4" fmla="*/ 28 w 283"/>
                <a:gd name="T5" fmla="*/ 369 h 369"/>
                <a:gd name="T6" fmla="*/ 142 w 283"/>
                <a:gd name="T7" fmla="*/ 312 h 369"/>
                <a:gd name="T8" fmla="*/ 198 w 283"/>
                <a:gd name="T9" fmla="*/ 340 h 369"/>
                <a:gd name="T10" fmla="*/ 283 w 283"/>
                <a:gd name="T11" fmla="*/ 85 h 369"/>
                <a:gd name="T12" fmla="*/ 255 w 283"/>
                <a:gd name="T13" fmla="*/ 57 h 369"/>
                <a:gd name="T14" fmla="*/ 142 w 283"/>
                <a:gd name="T15" fmla="*/ 57 h 369"/>
                <a:gd name="T16" fmla="*/ 57 w 283"/>
                <a:gd name="T17" fmla="*/ 0 h 369"/>
                <a:gd name="T18" fmla="*/ 28 w 283"/>
                <a:gd name="T19" fmla="*/ 29 h 369"/>
                <a:gd name="T20" fmla="*/ 28 w 283"/>
                <a:gd name="T21" fmla="*/ 114 h 369"/>
                <a:gd name="T22" fmla="*/ 0 w 283"/>
                <a:gd name="T23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69">
                  <a:moveTo>
                    <a:pt x="0" y="170"/>
                  </a:moveTo>
                  <a:lnTo>
                    <a:pt x="57" y="284"/>
                  </a:lnTo>
                  <a:lnTo>
                    <a:pt x="28" y="369"/>
                  </a:lnTo>
                  <a:lnTo>
                    <a:pt x="142" y="312"/>
                  </a:lnTo>
                  <a:lnTo>
                    <a:pt x="198" y="340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28" y="29"/>
                  </a:lnTo>
                  <a:lnTo>
                    <a:pt x="28" y="114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6" name="Freeform 326"/>
            <p:cNvSpPr>
              <a:spLocks/>
            </p:cNvSpPr>
            <p:nvPr/>
          </p:nvSpPr>
          <p:spPr bwMode="auto">
            <a:xfrm>
              <a:off x="1238" y="7406"/>
              <a:ext cx="454" cy="510"/>
            </a:xfrm>
            <a:custGeom>
              <a:avLst/>
              <a:gdLst>
                <a:gd name="T0" fmla="*/ 113 w 454"/>
                <a:gd name="T1" fmla="*/ 0 h 510"/>
                <a:gd name="T2" fmla="*/ 312 w 454"/>
                <a:gd name="T3" fmla="*/ 85 h 510"/>
                <a:gd name="T4" fmla="*/ 283 w 454"/>
                <a:gd name="T5" fmla="*/ 141 h 510"/>
                <a:gd name="T6" fmla="*/ 283 w 454"/>
                <a:gd name="T7" fmla="*/ 255 h 510"/>
                <a:gd name="T8" fmla="*/ 340 w 454"/>
                <a:gd name="T9" fmla="*/ 198 h 510"/>
                <a:gd name="T10" fmla="*/ 397 w 454"/>
                <a:gd name="T11" fmla="*/ 226 h 510"/>
                <a:gd name="T12" fmla="*/ 454 w 454"/>
                <a:gd name="T13" fmla="*/ 340 h 510"/>
                <a:gd name="T14" fmla="*/ 425 w 454"/>
                <a:gd name="T15" fmla="*/ 425 h 510"/>
                <a:gd name="T16" fmla="*/ 340 w 454"/>
                <a:gd name="T17" fmla="*/ 482 h 510"/>
                <a:gd name="T18" fmla="*/ 283 w 454"/>
                <a:gd name="T19" fmla="*/ 482 h 510"/>
                <a:gd name="T20" fmla="*/ 113 w 454"/>
                <a:gd name="T21" fmla="*/ 510 h 510"/>
                <a:gd name="T22" fmla="*/ 113 w 454"/>
                <a:gd name="T23" fmla="*/ 425 h 510"/>
                <a:gd name="T24" fmla="*/ 0 w 454"/>
                <a:gd name="T25" fmla="*/ 311 h 510"/>
                <a:gd name="T26" fmla="*/ 85 w 454"/>
                <a:gd name="T27" fmla="*/ 141 h 510"/>
                <a:gd name="T28" fmla="*/ 28 w 454"/>
                <a:gd name="T29" fmla="*/ 56 h 510"/>
                <a:gd name="T30" fmla="*/ 113 w 454"/>
                <a:gd name="T3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4" h="510">
                  <a:moveTo>
                    <a:pt x="113" y="0"/>
                  </a:moveTo>
                  <a:lnTo>
                    <a:pt x="312" y="85"/>
                  </a:lnTo>
                  <a:lnTo>
                    <a:pt x="283" y="141"/>
                  </a:lnTo>
                  <a:lnTo>
                    <a:pt x="283" y="255"/>
                  </a:lnTo>
                  <a:lnTo>
                    <a:pt x="340" y="198"/>
                  </a:lnTo>
                  <a:lnTo>
                    <a:pt x="397" y="226"/>
                  </a:lnTo>
                  <a:lnTo>
                    <a:pt x="454" y="340"/>
                  </a:lnTo>
                  <a:lnTo>
                    <a:pt x="425" y="425"/>
                  </a:lnTo>
                  <a:lnTo>
                    <a:pt x="340" y="482"/>
                  </a:lnTo>
                  <a:lnTo>
                    <a:pt x="283" y="482"/>
                  </a:lnTo>
                  <a:lnTo>
                    <a:pt x="113" y="510"/>
                  </a:lnTo>
                  <a:lnTo>
                    <a:pt x="113" y="425"/>
                  </a:lnTo>
                  <a:lnTo>
                    <a:pt x="0" y="311"/>
                  </a:lnTo>
                  <a:lnTo>
                    <a:pt x="85" y="141"/>
                  </a:lnTo>
                  <a:lnTo>
                    <a:pt x="28" y="56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7" name="Freeform 327"/>
            <p:cNvSpPr>
              <a:spLocks/>
            </p:cNvSpPr>
            <p:nvPr/>
          </p:nvSpPr>
          <p:spPr bwMode="auto">
            <a:xfrm>
              <a:off x="1833" y="7434"/>
              <a:ext cx="652" cy="482"/>
            </a:xfrm>
            <a:custGeom>
              <a:avLst/>
              <a:gdLst>
                <a:gd name="T0" fmla="*/ 0 w 652"/>
                <a:gd name="T1" fmla="*/ 368 h 482"/>
                <a:gd name="T2" fmla="*/ 199 w 652"/>
                <a:gd name="T3" fmla="*/ 283 h 482"/>
                <a:gd name="T4" fmla="*/ 199 w 652"/>
                <a:gd name="T5" fmla="*/ 170 h 482"/>
                <a:gd name="T6" fmla="*/ 284 w 652"/>
                <a:gd name="T7" fmla="*/ 85 h 482"/>
                <a:gd name="T8" fmla="*/ 426 w 652"/>
                <a:gd name="T9" fmla="*/ 57 h 482"/>
                <a:gd name="T10" fmla="*/ 454 w 652"/>
                <a:gd name="T11" fmla="*/ 0 h 482"/>
                <a:gd name="T12" fmla="*/ 539 w 652"/>
                <a:gd name="T13" fmla="*/ 57 h 482"/>
                <a:gd name="T14" fmla="*/ 511 w 652"/>
                <a:gd name="T15" fmla="*/ 113 h 482"/>
                <a:gd name="T16" fmla="*/ 596 w 652"/>
                <a:gd name="T17" fmla="*/ 85 h 482"/>
                <a:gd name="T18" fmla="*/ 652 w 652"/>
                <a:gd name="T19" fmla="*/ 170 h 482"/>
                <a:gd name="T20" fmla="*/ 624 w 652"/>
                <a:gd name="T21" fmla="*/ 255 h 482"/>
                <a:gd name="T22" fmla="*/ 567 w 652"/>
                <a:gd name="T23" fmla="*/ 312 h 482"/>
                <a:gd name="T24" fmla="*/ 567 w 652"/>
                <a:gd name="T25" fmla="*/ 340 h 482"/>
                <a:gd name="T26" fmla="*/ 539 w 652"/>
                <a:gd name="T27" fmla="*/ 397 h 482"/>
                <a:gd name="T28" fmla="*/ 369 w 652"/>
                <a:gd name="T29" fmla="*/ 425 h 482"/>
                <a:gd name="T30" fmla="*/ 227 w 652"/>
                <a:gd name="T31" fmla="*/ 482 h 482"/>
                <a:gd name="T32" fmla="*/ 170 w 652"/>
                <a:gd name="T33" fmla="*/ 482 h 482"/>
                <a:gd name="T34" fmla="*/ 170 w 652"/>
                <a:gd name="T35" fmla="*/ 397 h 482"/>
                <a:gd name="T36" fmla="*/ 0 w 652"/>
                <a:gd name="T37" fmla="*/ 36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2" h="482">
                  <a:moveTo>
                    <a:pt x="0" y="368"/>
                  </a:moveTo>
                  <a:lnTo>
                    <a:pt x="199" y="283"/>
                  </a:lnTo>
                  <a:lnTo>
                    <a:pt x="199" y="170"/>
                  </a:lnTo>
                  <a:lnTo>
                    <a:pt x="284" y="85"/>
                  </a:lnTo>
                  <a:lnTo>
                    <a:pt x="426" y="57"/>
                  </a:lnTo>
                  <a:lnTo>
                    <a:pt x="454" y="0"/>
                  </a:lnTo>
                  <a:lnTo>
                    <a:pt x="539" y="57"/>
                  </a:lnTo>
                  <a:lnTo>
                    <a:pt x="511" y="113"/>
                  </a:lnTo>
                  <a:lnTo>
                    <a:pt x="596" y="85"/>
                  </a:lnTo>
                  <a:lnTo>
                    <a:pt x="652" y="170"/>
                  </a:lnTo>
                  <a:lnTo>
                    <a:pt x="624" y="255"/>
                  </a:lnTo>
                  <a:lnTo>
                    <a:pt x="567" y="312"/>
                  </a:lnTo>
                  <a:lnTo>
                    <a:pt x="567" y="340"/>
                  </a:lnTo>
                  <a:lnTo>
                    <a:pt x="539" y="397"/>
                  </a:lnTo>
                  <a:lnTo>
                    <a:pt x="369" y="425"/>
                  </a:lnTo>
                  <a:lnTo>
                    <a:pt x="227" y="482"/>
                  </a:lnTo>
                  <a:lnTo>
                    <a:pt x="170" y="482"/>
                  </a:lnTo>
                  <a:lnTo>
                    <a:pt x="170" y="397"/>
                  </a:lnTo>
                  <a:lnTo>
                    <a:pt x="0" y="36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88" name="Freeform 328"/>
            <p:cNvSpPr>
              <a:spLocks/>
            </p:cNvSpPr>
            <p:nvPr/>
          </p:nvSpPr>
          <p:spPr bwMode="auto">
            <a:xfrm>
              <a:off x="1125" y="5818"/>
              <a:ext cx="765" cy="794"/>
            </a:xfrm>
            <a:custGeom>
              <a:avLst/>
              <a:gdLst>
                <a:gd name="T0" fmla="*/ 425 w 765"/>
                <a:gd name="T1" fmla="*/ 794 h 794"/>
                <a:gd name="T2" fmla="*/ 453 w 765"/>
                <a:gd name="T3" fmla="*/ 794 h 794"/>
                <a:gd name="T4" fmla="*/ 482 w 765"/>
                <a:gd name="T5" fmla="*/ 680 h 794"/>
                <a:gd name="T6" fmla="*/ 595 w 765"/>
                <a:gd name="T7" fmla="*/ 680 h 794"/>
                <a:gd name="T8" fmla="*/ 623 w 765"/>
                <a:gd name="T9" fmla="*/ 595 h 794"/>
                <a:gd name="T10" fmla="*/ 623 w 765"/>
                <a:gd name="T11" fmla="*/ 539 h 794"/>
                <a:gd name="T12" fmla="*/ 708 w 765"/>
                <a:gd name="T13" fmla="*/ 482 h 794"/>
                <a:gd name="T14" fmla="*/ 708 w 765"/>
                <a:gd name="T15" fmla="*/ 397 h 794"/>
                <a:gd name="T16" fmla="*/ 765 w 765"/>
                <a:gd name="T17" fmla="*/ 340 h 794"/>
                <a:gd name="T18" fmla="*/ 652 w 765"/>
                <a:gd name="T19" fmla="*/ 255 h 794"/>
                <a:gd name="T20" fmla="*/ 538 w 765"/>
                <a:gd name="T21" fmla="*/ 142 h 794"/>
                <a:gd name="T22" fmla="*/ 482 w 765"/>
                <a:gd name="T23" fmla="*/ 198 h 794"/>
                <a:gd name="T24" fmla="*/ 425 w 765"/>
                <a:gd name="T25" fmla="*/ 227 h 794"/>
                <a:gd name="T26" fmla="*/ 340 w 765"/>
                <a:gd name="T27" fmla="*/ 170 h 794"/>
                <a:gd name="T28" fmla="*/ 311 w 765"/>
                <a:gd name="T29" fmla="*/ 85 h 794"/>
                <a:gd name="T30" fmla="*/ 198 w 765"/>
                <a:gd name="T31" fmla="*/ 85 h 794"/>
                <a:gd name="T32" fmla="*/ 170 w 765"/>
                <a:gd name="T33" fmla="*/ 28 h 794"/>
                <a:gd name="T34" fmla="*/ 56 w 765"/>
                <a:gd name="T35" fmla="*/ 0 h 794"/>
                <a:gd name="T36" fmla="*/ 0 w 765"/>
                <a:gd name="T37" fmla="*/ 57 h 794"/>
                <a:gd name="T38" fmla="*/ 113 w 765"/>
                <a:gd name="T39" fmla="*/ 198 h 794"/>
                <a:gd name="T40" fmla="*/ 85 w 765"/>
                <a:gd name="T41" fmla="*/ 255 h 794"/>
                <a:gd name="T42" fmla="*/ 28 w 765"/>
                <a:gd name="T43" fmla="*/ 284 h 794"/>
                <a:gd name="T44" fmla="*/ 0 w 765"/>
                <a:gd name="T45" fmla="*/ 369 h 794"/>
                <a:gd name="T46" fmla="*/ 113 w 765"/>
                <a:gd name="T47" fmla="*/ 482 h 794"/>
                <a:gd name="T48" fmla="*/ 198 w 765"/>
                <a:gd name="T49" fmla="*/ 482 h 794"/>
                <a:gd name="T50" fmla="*/ 198 w 765"/>
                <a:gd name="T51" fmla="*/ 539 h 794"/>
                <a:gd name="T52" fmla="*/ 255 w 765"/>
                <a:gd name="T53" fmla="*/ 652 h 794"/>
                <a:gd name="T54" fmla="*/ 368 w 765"/>
                <a:gd name="T55" fmla="*/ 709 h 794"/>
                <a:gd name="T56" fmla="*/ 425 w 765"/>
                <a:gd name="T5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794">
                  <a:moveTo>
                    <a:pt x="425" y="794"/>
                  </a:moveTo>
                  <a:lnTo>
                    <a:pt x="453" y="794"/>
                  </a:lnTo>
                  <a:lnTo>
                    <a:pt x="482" y="680"/>
                  </a:lnTo>
                  <a:lnTo>
                    <a:pt x="595" y="680"/>
                  </a:lnTo>
                  <a:lnTo>
                    <a:pt x="623" y="595"/>
                  </a:lnTo>
                  <a:lnTo>
                    <a:pt x="623" y="539"/>
                  </a:lnTo>
                  <a:lnTo>
                    <a:pt x="708" y="482"/>
                  </a:lnTo>
                  <a:lnTo>
                    <a:pt x="708" y="397"/>
                  </a:lnTo>
                  <a:lnTo>
                    <a:pt x="765" y="340"/>
                  </a:lnTo>
                  <a:lnTo>
                    <a:pt x="652" y="255"/>
                  </a:lnTo>
                  <a:lnTo>
                    <a:pt x="538" y="142"/>
                  </a:lnTo>
                  <a:lnTo>
                    <a:pt x="482" y="198"/>
                  </a:lnTo>
                  <a:lnTo>
                    <a:pt x="425" y="227"/>
                  </a:lnTo>
                  <a:lnTo>
                    <a:pt x="340" y="170"/>
                  </a:lnTo>
                  <a:lnTo>
                    <a:pt x="311" y="85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113" y="198"/>
                  </a:lnTo>
                  <a:lnTo>
                    <a:pt x="85" y="255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198" y="539"/>
                  </a:lnTo>
                  <a:lnTo>
                    <a:pt x="255" y="652"/>
                  </a:lnTo>
                  <a:lnTo>
                    <a:pt x="368" y="709"/>
                  </a:lnTo>
                  <a:lnTo>
                    <a:pt x="425" y="794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0" name="Freeform 330"/>
            <p:cNvSpPr>
              <a:spLocks/>
            </p:cNvSpPr>
            <p:nvPr/>
          </p:nvSpPr>
          <p:spPr bwMode="auto">
            <a:xfrm>
              <a:off x="2174" y="5988"/>
              <a:ext cx="708" cy="425"/>
            </a:xfrm>
            <a:custGeom>
              <a:avLst/>
              <a:gdLst>
                <a:gd name="T0" fmla="*/ 0 w 708"/>
                <a:gd name="T1" fmla="*/ 28 h 425"/>
                <a:gd name="T2" fmla="*/ 0 w 708"/>
                <a:gd name="T3" fmla="*/ 85 h 425"/>
                <a:gd name="T4" fmla="*/ 56 w 708"/>
                <a:gd name="T5" fmla="*/ 170 h 425"/>
                <a:gd name="T6" fmla="*/ 85 w 708"/>
                <a:gd name="T7" fmla="*/ 227 h 425"/>
                <a:gd name="T8" fmla="*/ 198 w 708"/>
                <a:gd name="T9" fmla="*/ 227 h 425"/>
                <a:gd name="T10" fmla="*/ 198 w 708"/>
                <a:gd name="T11" fmla="*/ 255 h 425"/>
                <a:gd name="T12" fmla="*/ 311 w 708"/>
                <a:gd name="T13" fmla="*/ 284 h 425"/>
                <a:gd name="T14" fmla="*/ 340 w 708"/>
                <a:gd name="T15" fmla="*/ 340 h 425"/>
                <a:gd name="T16" fmla="*/ 453 w 708"/>
                <a:gd name="T17" fmla="*/ 369 h 425"/>
                <a:gd name="T18" fmla="*/ 538 w 708"/>
                <a:gd name="T19" fmla="*/ 312 h 425"/>
                <a:gd name="T20" fmla="*/ 567 w 708"/>
                <a:gd name="T21" fmla="*/ 312 h 425"/>
                <a:gd name="T22" fmla="*/ 623 w 708"/>
                <a:gd name="T23" fmla="*/ 397 h 425"/>
                <a:gd name="T24" fmla="*/ 708 w 708"/>
                <a:gd name="T25" fmla="*/ 425 h 425"/>
                <a:gd name="T26" fmla="*/ 623 w 708"/>
                <a:gd name="T27" fmla="*/ 284 h 425"/>
                <a:gd name="T28" fmla="*/ 652 w 708"/>
                <a:gd name="T29" fmla="*/ 255 h 425"/>
                <a:gd name="T30" fmla="*/ 595 w 708"/>
                <a:gd name="T31" fmla="*/ 199 h 425"/>
                <a:gd name="T32" fmla="*/ 510 w 708"/>
                <a:gd name="T33" fmla="*/ 227 h 425"/>
                <a:gd name="T34" fmla="*/ 453 w 708"/>
                <a:gd name="T35" fmla="*/ 199 h 425"/>
                <a:gd name="T36" fmla="*/ 396 w 708"/>
                <a:gd name="T37" fmla="*/ 227 h 425"/>
                <a:gd name="T38" fmla="*/ 283 w 708"/>
                <a:gd name="T39" fmla="*/ 57 h 425"/>
                <a:gd name="T40" fmla="*/ 198 w 708"/>
                <a:gd name="T41" fmla="*/ 85 h 425"/>
                <a:gd name="T42" fmla="*/ 170 w 708"/>
                <a:gd name="T43" fmla="*/ 28 h 425"/>
                <a:gd name="T44" fmla="*/ 113 w 708"/>
                <a:gd name="T45" fmla="*/ 0 h 425"/>
                <a:gd name="T46" fmla="*/ 85 w 708"/>
                <a:gd name="T47" fmla="*/ 57 h 425"/>
                <a:gd name="T48" fmla="*/ 56 w 708"/>
                <a:gd name="T49" fmla="*/ 57 h 425"/>
                <a:gd name="T50" fmla="*/ 0 w 708"/>
                <a:gd name="T51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8" h="425">
                  <a:moveTo>
                    <a:pt x="0" y="28"/>
                  </a:moveTo>
                  <a:lnTo>
                    <a:pt x="0" y="85"/>
                  </a:lnTo>
                  <a:lnTo>
                    <a:pt x="56" y="170"/>
                  </a:lnTo>
                  <a:lnTo>
                    <a:pt x="85" y="227"/>
                  </a:lnTo>
                  <a:lnTo>
                    <a:pt x="198" y="227"/>
                  </a:lnTo>
                  <a:lnTo>
                    <a:pt x="198" y="255"/>
                  </a:lnTo>
                  <a:lnTo>
                    <a:pt x="311" y="284"/>
                  </a:lnTo>
                  <a:lnTo>
                    <a:pt x="340" y="340"/>
                  </a:lnTo>
                  <a:lnTo>
                    <a:pt x="453" y="369"/>
                  </a:lnTo>
                  <a:lnTo>
                    <a:pt x="538" y="312"/>
                  </a:lnTo>
                  <a:lnTo>
                    <a:pt x="567" y="312"/>
                  </a:lnTo>
                  <a:lnTo>
                    <a:pt x="623" y="397"/>
                  </a:lnTo>
                  <a:lnTo>
                    <a:pt x="708" y="425"/>
                  </a:lnTo>
                  <a:lnTo>
                    <a:pt x="623" y="284"/>
                  </a:lnTo>
                  <a:lnTo>
                    <a:pt x="652" y="255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227"/>
                  </a:lnTo>
                  <a:lnTo>
                    <a:pt x="283" y="57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1" name="Freeform 331"/>
            <p:cNvSpPr>
              <a:spLocks/>
            </p:cNvSpPr>
            <p:nvPr/>
          </p:nvSpPr>
          <p:spPr bwMode="auto">
            <a:xfrm>
              <a:off x="2117" y="5733"/>
              <a:ext cx="624" cy="340"/>
            </a:xfrm>
            <a:custGeom>
              <a:avLst/>
              <a:gdLst>
                <a:gd name="T0" fmla="*/ 85 w 624"/>
                <a:gd name="T1" fmla="*/ 0 h 340"/>
                <a:gd name="T2" fmla="*/ 57 w 624"/>
                <a:gd name="T3" fmla="*/ 113 h 340"/>
                <a:gd name="T4" fmla="*/ 28 w 624"/>
                <a:gd name="T5" fmla="*/ 142 h 340"/>
                <a:gd name="T6" fmla="*/ 0 w 624"/>
                <a:gd name="T7" fmla="*/ 255 h 340"/>
                <a:gd name="T8" fmla="*/ 57 w 624"/>
                <a:gd name="T9" fmla="*/ 283 h 340"/>
                <a:gd name="T10" fmla="*/ 113 w 624"/>
                <a:gd name="T11" fmla="*/ 312 h 340"/>
                <a:gd name="T12" fmla="*/ 142 w 624"/>
                <a:gd name="T13" fmla="*/ 312 h 340"/>
                <a:gd name="T14" fmla="*/ 170 w 624"/>
                <a:gd name="T15" fmla="*/ 255 h 340"/>
                <a:gd name="T16" fmla="*/ 227 w 624"/>
                <a:gd name="T17" fmla="*/ 283 h 340"/>
                <a:gd name="T18" fmla="*/ 255 w 624"/>
                <a:gd name="T19" fmla="*/ 340 h 340"/>
                <a:gd name="T20" fmla="*/ 340 w 624"/>
                <a:gd name="T21" fmla="*/ 312 h 340"/>
                <a:gd name="T22" fmla="*/ 368 w 624"/>
                <a:gd name="T23" fmla="*/ 255 h 340"/>
                <a:gd name="T24" fmla="*/ 397 w 624"/>
                <a:gd name="T25" fmla="*/ 283 h 340"/>
                <a:gd name="T26" fmla="*/ 453 w 624"/>
                <a:gd name="T27" fmla="*/ 227 h 340"/>
                <a:gd name="T28" fmla="*/ 510 w 624"/>
                <a:gd name="T29" fmla="*/ 255 h 340"/>
                <a:gd name="T30" fmla="*/ 538 w 624"/>
                <a:gd name="T31" fmla="*/ 170 h 340"/>
                <a:gd name="T32" fmla="*/ 567 w 624"/>
                <a:gd name="T33" fmla="*/ 198 h 340"/>
                <a:gd name="T34" fmla="*/ 624 w 624"/>
                <a:gd name="T35" fmla="*/ 142 h 340"/>
                <a:gd name="T36" fmla="*/ 624 w 624"/>
                <a:gd name="T37" fmla="*/ 85 h 340"/>
                <a:gd name="T38" fmla="*/ 538 w 624"/>
                <a:gd name="T39" fmla="*/ 113 h 340"/>
                <a:gd name="T40" fmla="*/ 538 w 624"/>
                <a:gd name="T41" fmla="*/ 57 h 340"/>
                <a:gd name="T42" fmla="*/ 340 w 624"/>
                <a:gd name="T43" fmla="*/ 57 h 340"/>
                <a:gd name="T44" fmla="*/ 255 w 624"/>
                <a:gd name="T45" fmla="*/ 85 h 340"/>
                <a:gd name="T46" fmla="*/ 227 w 624"/>
                <a:gd name="T47" fmla="*/ 57 h 340"/>
                <a:gd name="T48" fmla="*/ 85 w 624"/>
                <a:gd name="T4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40">
                  <a:moveTo>
                    <a:pt x="85" y="0"/>
                  </a:moveTo>
                  <a:lnTo>
                    <a:pt x="57" y="113"/>
                  </a:lnTo>
                  <a:lnTo>
                    <a:pt x="28" y="142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113" y="312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227" y="283"/>
                  </a:lnTo>
                  <a:lnTo>
                    <a:pt x="255" y="340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97" y="283"/>
                  </a:lnTo>
                  <a:lnTo>
                    <a:pt x="453" y="227"/>
                  </a:lnTo>
                  <a:lnTo>
                    <a:pt x="510" y="255"/>
                  </a:lnTo>
                  <a:lnTo>
                    <a:pt x="538" y="170"/>
                  </a:lnTo>
                  <a:lnTo>
                    <a:pt x="567" y="198"/>
                  </a:lnTo>
                  <a:lnTo>
                    <a:pt x="624" y="142"/>
                  </a:lnTo>
                  <a:lnTo>
                    <a:pt x="624" y="85"/>
                  </a:lnTo>
                  <a:lnTo>
                    <a:pt x="538" y="113"/>
                  </a:lnTo>
                  <a:lnTo>
                    <a:pt x="538" y="57"/>
                  </a:lnTo>
                  <a:lnTo>
                    <a:pt x="340" y="57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3" name="Freeform 333"/>
            <p:cNvSpPr>
              <a:spLocks/>
            </p:cNvSpPr>
            <p:nvPr/>
          </p:nvSpPr>
          <p:spPr bwMode="auto">
            <a:xfrm>
              <a:off x="473" y="4911"/>
              <a:ext cx="1077" cy="850"/>
            </a:xfrm>
            <a:custGeom>
              <a:avLst/>
              <a:gdLst>
                <a:gd name="T0" fmla="*/ 538 w 1077"/>
                <a:gd name="T1" fmla="*/ 85 h 850"/>
                <a:gd name="T2" fmla="*/ 453 w 1077"/>
                <a:gd name="T3" fmla="*/ 85 h 850"/>
                <a:gd name="T4" fmla="*/ 368 w 1077"/>
                <a:gd name="T5" fmla="*/ 0 h 850"/>
                <a:gd name="T6" fmla="*/ 198 w 1077"/>
                <a:gd name="T7" fmla="*/ 57 h 850"/>
                <a:gd name="T8" fmla="*/ 141 w 1077"/>
                <a:gd name="T9" fmla="*/ 113 h 850"/>
                <a:gd name="T10" fmla="*/ 170 w 1077"/>
                <a:gd name="T11" fmla="*/ 170 h 850"/>
                <a:gd name="T12" fmla="*/ 113 w 1077"/>
                <a:gd name="T13" fmla="*/ 283 h 850"/>
                <a:gd name="T14" fmla="*/ 56 w 1077"/>
                <a:gd name="T15" fmla="*/ 283 h 850"/>
                <a:gd name="T16" fmla="*/ 0 w 1077"/>
                <a:gd name="T17" fmla="*/ 397 h 850"/>
                <a:gd name="T18" fmla="*/ 56 w 1077"/>
                <a:gd name="T19" fmla="*/ 453 h 850"/>
                <a:gd name="T20" fmla="*/ 255 w 1077"/>
                <a:gd name="T21" fmla="*/ 453 h 850"/>
                <a:gd name="T22" fmla="*/ 255 w 1077"/>
                <a:gd name="T23" fmla="*/ 510 h 850"/>
                <a:gd name="T24" fmla="*/ 226 w 1077"/>
                <a:gd name="T25" fmla="*/ 538 h 850"/>
                <a:gd name="T26" fmla="*/ 283 w 1077"/>
                <a:gd name="T27" fmla="*/ 567 h 850"/>
                <a:gd name="T28" fmla="*/ 340 w 1077"/>
                <a:gd name="T29" fmla="*/ 567 h 850"/>
                <a:gd name="T30" fmla="*/ 396 w 1077"/>
                <a:gd name="T31" fmla="*/ 624 h 850"/>
                <a:gd name="T32" fmla="*/ 481 w 1077"/>
                <a:gd name="T33" fmla="*/ 624 h 850"/>
                <a:gd name="T34" fmla="*/ 567 w 1077"/>
                <a:gd name="T35" fmla="*/ 822 h 850"/>
                <a:gd name="T36" fmla="*/ 680 w 1077"/>
                <a:gd name="T37" fmla="*/ 850 h 850"/>
                <a:gd name="T38" fmla="*/ 822 w 1077"/>
                <a:gd name="T39" fmla="*/ 794 h 850"/>
                <a:gd name="T40" fmla="*/ 822 w 1077"/>
                <a:gd name="T41" fmla="*/ 765 h 850"/>
                <a:gd name="T42" fmla="*/ 765 w 1077"/>
                <a:gd name="T43" fmla="*/ 737 h 850"/>
                <a:gd name="T44" fmla="*/ 708 w 1077"/>
                <a:gd name="T45" fmla="*/ 652 h 850"/>
                <a:gd name="T46" fmla="*/ 850 w 1077"/>
                <a:gd name="T47" fmla="*/ 680 h 850"/>
                <a:gd name="T48" fmla="*/ 850 w 1077"/>
                <a:gd name="T49" fmla="*/ 624 h 850"/>
                <a:gd name="T50" fmla="*/ 935 w 1077"/>
                <a:gd name="T51" fmla="*/ 595 h 850"/>
                <a:gd name="T52" fmla="*/ 935 w 1077"/>
                <a:gd name="T53" fmla="*/ 538 h 850"/>
                <a:gd name="T54" fmla="*/ 963 w 1077"/>
                <a:gd name="T55" fmla="*/ 510 h 850"/>
                <a:gd name="T56" fmla="*/ 1048 w 1077"/>
                <a:gd name="T57" fmla="*/ 510 h 850"/>
                <a:gd name="T58" fmla="*/ 1077 w 1077"/>
                <a:gd name="T59" fmla="*/ 482 h 850"/>
                <a:gd name="T60" fmla="*/ 992 w 1077"/>
                <a:gd name="T61" fmla="*/ 453 h 850"/>
                <a:gd name="T62" fmla="*/ 992 w 1077"/>
                <a:gd name="T63" fmla="*/ 397 h 850"/>
                <a:gd name="T64" fmla="*/ 1020 w 1077"/>
                <a:gd name="T65" fmla="*/ 340 h 850"/>
                <a:gd name="T66" fmla="*/ 992 w 1077"/>
                <a:gd name="T67" fmla="*/ 283 h 850"/>
                <a:gd name="T68" fmla="*/ 935 w 1077"/>
                <a:gd name="T69" fmla="*/ 397 h 850"/>
                <a:gd name="T70" fmla="*/ 850 w 1077"/>
                <a:gd name="T71" fmla="*/ 227 h 850"/>
                <a:gd name="T72" fmla="*/ 538 w 1077"/>
                <a:gd name="T73" fmla="*/ 8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7" h="850">
                  <a:moveTo>
                    <a:pt x="538" y="85"/>
                  </a:moveTo>
                  <a:lnTo>
                    <a:pt x="453" y="85"/>
                  </a:lnTo>
                  <a:lnTo>
                    <a:pt x="368" y="0"/>
                  </a:lnTo>
                  <a:lnTo>
                    <a:pt x="198" y="57"/>
                  </a:lnTo>
                  <a:lnTo>
                    <a:pt x="141" y="113"/>
                  </a:lnTo>
                  <a:lnTo>
                    <a:pt x="170" y="170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397"/>
                  </a:lnTo>
                  <a:lnTo>
                    <a:pt x="56" y="453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226" y="538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96" y="624"/>
                  </a:lnTo>
                  <a:lnTo>
                    <a:pt x="481" y="624"/>
                  </a:lnTo>
                  <a:lnTo>
                    <a:pt x="567" y="822"/>
                  </a:lnTo>
                  <a:lnTo>
                    <a:pt x="680" y="850"/>
                  </a:lnTo>
                  <a:lnTo>
                    <a:pt x="822" y="794"/>
                  </a:lnTo>
                  <a:lnTo>
                    <a:pt x="822" y="765"/>
                  </a:lnTo>
                  <a:lnTo>
                    <a:pt x="765" y="737"/>
                  </a:lnTo>
                  <a:lnTo>
                    <a:pt x="708" y="652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35" y="595"/>
                  </a:lnTo>
                  <a:lnTo>
                    <a:pt x="935" y="538"/>
                  </a:lnTo>
                  <a:lnTo>
                    <a:pt x="963" y="510"/>
                  </a:lnTo>
                  <a:lnTo>
                    <a:pt x="1048" y="510"/>
                  </a:lnTo>
                  <a:lnTo>
                    <a:pt x="1077" y="482"/>
                  </a:lnTo>
                  <a:lnTo>
                    <a:pt x="992" y="453"/>
                  </a:lnTo>
                  <a:lnTo>
                    <a:pt x="992" y="397"/>
                  </a:lnTo>
                  <a:lnTo>
                    <a:pt x="1020" y="340"/>
                  </a:lnTo>
                  <a:lnTo>
                    <a:pt x="992" y="283"/>
                  </a:lnTo>
                  <a:lnTo>
                    <a:pt x="935" y="397"/>
                  </a:lnTo>
                  <a:lnTo>
                    <a:pt x="850" y="227"/>
                  </a:lnTo>
                  <a:lnTo>
                    <a:pt x="538" y="8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4" name="Freeform 334"/>
            <p:cNvSpPr>
              <a:spLocks/>
            </p:cNvSpPr>
            <p:nvPr/>
          </p:nvSpPr>
          <p:spPr bwMode="auto">
            <a:xfrm>
              <a:off x="1040" y="5421"/>
              <a:ext cx="1162" cy="737"/>
            </a:xfrm>
            <a:custGeom>
              <a:avLst/>
              <a:gdLst>
                <a:gd name="T0" fmla="*/ 0 w 1162"/>
                <a:gd name="T1" fmla="*/ 312 h 737"/>
                <a:gd name="T2" fmla="*/ 28 w 1162"/>
                <a:gd name="T3" fmla="*/ 425 h 737"/>
                <a:gd name="T4" fmla="*/ 85 w 1162"/>
                <a:gd name="T5" fmla="*/ 454 h 737"/>
                <a:gd name="T6" fmla="*/ 141 w 1162"/>
                <a:gd name="T7" fmla="*/ 397 h 737"/>
                <a:gd name="T8" fmla="*/ 255 w 1162"/>
                <a:gd name="T9" fmla="*/ 425 h 737"/>
                <a:gd name="T10" fmla="*/ 283 w 1162"/>
                <a:gd name="T11" fmla="*/ 482 h 737"/>
                <a:gd name="T12" fmla="*/ 396 w 1162"/>
                <a:gd name="T13" fmla="*/ 482 h 737"/>
                <a:gd name="T14" fmla="*/ 425 w 1162"/>
                <a:gd name="T15" fmla="*/ 567 h 737"/>
                <a:gd name="T16" fmla="*/ 510 w 1162"/>
                <a:gd name="T17" fmla="*/ 624 h 737"/>
                <a:gd name="T18" fmla="*/ 567 w 1162"/>
                <a:gd name="T19" fmla="*/ 595 h 737"/>
                <a:gd name="T20" fmla="*/ 623 w 1162"/>
                <a:gd name="T21" fmla="*/ 539 h 737"/>
                <a:gd name="T22" fmla="*/ 737 w 1162"/>
                <a:gd name="T23" fmla="*/ 652 h 737"/>
                <a:gd name="T24" fmla="*/ 850 w 1162"/>
                <a:gd name="T25" fmla="*/ 737 h 737"/>
                <a:gd name="T26" fmla="*/ 907 w 1162"/>
                <a:gd name="T27" fmla="*/ 737 h 737"/>
                <a:gd name="T28" fmla="*/ 1077 w 1162"/>
                <a:gd name="T29" fmla="*/ 567 h 737"/>
                <a:gd name="T30" fmla="*/ 1105 w 1162"/>
                <a:gd name="T31" fmla="*/ 454 h 737"/>
                <a:gd name="T32" fmla="*/ 1134 w 1162"/>
                <a:gd name="T33" fmla="*/ 425 h 737"/>
                <a:gd name="T34" fmla="*/ 1162 w 1162"/>
                <a:gd name="T35" fmla="*/ 312 h 737"/>
                <a:gd name="T36" fmla="*/ 1105 w 1162"/>
                <a:gd name="T37" fmla="*/ 255 h 737"/>
                <a:gd name="T38" fmla="*/ 1105 w 1162"/>
                <a:gd name="T39" fmla="*/ 199 h 737"/>
                <a:gd name="T40" fmla="*/ 1134 w 1162"/>
                <a:gd name="T41" fmla="*/ 170 h 737"/>
                <a:gd name="T42" fmla="*/ 1134 w 1162"/>
                <a:gd name="T43" fmla="*/ 57 h 737"/>
                <a:gd name="T44" fmla="*/ 1105 w 1162"/>
                <a:gd name="T45" fmla="*/ 0 h 737"/>
                <a:gd name="T46" fmla="*/ 1048 w 1162"/>
                <a:gd name="T47" fmla="*/ 114 h 737"/>
                <a:gd name="T48" fmla="*/ 992 w 1162"/>
                <a:gd name="T49" fmla="*/ 142 h 737"/>
                <a:gd name="T50" fmla="*/ 907 w 1162"/>
                <a:gd name="T51" fmla="*/ 227 h 737"/>
                <a:gd name="T52" fmla="*/ 907 w 1162"/>
                <a:gd name="T53" fmla="*/ 284 h 737"/>
                <a:gd name="T54" fmla="*/ 850 w 1162"/>
                <a:gd name="T55" fmla="*/ 312 h 737"/>
                <a:gd name="T56" fmla="*/ 708 w 1162"/>
                <a:gd name="T57" fmla="*/ 255 h 737"/>
                <a:gd name="T58" fmla="*/ 680 w 1162"/>
                <a:gd name="T59" fmla="*/ 199 h 737"/>
                <a:gd name="T60" fmla="*/ 623 w 1162"/>
                <a:gd name="T61" fmla="*/ 142 h 737"/>
                <a:gd name="T62" fmla="*/ 538 w 1162"/>
                <a:gd name="T63" fmla="*/ 170 h 737"/>
                <a:gd name="T64" fmla="*/ 538 w 1162"/>
                <a:gd name="T65" fmla="*/ 227 h 737"/>
                <a:gd name="T66" fmla="*/ 567 w 1162"/>
                <a:gd name="T67" fmla="*/ 255 h 737"/>
                <a:gd name="T68" fmla="*/ 538 w 1162"/>
                <a:gd name="T69" fmla="*/ 312 h 737"/>
                <a:gd name="T70" fmla="*/ 368 w 1162"/>
                <a:gd name="T71" fmla="*/ 369 h 737"/>
                <a:gd name="T72" fmla="*/ 340 w 1162"/>
                <a:gd name="T73" fmla="*/ 312 h 737"/>
                <a:gd name="T74" fmla="*/ 368 w 1162"/>
                <a:gd name="T75" fmla="*/ 255 h 737"/>
                <a:gd name="T76" fmla="*/ 311 w 1162"/>
                <a:gd name="T77" fmla="*/ 227 h 737"/>
                <a:gd name="T78" fmla="*/ 255 w 1162"/>
                <a:gd name="T79" fmla="*/ 255 h 737"/>
                <a:gd name="T80" fmla="*/ 255 w 1162"/>
                <a:gd name="T81" fmla="*/ 284 h 737"/>
                <a:gd name="T82" fmla="*/ 113 w 1162"/>
                <a:gd name="T83" fmla="*/ 340 h 737"/>
                <a:gd name="T84" fmla="*/ 0 w 1162"/>
                <a:gd name="T85" fmla="*/ 31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2" h="737">
                  <a:moveTo>
                    <a:pt x="0" y="312"/>
                  </a:moveTo>
                  <a:lnTo>
                    <a:pt x="28" y="425"/>
                  </a:lnTo>
                  <a:lnTo>
                    <a:pt x="85" y="454"/>
                  </a:lnTo>
                  <a:lnTo>
                    <a:pt x="141" y="397"/>
                  </a:lnTo>
                  <a:lnTo>
                    <a:pt x="255" y="425"/>
                  </a:lnTo>
                  <a:lnTo>
                    <a:pt x="283" y="482"/>
                  </a:lnTo>
                  <a:lnTo>
                    <a:pt x="396" y="482"/>
                  </a:lnTo>
                  <a:lnTo>
                    <a:pt x="425" y="567"/>
                  </a:lnTo>
                  <a:lnTo>
                    <a:pt x="510" y="624"/>
                  </a:lnTo>
                  <a:lnTo>
                    <a:pt x="567" y="595"/>
                  </a:lnTo>
                  <a:lnTo>
                    <a:pt x="623" y="539"/>
                  </a:lnTo>
                  <a:lnTo>
                    <a:pt x="737" y="652"/>
                  </a:lnTo>
                  <a:lnTo>
                    <a:pt x="850" y="737"/>
                  </a:lnTo>
                  <a:lnTo>
                    <a:pt x="907" y="737"/>
                  </a:lnTo>
                  <a:lnTo>
                    <a:pt x="1077" y="567"/>
                  </a:lnTo>
                  <a:lnTo>
                    <a:pt x="1105" y="454"/>
                  </a:lnTo>
                  <a:lnTo>
                    <a:pt x="1134" y="425"/>
                  </a:lnTo>
                  <a:lnTo>
                    <a:pt x="1162" y="312"/>
                  </a:lnTo>
                  <a:lnTo>
                    <a:pt x="1105" y="255"/>
                  </a:lnTo>
                  <a:lnTo>
                    <a:pt x="1105" y="199"/>
                  </a:lnTo>
                  <a:lnTo>
                    <a:pt x="1134" y="170"/>
                  </a:lnTo>
                  <a:lnTo>
                    <a:pt x="1134" y="57"/>
                  </a:lnTo>
                  <a:lnTo>
                    <a:pt x="1105" y="0"/>
                  </a:lnTo>
                  <a:lnTo>
                    <a:pt x="1048" y="114"/>
                  </a:lnTo>
                  <a:lnTo>
                    <a:pt x="992" y="142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08" y="255"/>
                  </a:lnTo>
                  <a:lnTo>
                    <a:pt x="680" y="199"/>
                  </a:lnTo>
                  <a:lnTo>
                    <a:pt x="623" y="142"/>
                  </a:lnTo>
                  <a:lnTo>
                    <a:pt x="538" y="170"/>
                  </a:lnTo>
                  <a:lnTo>
                    <a:pt x="538" y="227"/>
                  </a:lnTo>
                  <a:lnTo>
                    <a:pt x="567" y="255"/>
                  </a:lnTo>
                  <a:lnTo>
                    <a:pt x="538" y="312"/>
                  </a:lnTo>
                  <a:lnTo>
                    <a:pt x="368" y="369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11" y="227"/>
                  </a:lnTo>
                  <a:lnTo>
                    <a:pt x="255" y="255"/>
                  </a:lnTo>
                  <a:lnTo>
                    <a:pt x="255" y="284"/>
                  </a:lnTo>
                  <a:lnTo>
                    <a:pt x="113" y="340"/>
                  </a:lnTo>
                  <a:lnTo>
                    <a:pt x="0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6" name="Freeform 336"/>
            <p:cNvSpPr>
              <a:spLocks/>
            </p:cNvSpPr>
            <p:nvPr/>
          </p:nvSpPr>
          <p:spPr bwMode="auto">
            <a:xfrm>
              <a:off x="1181" y="5279"/>
              <a:ext cx="964" cy="511"/>
            </a:xfrm>
            <a:custGeom>
              <a:avLst/>
              <a:gdLst>
                <a:gd name="T0" fmla="*/ 964 w 964"/>
                <a:gd name="T1" fmla="*/ 142 h 511"/>
                <a:gd name="T2" fmla="*/ 907 w 964"/>
                <a:gd name="T3" fmla="*/ 256 h 511"/>
                <a:gd name="T4" fmla="*/ 851 w 964"/>
                <a:gd name="T5" fmla="*/ 284 h 511"/>
                <a:gd name="T6" fmla="*/ 766 w 964"/>
                <a:gd name="T7" fmla="*/ 369 h 511"/>
                <a:gd name="T8" fmla="*/ 766 w 964"/>
                <a:gd name="T9" fmla="*/ 426 h 511"/>
                <a:gd name="T10" fmla="*/ 709 w 964"/>
                <a:gd name="T11" fmla="*/ 454 h 511"/>
                <a:gd name="T12" fmla="*/ 567 w 964"/>
                <a:gd name="T13" fmla="*/ 397 h 511"/>
                <a:gd name="T14" fmla="*/ 539 w 964"/>
                <a:gd name="T15" fmla="*/ 341 h 511"/>
                <a:gd name="T16" fmla="*/ 482 w 964"/>
                <a:gd name="T17" fmla="*/ 284 h 511"/>
                <a:gd name="T18" fmla="*/ 397 w 964"/>
                <a:gd name="T19" fmla="*/ 312 h 511"/>
                <a:gd name="T20" fmla="*/ 397 w 964"/>
                <a:gd name="T21" fmla="*/ 369 h 511"/>
                <a:gd name="T22" fmla="*/ 426 w 964"/>
                <a:gd name="T23" fmla="*/ 397 h 511"/>
                <a:gd name="T24" fmla="*/ 397 w 964"/>
                <a:gd name="T25" fmla="*/ 454 h 511"/>
                <a:gd name="T26" fmla="*/ 227 w 964"/>
                <a:gd name="T27" fmla="*/ 511 h 511"/>
                <a:gd name="T28" fmla="*/ 199 w 964"/>
                <a:gd name="T29" fmla="*/ 454 h 511"/>
                <a:gd name="T30" fmla="*/ 227 w 964"/>
                <a:gd name="T31" fmla="*/ 397 h 511"/>
                <a:gd name="T32" fmla="*/ 170 w 964"/>
                <a:gd name="T33" fmla="*/ 369 h 511"/>
                <a:gd name="T34" fmla="*/ 114 w 964"/>
                <a:gd name="T35" fmla="*/ 397 h 511"/>
                <a:gd name="T36" fmla="*/ 57 w 964"/>
                <a:gd name="T37" fmla="*/ 369 h 511"/>
                <a:gd name="T38" fmla="*/ 0 w 964"/>
                <a:gd name="T39" fmla="*/ 284 h 511"/>
                <a:gd name="T40" fmla="*/ 142 w 964"/>
                <a:gd name="T41" fmla="*/ 312 h 511"/>
                <a:gd name="T42" fmla="*/ 142 w 964"/>
                <a:gd name="T43" fmla="*/ 256 h 511"/>
                <a:gd name="T44" fmla="*/ 227 w 964"/>
                <a:gd name="T45" fmla="*/ 227 h 511"/>
                <a:gd name="T46" fmla="*/ 227 w 964"/>
                <a:gd name="T47" fmla="*/ 170 h 511"/>
                <a:gd name="T48" fmla="*/ 255 w 964"/>
                <a:gd name="T49" fmla="*/ 142 h 511"/>
                <a:gd name="T50" fmla="*/ 340 w 964"/>
                <a:gd name="T51" fmla="*/ 142 h 511"/>
                <a:gd name="T52" fmla="*/ 369 w 964"/>
                <a:gd name="T53" fmla="*/ 114 h 511"/>
                <a:gd name="T54" fmla="*/ 426 w 964"/>
                <a:gd name="T55" fmla="*/ 114 h 511"/>
                <a:gd name="T56" fmla="*/ 454 w 964"/>
                <a:gd name="T57" fmla="*/ 142 h 511"/>
                <a:gd name="T58" fmla="*/ 511 w 964"/>
                <a:gd name="T59" fmla="*/ 114 h 511"/>
                <a:gd name="T60" fmla="*/ 511 w 964"/>
                <a:gd name="T61" fmla="*/ 57 h 511"/>
                <a:gd name="T62" fmla="*/ 596 w 964"/>
                <a:gd name="T63" fmla="*/ 0 h 511"/>
                <a:gd name="T64" fmla="*/ 737 w 964"/>
                <a:gd name="T65" fmla="*/ 0 h 511"/>
                <a:gd name="T66" fmla="*/ 766 w 964"/>
                <a:gd name="T67" fmla="*/ 29 h 511"/>
                <a:gd name="T68" fmla="*/ 822 w 964"/>
                <a:gd name="T69" fmla="*/ 29 h 511"/>
                <a:gd name="T70" fmla="*/ 907 w 964"/>
                <a:gd name="T71" fmla="*/ 114 h 511"/>
                <a:gd name="T72" fmla="*/ 964 w 964"/>
                <a:gd name="T73" fmla="*/ 142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511">
                  <a:moveTo>
                    <a:pt x="964" y="142"/>
                  </a:moveTo>
                  <a:lnTo>
                    <a:pt x="907" y="256"/>
                  </a:lnTo>
                  <a:lnTo>
                    <a:pt x="851" y="284"/>
                  </a:lnTo>
                  <a:lnTo>
                    <a:pt x="766" y="369"/>
                  </a:lnTo>
                  <a:lnTo>
                    <a:pt x="766" y="426"/>
                  </a:lnTo>
                  <a:lnTo>
                    <a:pt x="709" y="454"/>
                  </a:lnTo>
                  <a:lnTo>
                    <a:pt x="567" y="397"/>
                  </a:lnTo>
                  <a:lnTo>
                    <a:pt x="539" y="341"/>
                  </a:lnTo>
                  <a:lnTo>
                    <a:pt x="482" y="284"/>
                  </a:lnTo>
                  <a:lnTo>
                    <a:pt x="397" y="312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397" y="454"/>
                  </a:lnTo>
                  <a:lnTo>
                    <a:pt x="227" y="511"/>
                  </a:lnTo>
                  <a:lnTo>
                    <a:pt x="199" y="454"/>
                  </a:lnTo>
                  <a:lnTo>
                    <a:pt x="227" y="397"/>
                  </a:lnTo>
                  <a:lnTo>
                    <a:pt x="170" y="369"/>
                  </a:lnTo>
                  <a:lnTo>
                    <a:pt x="114" y="39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142" y="312"/>
                  </a:lnTo>
                  <a:lnTo>
                    <a:pt x="142" y="256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340" y="142"/>
                  </a:lnTo>
                  <a:lnTo>
                    <a:pt x="369" y="114"/>
                  </a:lnTo>
                  <a:lnTo>
                    <a:pt x="426" y="114"/>
                  </a:lnTo>
                  <a:lnTo>
                    <a:pt x="454" y="142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596" y="0"/>
                  </a:lnTo>
                  <a:lnTo>
                    <a:pt x="737" y="0"/>
                  </a:lnTo>
                  <a:lnTo>
                    <a:pt x="766" y="29"/>
                  </a:lnTo>
                  <a:lnTo>
                    <a:pt x="822" y="29"/>
                  </a:lnTo>
                  <a:lnTo>
                    <a:pt x="907" y="114"/>
                  </a:lnTo>
                  <a:lnTo>
                    <a:pt x="964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7" name="Freeform 337"/>
            <p:cNvSpPr>
              <a:spLocks/>
            </p:cNvSpPr>
            <p:nvPr/>
          </p:nvSpPr>
          <p:spPr bwMode="auto">
            <a:xfrm>
              <a:off x="2826" y="2388"/>
              <a:ext cx="283" cy="312"/>
            </a:xfrm>
            <a:custGeom>
              <a:avLst/>
              <a:gdLst>
                <a:gd name="T0" fmla="*/ 170 w 283"/>
                <a:gd name="T1" fmla="*/ 312 h 312"/>
                <a:gd name="T2" fmla="*/ 198 w 283"/>
                <a:gd name="T3" fmla="*/ 283 h 312"/>
                <a:gd name="T4" fmla="*/ 170 w 283"/>
                <a:gd name="T5" fmla="*/ 227 h 312"/>
                <a:gd name="T6" fmla="*/ 198 w 283"/>
                <a:gd name="T7" fmla="*/ 141 h 312"/>
                <a:gd name="T8" fmla="*/ 283 w 283"/>
                <a:gd name="T9" fmla="*/ 85 h 312"/>
                <a:gd name="T10" fmla="*/ 283 w 283"/>
                <a:gd name="T11" fmla="*/ 56 h 312"/>
                <a:gd name="T12" fmla="*/ 170 w 283"/>
                <a:gd name="T13" fmla="*/ 0 h 312"/>
                <a:gd name="T14" fmla="*/ 141 w 283"/>
                <a:gd name="T15" fmla="*/ 28 h 312"/>
                <a:gd name="T16" fmla="*/ 0 w 283"/>
                <a:gd name="T17" fmla="*/ 56 h 312"/>
                <a:gd name="T18" fmla="*/ 28 w 283"/>
                <a:gd name="T19" fmla="*/ 170 h 312"/>
                <a:gd name="T20" fmla="*/ 28 w 283"/>
                <a:gd name="T21" fmla="*/ 255 h 312"/>
                <a:gd name="T22" fmla="*/ 170 w 283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12">
                  <a:moveTo>
                    <a:pt x="170" y="312"/>
                  </a:moveTo>
                  <a:lnTo>
                    <a:pt x="198" y="283"/>
                  </a:lnTo>
                  <a:lnTo>
                    <a:pt x="170" y="227"/>
                  </a:lnTo>
                  <a:lnTo>
                    <a:pt x="198" y="141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170" y="0"/>
                  </a:lnTo>
                  <a:lnTo>
                    <a:pt x="141" y="28"/>
                  </a:lnTo>
                  <a:lnTo>
                    <a:pt x="0" y="56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170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8" name="Freeform 338"/>
            <p:cNvSpPr>
              <a:spLocks/>
            </p:cNvSpPr>
            <p:nvPr/>
          </p:nvSpPr>
          <p:spPr bwMode="auto">
            <a:xfrm>
              <a:off x="2514" y="2501"/>
              <a:ext cx="227" cy="369"/>
            </a:xfrm>
            <a:custGeom>
              <a:avLst/>
              <a:gdLst>
                <a:gd name="T0" fmla="*/ 227 w 227"/>
                <a:gd name="T1" fmla="*/ 28 h 369"/>
                <a:gd name="T2" fmla="*/ 198 w 227"/>
                <a:gd name="T3" fmla="*/ 0 h 369"/>
                <a:gd name="T4" fmla="*/ 113 w 227"/>
                <a:gd name="T5" fmla="*/ 0 h 369"/>
                <a:gd name="T6" fmla="*/ 0 w 227"/>
                <a:gd name="T7" fmla="*/ 114 h 369"/>
                <a:gd name="T8" fmla="*/ 28 w 227"/>
                <a:gd name="T9" fmla="*/ 227 h 369"/>
                <a:gd name="T10" fmla="*/ 56 w 227"/>
                <a:gd name="T11" fmla="*/ 255 h 369"/>
                <a:gd name="T12" fmla="*/ 56 w 227"/>
                <a:gd name="T13" fmla="*/ 369 h 369"/>
                <a:gd name="T14" fmla="*/ 170 w 227"/>
                <a:gd name="T15" fmla="*/ 340 h 369"/>
                <a:gd name="T16" fmla="*/ 170 w 227"/>
                <a:gd name="T17" fmla="*/ 227 h 369"/>
                <a:gd name="T18" fmla="*/ 198 w 227"/>
                <a:gd name="T19" fmla="*/ 57 h 369"/>
                <a:gd name="T20" fmla="*/ 227 w 227"/>
                <a:gd name="T21" fmla="*/ 2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69">
                  <a:moveTo>
                    <a:pt x="227" y="28"/>
                  </a:moveTo>
                  <a:lnTo>
                    <a:pt x="198" y="0"/>
                  </a:lnTo>
                  <a:lnTo>
                    <a:pt x="113" y="0"/>
                  </a:lnTo>
                  <a:lnTo>
                    <a:pt x="0" y="114"/>
                  </a:lnTo>
                  <a:lnTo>
                    <a:pt x="28" y="227"/>
                  </a:lnTo>
                  <a:lnTo>
                    <a:pt x="56" y="255"/>
                  </a:lnTo>
                  <a:lnTo>
                    <a:pt x="56" y="369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98" y="57"/>
                  </a:lnTo>
                  <a:lnTo>
                    <a:pt x="227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699" name="Freeform 339"/>
            <p:cNvSpPr>
              <a:spLocks/>
            </p:cNvSpPr>
            <p:nvPr/>
          </p:nvSpPr>
          <p:spPr bwMode="auto">
            <a:xfrm>
              <a:off x="2372" y="2444"/>
              <a:ext cx="255" cy="482"/>
            </a:xfrm>
            <a:custGeom>
              <a:avLst/>
              <a:gdLst>
                <a:gd name="T0" fmla="*/ 255 w 255"/>
                <a:gd name="T1" fmla="*/ 57 h 482"/>
                <a:gd name="T2" fmla="*/ 198 w 255"/>
                <a:gd name="T3" fmla="*/ 29 h 482"/>
                <a:gd name="T4" fmla="*/ 142 w 255"/>
                <a:gd name="T5" fmla="*/ 0 h 482"/>
                <a:gd name="T6" fmla="*/ 57 w 255"/>
                <a:gd name="T7" fmla="*/ 29 h 482"/>
                <a:gd name="T8" fmla="*/ 85 w 255"/>
                <a:gd name="T9" fmla="*/ 142 h 482"/>
                <a:gd name="T10" fmla="*/ 0 w 255"/>
                <a:gd name="T11" fmla="*/ 171 h 482"/>
                <a:gd name="T12" fmla="*/ 28 w 255"/>
                <a:gd name="T13" fmla="*/ 369 h 482"/>
                <a:gd name="T14" fmla="*/ 0 w 255"/>
                <a:gd name="T15" fmla="*/ 426 h 482"/>
                <a:gd name="T16" fmla="*/ 57 w 255"/>
                <a:gd name="T17" fmla="*/ 482 h 482"/>
                <a:gd name="T18" fmla="*/ 142 w 255"/>
                <a:gd name="T19" fmla="*/ 454 h 482"/>
                <a:gd name="T20" fmla="*/ 113 w 255"/>
                <a:gd name="T21" fmla="*/ 369 h 482"/>
                <a:gd name="T22" fmla="*/ 170 w 255"/>
                <a:gd name="T23" fmla="*/ 284 h 482"/>
                <a:gd name="T24" fmla="*/ 142 w 255"/>
                <a:gd name="T25" fmla="*/ 171 h 482"/>
                <a:gd name="T26" fmla="*/ 255 w 255"/>
                <a:gd name="T27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482">
                  <a:moveTo>
                    <a:pt x="255" y="57"/>
                  </a:moveTo>
                  <a:lnTo>
                    <a:pt x="198" y="29"/>
                  </a:lnTo>
                  <a:lnTo>
                    <a:pt x="142" y="0"/>
                  </a:lnTo>
                  <a:lnTo>
                    <a:pt x="57" y="29"/>
                  </a:lnTo>
                  <a:lnTo>
                    <a:pt x="85" y="142"/>
                  </a:lnTo>
                  <a:lnTo>
                    <a:pt x="0" y="171"/>
                  </a:lnTo>
                  <a:lnTo>
                    <a:pt x="28" y="369"/>
                  </a:lnTo>
                  <a:lnTo>
                    <a:pt x="0" y="426"/>
                  </a:lnTo>
                  <a:lnTo>
                    <a:pt x="57" y="482"/>
                  </a:lnTo>
                  <a:lnTo>
                    <a:pt x="142" y="454"/>
                  </a:lnTo>
                  <a:lnTo>
                    <a:pt x="113" y="369"/>
                  </a:lnTo>
                  <a:lnTo>
                    <a:pt x="170" y="284"/>
                  </a:lnTo>
                  <a:lnTo>
                    <a:pt x="142" y="171"/>
                  </a:lnTo>
                  <a:lnTo>
                    <a:pt x="255" y="57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01" name="Freeform 341"/>
            <p:cNvSpPr>
              <a:spLocks/>
            </p:cNvSpPr>
            <p:nvPr/>
          </p:nvSpPr>
          <p:spPr bwMode="auto">
            <a:xfrm>
              <a:off x="1975" y="2558"/>
              <a:ext cx="425" cy="312"/>
            </a:xfrm>
            <a:custGeom>
              <a:avLst/>
              <a:gdLst>
                <a:gd name="T0" fmla="*/ 0 w 425"/>
                <a:gd name="T1" fmla="*/ 198 h 312"/>
                <a:gd name="T2" fmla="*/ 170 w 425"/>
                <a:gd name="T3" fmla="*/ 142 h 312"/>
                <a:gd name="T4" fmla="*/ 199 w 425"/>
                <a:gd name="T5" fmla="*/ 57 h 312"/>
                <a:gd name="T6" fmla="*/ 170 w 425"/>
                <a:gd name="T7" fmla="*/ 28 h 312"/>
                <a:gd name="T8" fmla="*/ 227 w 425"/>
                <a:gd name="T9" fmla="*/ 0 h 312"/>
                <a:gd name="T10" fmla="*/ 340 w 425"/>
                <a:gd name="T11" fmla="*/ 57 h 312"/>
                <a:gd name="T12" fmla="*/ 397 w 425"/>
                <a:gd name="T13" fmla="*/ 57 h 312"/>
                <a:gd name="T14" fmla="*/ 425 w 425"/>
                <a:gd name="T15" fmla="*/ 255 h 312"/>
                <a:gd name="T16" fmla="*/ 397 w 425"/>
                <a:gd name="T17" fmla="*/ 312 h 312"/>
                <a:gd name="T18" fmla="*/ 340 w 425"/>
                <a:gd name="T19" fmla="*/ 255 h 312"/>
                <a:gd name="T20" fmla="*/ 255 w 425"/>
                <a:gd name="T21" fmla="*/ 312 h 312"/>
                <a:gd name="T22" fmla="*/ 227 w 425"/>
                <a:gd name="T23" fmla="*/ 255 h 312"/>
                <a:gd name="T24" fmla="*/ 85 w 425"/>
                <a:gd name="T25" fmla="*/ 255 h 312"/>
                <a:gd name="T26" fmla="*/ 28 w 425"/>
                <a:gd name="T27" fmla="*/ 255 h 312"/>
                <a:gd name="T28" fmla="*/ 0 w 425"/>
                <a:gd name="T29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12">
                  <a:moveTo>
                    <a:pt x="0" y="198"/>
                  </a:moveTo>
                  <a:lnTo>
                    <a:pt x="170" y="142"/>
                  </a:lnTo>
                  <a:lnTo>
                    <a:pt x="199" y="57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425" y="255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85" y="255"/>
                  </a:lnTo>
                  <a:lnTo>
                    <a:pt x="28" y="255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02" name="Freeform 342"/>
            <p:cNvSpPr>
              <a:spLocks/>
            </p:cNvSpPr>
            <p:nvPr/>
          </p:nvSpPr>
          <p:spPr bwMode="auto">
            <a:xfrm>
              <a:off x="1805" y="2671"/>
              <a:ext cx="964" cy="822"/>
            </a:xfrm>
            <a:custGeom>
              <a:avLst/>
              <a:gdLst>
                <a:gd name="T0" fmla="*/ 879 w 964"/>
                <a:gd name="T1" fmla="*/ 170 h 822"/>
                <a:gd name="T2" fmla="*/ 879 w 964"/>
                <a:gd name="T3" fmla="*/ 85 h 822"/>
                <a:gd name="T4" fmla="*/ 964 w 964"/>
                <a:gd name="T5" fmla="*/ 199 h 822"/>
                <a:gd name="T6" fmla="*/ 936 w 964"/>
                <a:gd name="T7" fmla="*/ 255 h 822"/>
                <a:gd name="T8" fmla="*/ 822 w 964"/>
                <a:gd name="T9" fmla="*/ 312 h 822"/>
                <a:gd name="T10" fmla="*/ 879 w 964"/>
                <a:gd name="T11" fmla="*/ 397 h 822"/>
                <a:gd name="T12" fmla="*/ 822 w 964"/>
                <a:gd name="T13" fmla="*/ 425 h 822"/>
                <a:gd name="T14" fmla="*/ 850 w 964"/>
                <a:gd name="T15" fmla="*/ 482 h 822"/>
                <a:gd name="T16" fmla="*/ 907 w 964"/>
                <a:gd name="T17" fmla="*/ 482 h 822"/>
                <a:gd name="T18" fmla="*/ 936 w 964"/>
                <a:gd name="T19" fmla="*/ 539 h 822"/>
                <a:gd name="T20" fmla="*/ 822 w 964"/>
                <a:gd name="T21" fmla="*/ 567 h 822"/>
                <a:gd name="T22" fmla="*/ 850 w 964"/>
                <a:gd name="T23" fmla="*/ 624 h 822"/>
                <a:gd name="T24" fmla="*/ 709 w 964"/>
                <a:gd name="T25" fmla="*/ 766 h 822"/>
                <a:gd name="T26" fmla="*/ 539 w 964"/>
                <a:gd name="T27" fmla="*/ 822 h 822"/>
                <a:gd name="T28" fmla="*/ 454 w 964"/>
                <a:gd name="T29" fmla="*/ 794 h 822"/>
                <a:gd name="T30" fmla="*/ 255 w 964"/>
                <a:gd name="T31" fmla="*/ 794 h 822"/>
                <a:gd name="T32" fmla="*/ 312 w 964"/>
                <a:gd name="T33" fmla="*/ 709 h 822"/>
                <a:gd name="T34" fmla="*/ 312 w 964"/>
                <a:gd name="T35" fmla="*/ 596 h 822"/>
                <a:gd name="T36" fmla="*/ 283 w 964"/>
                <a:gd name="T37" fmla="*/ 596 h 822"/>
                <a:gd name="T38" fmla="*/ 227 w 964"/>
                <a:gd name="T39" fmla="*/ 652 h 822"/>
                <a:gd name="T40" fmla="*/ 113 w 964"/>
                <a:gd name="T41" fmla="*/ 652 h 822"/>
                <a:gd name="T42" fmla="*/ 28 w 964"/>
                <a:gd name="T43" fmla="*/ 567 h 822"/>
                <a:gd name="T44" fmla="*/ 85 w 964"/>
                <a:gd name="T45" fmla="*/ 454 h 822"/>
                <a:gd name="T46" fmla="*/ 57 w 964"/>
                <a:gd name="T47" fmla="*/ 340 h 822"/>
                <a:gd name="T48" fmla="*/ 0 w 964"/>
                <a:gd name="T49" fmla="*/ 255 h 822"/>
                <a:gd name="T50" fmla="*/ 0 w 964"/>
                <a:gd name="T51" fmla="*/ 170 h 822"/>
                <a:gd name="T52" fmla="*/ 28 w 964"/>
                <a:gd name="T53" fmla="*/ 142 h 822"/>
                <a:gd name="T54" fmla="*/ 28 w 964"/>
                <a:gd name="T55" fmla="*/ 57 h 822"/>
                <a:gd name="T56" fmla="*/ 113 w 964"/>
                <a:gd name="T57" fmla="*/ 0 h 822"/>
                <a:gd name="T58" fmla="*/ 170 w 964"/>
                <a:gd name="T59" fmla="*/ 85 h 822"/>
                <a:gd name="T60" fmla="*/ 198 w 964"/>
                <a:gd name="T61" fmla="*/ 142 h 822"/>
                <a:gd name="T62" fmla="*/ 397 w 964"/>
                <a:gd name="T63" fmla="*/ 142 h 822"/>
                <a:gd name="T64" fmla="*/ 425 w 964"/>
                <a:gd name="T65" fmla="*/ 199 h 822"/>
                <a:gd name="T66" fmla="*/ 510 w 964"/>
                <a:gd name="T67" fmla="*/ 142 h 822"/>
                <a:gd name="T68" fmla="*/ 567 w 964"/>
                <a:gd name="T69" fmla="*/ 199 h 822"/>
                <a:gd name="T70" fmla="*/ 624 w 964"/>
                <a:gd name="T71" fmla="*/ 255 h 822"/>
                <a:gd name="T72" fmla="*/ 709 w 964"/>
                <a:gd name="T73" fmla="*/ 227 h 822"/>
                <a:gd name="T74" fmla="*/ 680 w 964"/>
                <a:gd name="T75" fmla="*/ 142 h 822"/>
                <a:gd name="T76" fmla="*/ 737 w 964"/>
                <a:gd name="T77" fmla="*/ 57 h 822"/>
                <a:gd name="T78" fmla="*/ 765 w 964"/>
                <a:gd name="T79" fmla="*/ 85 h 822"/>
                <a:gd name="T80" fmla="*/ 765 w 964"/>
                <a:gd name="T81" fmla="*/ 199 h 822"/>
                <a:gd name="T82" fmla="*/ 879 w 964"/>
                <a:gd name="T83" fmla="*/ 17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4" h="822">
                  <a:moveTo>
                    <a:pt x="879" y="170"/>
                  </a:moveTo>
                  <a:lnTo>
                    <a:pt x="879" y="85"/>
                  </a:lnTo>
                  <a:lnTo>
                    <a:pt x="964" y="199"/>
                  </a:lnTo>
                  <a:lnTo>
                    <a:pt x="936" y="255"/>
                  </a:lnTo>
                  <a:lnTo>
                    <a:pt x="822" y="312"/>
                  </a:lnTo>
                  <a:lnTo>
                    <a:pt x="879" y="397"/>
                  </a:lnTo>
                  <a:lnTo>
                    <a:pt x="822" y="425"/>
                  </a:lnTo>
                  <a:lnTo>
                    <a:pt x="850" y="482"/>
                  </a:lnTo>
                  <a:lnTo>
                    <a:pt x="907" y="482"/>
                  </a:lnTo>
                  <a:lnTo>
                    <a:pt x="936" y="539"/>
                  </a:lnTo>
                  <a:lnTo>
                    <a:pt x="822" y="567"/>
                  </a:lnTo>
                  <a:lnTo>
                    <a:pt x="850" y="624"/>
                  </a:lnTo>
                  <a:lnTo>
                    <a:pt x="709" y="766"/>
                  </a:lnTo>
                  <a:lnTo>
                    <a:pt x="539" y="822"/>
                  </a:lnTo>
                  <a:lnTo>
                    <a:pt x="454" y="794"/>
                  </a:lnTo>
                  <a:lnTo>
                    <a:pt x="255" y="794"/>
                  </a:lnTo>
                  <a:lnTo>
                    <a:pt x="312" y="709"/>
                  </a:lnTo>
                  <a:lnTo>
                    <a:pt x="312" y="596"/>
                  </a:lnTo>
                  <a:lnTo>
                    <a:pt x="283" y="596"/>
                  </a:lnTo>
                  <a:lnTo>
                    <a:pt x="227" y="652"/>
                  </a:lnTo>
                  <a:lnTo>
                    <a:pt x="113" y="652"/>
                  </a:lnTo>
                  <a:lnTo>
                    <a:pt x="28" y="567"/>
                  </a:lnTo>
                  <a:lnTo>
                    <a:pt x="85" y="454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28" y="57"/>
                  </a:lnTo>
                  <a:lnTo>
                    <a:pt x="113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397" y="142"/>
                  </a:lnTo>
                  <a:lnTo>
                    <a:pt x="425" y="199"/>
                  </a:lnTo>
                  <a:lnTo>
                    <a:pt x="510" y="142"/>
                  </a:lnTo>
                  <a:lnTo>
                    <a:pt x="567" y="199"/>
                  </a:lnTo>
                  <a:lnTo>
                    <a:pt x="624" y="255"/>
                  </a:lnTo>
                  <a:lnTo>
                    <a:pt x="709" y="227"/>
                  </a:lnTo>
                  <a:lnTo>
                    <a:pt x="680" y="142"/>
                  </a:lnTo>
                  <a:lnTo>
                    <a:pt x="737" y="57"/>
                  </a:lnTo>
                  <a:lnTo>
                    <a:pt x="765" y="85"/>
                  </a:lnTo>
                  <a:lnTo>
                    <a:pt x="765" y="199"/>
                  </a:lnTo>
                  <a:lnTo>
                    <a:pt x="879" y="17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03" name="Freeform 343"/>
            <p:cNvSpPr>
              <a:spLocks/>
            </p:cNvSpPr>
            <p:nvPr/>
          </p:nvSpPr>
          <p:spPr bwMode="auto">
            <a:xfrm>
              <a:off x="3052" y="2756"/>
              <a:ext cx="284" cy="426"/>
            </a:xfrm>
            <a:custGeom>
              <a:avLst/>
              <a:gdLst>
                <a:gd name="T0" fmla="*/ 170 w 284"/>
                <a:gd name="T1" fmla="*/ 0 h 426"/>
                <a:gd name="T2" fmla="*/ 29 w 284"/>
                <a:gd name="T3" fmla="*/ 29 h 426"/>
                <a:gd name="T4" fmla="*/ 0 w 284"/>
                <a:gd name="T5" fmla="*/ 57 h 426"/>
                <a:gd name="T6" fmla="*/ 29 w 284"/>
                <a:gd name="T7" fmla="*/ 170 h 426"/>
                <a:gd name="T8" fmla="*/ 0 w 284"/>
                <a:gd name="T9" fmla="*/ 284 h 426"/>
                <a:gd name="T10" fmla="*/ 0 w 284"/>
                <a:gd name="T11" fmla="*/ 397 h 426"/>
                <a:gd name="T12" fmla="*/ 29 w 284"/>
                <a:gd name="T13" fmla="*/ 426 h 426"/>
                <a:gd name="T14" fmla="*/ 142 w 284"/>
                <a:gd name="T15" fmla="*/ 340 h 426"/>
                <a:gd name="T16" fmla="*/ 199 w 284"/>
                <a:gd name="T17" fmla="*/ 340 h 426"/>
                <a:gd name="T18" fmla="*/ 227 w 284"/>
                <a:gd name="T19" fmla="*/ 312 h 426"/>
                <a:gd name="T20" fmla="*/ 199 w 284"/>
                <a:gd name="T21" fmla="*/ 284 h 426"/>
                <a:gd name="T22" fmla="*/ 284 w 284"/>
                <a:gd name="T23" fmla="*/ 199 h 426"/>
                <a:gd name="T24" fmla="*/ 284 w 284"/>
                <a:gd name="T25" fmla="*/ 57 h 426"/>
                <a:gd name="T26" fmla="*/ 227 w 284"/>
                <a:gd name="T27" fmla="*/ 57 h 426"/>
                <a:gd name="T28" fmla="*/ 170 w 284"/>
                <a:gd name="T2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426">
                  <a:moveTo>
                    <a:pt x="170" y="0"/>
                  </a:moveTo>
                  <a:lnTo>
                    <a:pt x="29" y="29"/>
                  </a:lnTo>
                  <a:lnTo>
                    <a:pt x="0" y="57"/>
                  </a:lnTo>
                  <a:lnTo>
                    <a:pt x="29" y="170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29" y="426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284" y="199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05" name="Freeform 345"/>
            <p:cNvSpPr>
              <a:spLocks/>
            </p:cNvSpPr>
            <p:nvPr/>
          </p:nvSpPr>
          <p:spPr bwMode="auto">
            <a:xfrm>
              <a:off x="3648" y="3096"/>
              <a:ext cx="368" cy="1049"/>
            </a:xfrm>
            <a:custGeom>
              <a:avLst/>
              <a:gdLst>
                <a:gd name="T0" fmla="*/ 255 w 368"/>
                <a:gd name="T1" fmla="*/ 0 h 1049"/>
                <a:gd name="T2" fmla="*/ 198 w 368"/>
                <a:gd name="T3" fmla="*/ 29 h 1049"/>
                <a:gd name="T4" fmla="*/ 170 w 368"/>
                <a:gd name="T5" fmla="*/ 86 h 1049"/>
                <a:gd name="T6" fmla="*/ 170 w 368"/>
                <a:gd name="T7" fmla="*/ 171 h 1049"/>
                <a:gd name="T8" fmla="*/ 141 w 368"/>
                <a:gd name="T9" fmla="*/ 199 h 1049"/>
                <a:gd name="T10" fmla="*/ 170 w 368"/>
                <a:gd name="T11" fmla="*/ 341 h 1049"/>
                <a:gd name="T12" fmla="*/ 198 w 368"/>
                <a:gd name="T13" fmla="*/ 369 h 1049"/>
                <a:gd name="T14" fmla="*/ 170 w 368"/>
                <a:gd name="T15" fmla="*/ 397 h 1049"/>
                <a:gd name="T16" fmla="*/ 85 w 368"/>
                <a:gd name="T17" fmla="*/ 823 h 1049"/>
                <a:gd name="T18" fmla="*/ 0 w 368"/>
                <a:gd name="T19" fmla="*/ 936 h 1049"/>
                <a:gd name="T20" fmla="*/ 28 w 368"/>
                <a:gd name="T21" fmla="*/ 993 h 1049"/>
                <a:gd name="T22" fmla="*/ 113 w 368"/>
                <a:gd name="T23" fmla="*/ 1049 h 1049"/>
                <a:gd name="T24" fmla="*/ 170 w 368"/>
                <a:gd name="T25" fmla="*/ 1021 h 1049"/>
                <a:gd name="T26" fmla="*/ 226 w 368"/>
                <a:gd name="T27" fmla="*/ 936 h 1049"/>
                <a:gd name="T28" fmla="*/ 226 w 368"/>
                <a:gd name="T29" fmla="*/ 823 h 1049"/>
                <a:gd name="T30" fmla="*/ 170 w 368"/>
                <a:gd name="T31" fmla="*/ 738 h 1049"/>
                <a:gd name="T32" fmla="*/ 198 w 368"/>
                <a:gd name="T33" fmla="*/ 511 h 1049"/>
                <a:gd name="T34" fmla="*/ 368 w 368"/>
                <a:gd name="T35" fmla="*/ 256 h 1049"/>
                <a:gd name="T36" fmla="*/ 340 w 368"/>
                <a:gd name="T37" fmla="*/ 227 h 1049"/>
                <a:gd name="T38" fmla="*/ 368 w 368"/>
                <a:gd name="T39" fmla="*/ 171 h 1049"/>
                <a:gd name="T40" fmla="*/ 368 w 368"/>
                <a:gd name="T41" fmla="*/ 142 h 1049"/>
                <a:gd name="T42" fmla="*/ 340 w 368"/>
                <a:gd name="T43" fmla="*/ 29 h 1049"/>
                <a:gd name="T44" fmla="*/ 283 w 368"/>
                <a:gd name="T45" fmla="*/ 114 h 1049"/>
                <a:gd name="T46" fmla="*/ 226 w 368"/>
                <a:gd name="T47" fmla="*/ 86 h 1049"/>
                <a:gd name="T48" fmla="*/ 255 w 368"/>
                <a:gd name="T4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1049">
                  <a:moveTo>
                    <a:pt x="255" y="0"/>
                  </a:moveTo>
                  <a:lnTo>
                    <a:pt x="198" y="29"/>
                  </a:lnTo>
                  <a:lnTo>
                    <a:pt x="170" y="86"/>
                  </a:lnTo>
                  <a:lnTo>
                    <a:pt x="170" y="171"/>
                  </a:lnTo>
                  <a:lnTo>
                    <a:pt x="141" y="199"/>
                  </a:lnTo>
                  <a:lnTo>
                    <a:pt x="170" y="341"/>
                  </a:lnTo>
                  <a:lnTo>
                    <a:pt x="198" y="369"/>
                  </a:lnTo>
                  <a:lnTo>
                    <a:pt x="170" y="397"/>
                  </a:lnTo>
                  <a:lnTo>
                    <a:pt x="85" y="823"/>
                  </a:lnTo>
                  <a:lnTo>
                    <a:pt x="0" y="936"/>
                  </a:lnTo>
                  <a:lnTo>
                    <a:pt x="28" y="993"/>
                  </a:lnTo>
                  <a:lnTo>
                    <a:pt x="113" y="1049"/>
                  </a:lnTo>
                  <a:lnTo>
                    <a:pt x="170" y="1021"/>
                  </a:lnTo>
                  <a:lnTo>
                    <a:pt x="226" y="936"/>
                  </a:lnTo>
                  <a:lnTo>
                    <a:pt x="226" y="823"/>
                  </a:lnTo>
                  <a:lnTo>
                    <a:pt x="170" y="738"/>
                  </a:lnTo>
                  <a:lnTo>
                    <a:pt x="198" y="511"/>
                  </a:lnTo>
                  <a:lnTo>
                    <a:pt x="368" y="256"/>
                  </a:lnTo>
                  <a:lnTo>
                    <a:pt x="340" y="227"/>
                  </a:lnTo>
                  <a:lnTo>
                    <a:pt x="368" y="171"/>
                  </a:lnTo>
                  <a:lnTo>
                    <a:pt x="368" y="142"/>
                  </a:lnTo>
                  <a:lnTo>
                    <a:pt x="340" y="29"/>
                  </a:lnTo>
                  <a:lnTo>
                    <a:pt x="283" y="114"/>
                  </a:lnTo>
                  <a:lnTo>
                    <a:pt x="226" y="86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07" name="Freeform 347"/>
            <p:cNvSpPr>
              <a:spLocks/>
            </p:cNvSpPr>
            <p:nvPr/>
          </p:nvSpPr>
          <p:spPr bwMode="auto">
            <a:xfrm>
              <a:off x="3818" y="2643"/>
              <a:ext cx="595" cy="652"/>
            </a:xfrm>
            <a:custGeom>
              <a:avLst/>
              <a:gdLst>
                <a:gd name="T0" fmla="*/ 312 w 595"/>
                <a:gd name="T1" fmla="*/ 652 h 652"/>
                <a:gd name="T2" fmla="*/ 340 w 595"/>
                <a:gd name="T3" fmla="*/ 595 h 652"/>
                <a:gd name="T4" fmla="*/ 312 w 595"/>
                <a:gd name="T5" fmla="*/ 539 h 652"/>
                <a:gd name="T6" fmla="*/ 283 w 595"/>
                <a:gd name="T7" fmla="*/ 425 h 652"/>
                <a:gd name="T8" fmla="*/ 340 w 595"/>
                <a:gd name="T9" fmla="*/ 425 h 652"/>
                <a:gd name="T10" fmla="*/ 312 w 595"/>
                <a:gd name="T11" fmla="*/ 368 h 652"/>
                <a:gd name="T12" fmla="*/ 368 w 595"/>
                <a:gd name="T13" fmla="*/ 283 h 652"/>
                <a:gd name="T14" fmla="*/ 510 w 595"/>
                <a:gd name="T15" fmla="*/ 227 h 652"/>
                <a:gd name="T16" fmla="*/ 595 w 595"/>
                <a:gd name="T17" fmla="*/ 113 h 652"/>
                <a:gd name="T18" fmla="*/ 567 w 595"/>
                <a:gd name="T19" fmla="*/ 57 h 652"/>
                <a:gd name="T20" fmla="*/ 482 w 595"/>
                <a:gd name="T21" fmla="*/ 57 h 652"/>
                <a:gd name="T22" fmla="*/ 397 w 595"/>
                <a:gd name="T23" fmla="*/ 0 h 652"/>
                <a:gd name="T24" fmla="*/ 227 w 595"/>
                <a:gd name="T25" fmla="*/ 0 h 652"/>
                <a:gd name="T26" fmla="*/ 170 w 595"/>
                <a:gd name="T27" fmla="*/ 142 h 652"/>
                <a:gd name="T28" fmla="*/ 0 w 595"/>
                <a:gd name="T29" fmla="*/ 255 h 652"/>
                <a:gd name="T30" fmla="*/ 113 w 595"/>
                <a:gd name="T31" fmla="*/ 397 h 652"/>
                <a:gd name="T32" fmla="*/ 85 w 595"/>
                <a:gd name="T33" fmla="*/ 453 h 652"/>
                <a:gd name="T34" fmla="*/ 56 w 595"/>
                <a:gd name="T35" fmla="*/ 539 h 652"/>
                <a:gd name="T36" fmla="*/ 113 w 595"/>
                <a:gd name="T37" fmla="*/ 567 h 652"/>
                <a:gd name="T38" fmla="*/ 170 w 595"/>
                <a:gd name="T39" fmla="*/ 482 h 652"/>
                <a:gd name="T40" fmla="*/ 198 w 595"/>
                <a:gd name="T41" fmla="*/ 595 h 652"/>
                <a:gd name="T42" fmla="*/ 283 w 595"/>
                <a:gd name="T43" fmla="*/ 595 h 652"/>
                <a:gd name="T44" fmla="*/ 312 w 595"/>
                <a:gd name="T4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652">
                  <a:moveTo>
                    <a:pt x="312" y="652"/>
                  </a:moveTo>
                  <a:lnTo>
                    <a:pt x="340" y="595"/>
                  </a:lnTo>
                  <a:lnTo>
                    <a:pt x="312" y="539"/>
                  </a:lnTo>
                  <a:lnTo>
                    <a:pt x="283" y="425"/>
                  </a:lnTo>
                  <a:lnTo>
                    <a:pt x="340" y="425"/>
                  </a:lnTo>
                  <a:lnTo>
                    <a:pt x="312" y="368"/>
                  </a:lnTo>
                  <a:lnTo>
                    <a:pt x="368" y="283"/>
                  </a:lnTo>
                  <a:lnTo>
                    <a:pt x="510" y="227"/>
                  </a:lnTo>
                  <a:lnTo>
                    <a:pt x="595" y="113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170" y="142"/>
                  </a:lnTo>
                  <a:lnTo>
                    <a:pt x="0" y="255"/>
                  </a:lnTo>
                  <a:lnTo>
                    <a:pt x="113" y="397"/>
                  </a:lnTo>
                  <a:lnTo>
                    <a:pt x="85" y="453"/>
                  </a:lnTo>
                  <a:lnTo>
                    <a:pt x="56" y="539"/>
                  </a:lnTo>
                  <a:lnTo>
                    <a:pt x="113" y="567"/>
                  </a:lnTo>
                  <a:lnTo>
                    <a:pt x="170" y="482"/>
                  </a:lnTo>
                  <a:lnTo>
                    <a:pt x="198" y="595"/>
                  </a:lnTo>
                  <a:lnTo>
                    <a:pt x="283" y="595"/>
                  </a:lnTo>
                  <a:lnTo>
                    <a:pt x="312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08" name="Freeform 348"/>
            <p:cNvSpPr>
              <a:spLocks/>
            </p:cNvSpPr>
            <p:nvPr/>
          </p:nvSpPr>
          <p:spPr bwMode="auto">
            <a:xfrm>
              <a:off x="4101" y="2728"/>
              <a:ext cx="426" cy="595"/>
            </a:xfrm>
            <a:custGeom>
              <a:avLst/>
              <a:gdLst>
                <a:gd name="T0" fmla="*/ 397 w 426"/>
                <a:gd name="T1" fmla="*/ 510 h 595"/>
                <a:gd name="T2" fmla="*/ 397 w 426"/>
                <a:gd name="T3" fmla="*/ 425 h 595"/>
                <a:gd name="T4" fmla="*/ 397 w 426"/>
                <a:gd name="T5" fmla="*/ 255 h 595"/>
                <a:gd name="T6" fmla="*/ 312 w 426"/>
                <a:gd name="T7" fmla="*/ 255 h 595"/>
                <a:gd name="T8" fmla="*/ 426 w 426"/>
                <a:gd name="T9" fmla="*/ 113 h 595"/>
                <a:gd name="T10" fmla="*/ 426 w 426"/>
                <a:gd name="T11" fmla="*/ 0 h 595"/>
                <a:gd name="T12" fmla="*/ 397 w 426"/>
                <a:gd name="T13" fmla="*/ 57 h 595"/>
                <a:gd name="T14" fmla="*/ 312 w 426"/>
                <a:gd name="T15" fmla="*/ 28 h 595"/>
                <a:gd name="T16" fmla="*/ 227 w 426"/>
                <a:gd name="T17" fmla="*/ 142 h 595"/>
                <a:gd name="T18" fmla="*/ 85 w 426"/>
                <a:gd name="T19" fmla="*/ 198 h 595"/>
                <a:gd name="T20" fmla="*/ 29 w 426"/>
                <a:gd name="T21" fmla="*/ 283 h 595"/>
                <a:gd name="T22" fmla="*/ 57 w 426"/>
                <a:gd name="T23" fmla="*/ 340 h 595"/>
                <a:gd name="T24" fmla="*/ 0 w 426"/>
                <a:gd name="T25" fmla="*/ 340 h 595"/>
                <a:gd name="T26" fmla="*/ 29 w 426"/>
                <a:gd name="T27" fmla="*/ 454 h 595"/>
                <a:gd name="T28" fmla="*/ 57 w 426"/>
                <a:gd name="T29" fmla="*/ 510 h 595"/>
                <a:gd name="T30" fmla="*/ 142 w 426"/>
                <a:gd name="T31" fmla="*/ 510 h 595"/>
                <a:gd name="T32" fmla="*/ 142 w 426"/>
                <a:gd name="T33" fmla="*/ 567 h 595"/>
                <a:gd name="T34" fmla="*/ 199 w 426"/>
                <a:gd name="T35" fmla="*/ 595 h 595"/>
                <a:gd name="T36" fmla="*/ 199 w 426"/>
                <a:gd name="T37" fmla="*/ 567 h 595"/>
                <a:gd name="T38" fmla="*/ 255 w 426"/>
                <a:gd name="T39" fmla="*/ 567 h 595"/>
                <a:gd name="T40" fmla="*/ 397 w 426"/>
                <a:gd name="T41" fmla="*/ 51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595">
                  <a:moveTo>
                    <a:pt x="397" y="510"/>
                  </a:moveTo>
                  <a:lnTo>
                    <a:pt x="397" y="425"/>
                  </a:lnTo>
                  <a:lnTo>
                    <a:pt x="397" y="255"/>
                  </a:lnTo>
                  <a:lnTo>
                    <a:pt x="312" y="255"/>
                  </a:lnTo>
                  <a:lnTo>
                    <a:pt x="426" y="113"/>
                  </a:lnTo>
                  <a:lnTo>
                    <a:pt x="426" y="0"/>
                  </a:lnTo>
                  <a:lnTo>
                    <a:pt x="397" y="57"/>
                  </a:lnTo>
                  <a:lnTo>
                    <a:pt x="312" y="28"/>
                  </a:lnTo>
                  <a:lnTo>
                    <a:pt x="227" y="142"/>
                  </a:lnTo>
                  <a:lnTo>
                    <a:pt x="85" y="198"/>
                  </a:lnTo>
                  <a:lnTo>
                    <a:pt x="29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29" y="454"/>
                  </a:lnTo>
                  <a:lnTo>
                    <a:pt x="57" y="510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199" y="595"/>
                  </a:lnTo>
                  <a:lnTo>
                    <a:pt x="199" y="567"/>
                  </a:lnTo>
                  <a:lnTo>
                    <a:pt x="255" y="567"/>
                  </a:lnTo>
                  <a:lnTo>
                    <a:pt x="397" y="51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09" name="Freeform 349"/>
            <p:cNvSpPr>
              <a:spLocks/>
            </p:cNvSpPr>
            <p:nvPr/>
          </p:nvSpPr>
          <p:spPr bwMode="auto">
            <a:xfrm>
              <a:off x="4073" y="4287"/>
              <a:ext cx="680" cy="681"/>
            </a:xfrm>
            <a:custGeom>
              <a:avLst/>
              <a:gdLst>
                <a:gd name="T0" fmla="*/ 28 w 680"/>
                <a:gd name="T1" fmla="*/ 340 h 681"/>
                <a:gd name="T2" fmla="*/ 57 w 680"/>
                <a:gd name="T3" fmla="*/ 284 h 681"/>
                <a:gd name="T4" fmla="*/ 28 w 680"/>
                <a:gd name="T5" fmla="*/ 255 h 681"/>
                <a:gd name="T6" fmla="*/ 0 w 680"/>
                <a:gd name="T7" fmla="*/ 142 h 681"/>
                <a:gd name="T8" fmla="*/ 113 w 680"/>
                <a:gd name="T9" fmla="*/ 142 h 681"/>
                <a:gd name="T10" fmla="*/ 142 w 680"/>
                <a:gd name="T11" fmla="*/ 114 h 681"/>
                <a:gd name="T12" fmla="*/ 283 w 680"/>
                <a:gd name="T13" fmla="*/ 114 h 681"/>
                <a:gd name="T14" fmla="*/ 397 w 680"/>
                <a:gd name="T15" fmla="*/ 0 h 681"/>
                <a:gd name="T16" fmla="*/ 454 w 680"/>
                <a:gd name="T17" fmla="*/ 57 h 681"/>
                <a:gd name="T18" fmla="*/ 482 w 680"/>
                <a:gd name="T19" fmla="*/ 57 h 681"/>
                <a:gd name="T20" fmla="*/ 482 w 680"/>
                <a:gd name="T21" fmla="*/ 114 h 681"/>
                <a:gd name="T22" fmla="*/ 595 w 680"/>
                <a:gd name="T23" fmla="*/ 142 h 681"/>
                <a:gd name="T24" fmla="*/ 680 w 680"/>
                <a:gd name="T25" fmla="*/ 199 h 681"/>
                <a:gd name="T26" fmla="*/ 680 w 680"/>
                <a:gd name="T27" fmla="*/ 255 h 681"/>
                <a:gd name="T28" fmla="*/ 567 w 680"/>
                <a:gd name="T29" fmla="*/ 284 h 681"/>
                <a:gd name="T30" fmla="*/ 510 w 680"/>
                <a:gd name="T31" fmla="*/ 369 h 681"/>
                <a:gd name="T32" fmla="*/ 425 w 680"/>
                <a:gd name="T33" fmla="*/ 425 h 681"/>
                <a:gd name="T34" fmla="*/ 454 w 680"/>
                <a:gd name="T35" fmla="*/ 510 h 681"/>
                <a:gd name="T36" fmla="*/ 454 w 680"/>
                <a:gd name="T37" fmla="*/ 539 h 681"/>
                <a:gd name="T38" fmla="*/ 482 w 680"/>
                <a:gd name="T39" fmla="*/ 595 h 681"/>
                <a:gd name="T40" fmla="*/ 454 w 680"/>
                <a:gd name="T41" fmla="*/ 681 h 681"/>
                <a:gd name="T42" fmla="*/ 312 w 680"/>
                <a:gd name="T43" fmla="*/ 652 h 681"/>
                <a:gd name="T44" fmla="*/ 283 w 680"/>
                <a:gd name="T45" fmla="*/ 567 h 681"/>
                <a:gd name="T46" fmla="*/ 312 w 680"/>
                <a:gd name="T47" fmla="*/ 482 h 681"/>
                <a:gd name="T48" fmla="*/ 227 w 680"/>
                <a:gd name="T49" fmla="*/ 397 h 681"/>
                <a:gd name="T50" fmla="*/ 28 w 680"/>
                <a:gd name="T51" fmla="*/ 34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681">
                  <a:moveTo>
                    <a:pt x="28" y="340"/>
                  </a:moveTo>
                  <a:lnTo>
                    <a:pt x="57" y="284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113" y="142"/>
                  </a:lnTo>
                  <a:lnTo>
                    <a:pt x="142" y="114"/>
                  </a:lnTo>
                  <a:lnTo>
                    <a:pt x="283" y="114"/>
                  </a:lnTo>
                  <a:lnTo>
                    <a:pt x="397" y="0"/>
                  </a:lnTo>
                  <a:lnTo>
                    <a:pt x="454" y="57"/>
                  </a:lnTo>
                  <a:lnTo>
                    <a:pt x="482" y="57"/>
                  </a:lnTo>
                  <a:lnTo>
                    <a:pt x="482" y="114"/>
                  </a:lnTo>
                  <a:lnTo>
                    <a:pt x="595" y="142"/>
                  </a:lnTo>
                  <a:lnTo>
                    <a:pt x="680" y="199"/>
                  </a:lnTo>
                  <a:lnTo>
                    <a:pt x="680" y="255"/>
                  </a:lnTo>
                  <a:lnTo>
                    <a:pt x="567" y="284"/>
                  </a:lnTo>
                  <a:lnTo>
                    <a:pt x="510" y="369"/>
                  </a:lnTo>
                  <a:lnTo>
                    <a:pt x="425" y="425"/>
                  </a:lnTo>
                  <a:lnTo>
                    <a:pt x="454" y="510"/>
                  </a:lnTo>
                  <a:lnTo>
                    <a:pt x="454" y="539"/>
                  </a:lnTo>
                  <a:lnTo>
                    <a:pt x="482" y="595"/>
                  </a:lnTo>
                  <a:lnTo>
                    <a:pt x="454" y="681"/>
                  </a:lnTo>
                  <a:lnTo>
                    <a:pt x="312" y="652"/>
                  </a:lnTo>
                  <a:lnTo>
                    <a:pt x="283" y="567"/>
                  </a:lnTo>
                  <a:lnTo>
                    <a:pt x="312" y="482"/>
                  </a:lnTo>
                  <a:lnTo>
                    <a:pt x="227" y="397"/>
                  </a:lnTo>
                  <a:lnTo>
                    <a:pt x="28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10" name="Freeform 350"/>
            <p:cNvSpPr>
              <a:spLocks/>
            </p:cNvSpPr>
            <p:nvPr/>
          </p:nvSpPr>
          <p:spPr bwMode="auto">
            <a:xfrm>
              <a:off x="4498" y="4542"/>
              <a:ext cx="907" cy="539"/>
            </a:xfrm>
            <a:custGeom>
              <a:avLst/>
              <a:gdLst>
                <a:gd name="T0" fmla="*/ 57 w 907"/>
                <a:gd name="T1" fmla="*/ 340 h 539"/>
                <a:gd name="T2" fmla="*/ 29 w 907"/>
                <a:gd name="T3" fmla="*/ 284 h 539"/>
                <a:gd name="T4" fmla="*/ 29 w 907"/>
                <a:gd name="T5" fmla="*/ 255 h 539"/>
                <a:gd name="T6" fmla="*/ 0 w 907"/>
                <a:gd name="T7" fmla="*/ 170 h 539"/>
                <a:gd name="T8" fmla="*/ 85 w 907"/>
                <a:gd name="T9" fmla="*/ 114 h 539"/>
                <a:gd name="T10" fmla="*/ 142 w 907"/>
                <a:gd name="T11" fmla="*/ 29 h 539"/>
                <a:gd name="T12" fmla="*/ 255 w 907"/>
                <a:gd name="T13" fmla="*/ 0 h 539"/>
                <a:gd name="T14" fmla="*/ 482 w 907"/>
                <a:gd name="T15" fmla="*/ 0 h 539"/>
                <a:gd name="T16" fmla="*/ 539 w 907"/>
                <a:gd name="T17" fmla="*/ 29 h 539"/>
                <a:gd name="T18" fmla="*/ 709 w 907"/>
                <a:gd name="T19" fmla="*/ 0 h 539"/>
                <a:gd name="T20" fmla="*/ 794 w 907"/>
                <a:gd name="T21" fmla="*/ 29 h 539"/>
                <a:gd name="T22" fmla="*/ 907 w 907"/>
                <a:gd name="T23" fmla="*/ 284 h 539"/>
                <a:gd name="T24" fmla="*/ 851 w 907"/>
                <a:gd name="T25" fmla="*/ 369 h 539"/>
                <a:gd name="T26" fmla="*/ 766 w 907"/>
                <a:gd name="T27" fmla="*/ 369 h 539"/>
                <a:gd name="T28" fmla="*/ 652 w 907"/>
                <a:gd name="T29" fmla="*/ 539 h 539"/>
                <a:gd name="T30" fmla="*/ 596 w 907"/>
                <a:gd name="T31" fmla="*/ 511 h 539"/>
                <a:gd name="T32" fmla="*/ 454 w 907"/>
                <a:gd name="T33" fmla="*/ 539 h 539"/>
                <a:gd name="T34" fmla="*/ 397 w 907"/>
                <a:gd name="T35" fmla="*/ 454 h 539"/>
                <a:gd name="T36" fmla="*/ 454 w 907"/>
                <a:gd name="T37" fmla="*/ 369 h 539"/>
                <a:gd name="T38" fmla="*/ 369 w 907"/>
                <a:gd name="T39" fmla="*/ 312 h 539"/>
                <a:gd name="T40" fmla="*/ 312 w 907"/>
                <a:gd name="T41" fmla="*/ 340 h 539"/>
                <a:gd name="T42" fmla="*/ 114 w 907"/>
                <a:gd name="T43" fmla="*/ 312 h 539"/>
                <a:gd name="T44" fmla="*/ 57 w 907"/>
                <a:gd name="T45" fmla="*/ 34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539">
                  <a:moveTo>
                    <a:pt x="57" y="340"/>
                  </a:moveTo>
                  <a:lnTo>
                    <a:pt x="29" y="284"/>
                  </a:lnTo>
                  <a:lnTo>
                    <a:pt x="29" y="255"/>
                  </a:lnTo>
                  <a:lnTo>
                    <a:pt x="0" y="170"/>
                  </a:lnTo>
                  <a:lnTo>
                    <a:pt x="85" y="114"/>
                  </a:lnTo>
                  <a:lnTo>
                    <a:pt x="142" y="29"/>
                  </a:lnTo>
                  <a:lnTo>
                    <a:pt x="255" y="0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709" y="0"/>
                  </a:lnTo>
                  <a:lnTo>
                    <a:pt x="794" y="29"/>
                  </a:lnTo>
                  <a:lnTo>
                    <a:pt x="907" y="284"/>
                  </a:lnTo>
                  <a:lnTo>
                    <a:pt x="851" y="369"/>
                  </a:lnTo>
                  <a:lnTo>
                    <a:pt x="766" y="369"/>
                  </a:lnTo>
                  <a:lnTo>
                    <a:pt x="652" y="539"/>
                  </a:lnTo>
                  <a:lnTo>
                    <a:pt x="596" y="511"/>
                  </a:lnTo>
                  <a:lnTo>
                    <a:pt x="454" y="539"/>
                  </a:lnTo>
                  <a:lnTo>
                    <a:pt x="397" y="454"/>
                  </a:lnTo>
                  <a:lnTo>
                    <a:pt x="454" y="369"/>
                  </a:lnTo>
                  <a:lnTo>
                    <a:pt x="369" y="312"/>
                  </a:lnTo>
                  <a:lnTo>
                    <a:pt x="312" y="340"/>
                  </a:lnTo>
                  <a:lnTo>
                    <a:pt x="114" y="312"/>
                  </a:lnTo>
                  <a:lnTo>
                    <a:pt x="57" y="34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11" name="Freeform 351"/>
            <p:cNvSpPr>
              <a:spLocks/>
            </p:cNvSpPr>
            <p:nvPr/>
          </p:nvSpPr>
          <p:spPr bwMode="auto">
            <a:xfrm>
              <a:off x="4527" y="4230"/>
              <a:ext cx="680" cy="341"/>
            </a:xfrm>
            <a:custGeom>
              <a:avLst/>
              <a:gdLst>
                <a:gd name="T0" fmla="*/ 28 w 680"/>
                <a:gd name="T1" fmla="*/ 171 h 341"/>
                <a:gd name="T2" fmla="*/ 28 w 680"/>
                <a:gd name="T3" fmla="*/ 114 h 341"/>
                <a:gd name="T4" fmla="*/ 0 w 680"/>
                <a:gd name="T5" fmla="*/ 114 h 341"/>
                <a:gd name="T6" fmla="*/ 28 w 680"/>
                <a:gd name="T7" fmla="*/ 29 h 341"/>
                <a:gd name="T8" fmla="*/ 56 w 680"/>
                <a:gd name="T9" fmla="*/ 0 h 341"/>
                <a:gd name="T10" fmla="*/ 255 w 680"/>
                <a:gd name="T11" fmla="*/ 85 h 341"/>
                <a:gd name="T12" fmla="*/ 283 w 680"/>
                <a:gd name="T13" fmla="*/ 142 h 341"/>
                <a:gd name="T14" fmla="*/ 481 w 680"/>
                <a:gd name="T15" fmla="*/ 171 h 341"/>
                <a:gd name="T16" fmla="*/ 680 w 680"/>
                <a:gd name="T17" fmla="*/ 256 h 341"/>
                <a:gd name="T18" fmla="*/ 680 w 680"/>
                <a:gd name="T19" fmla="*/ 312 h 341"/>
                <a:gd name="T20" fmla="*/ 510 w 680"/>
                <a:gd name="T21" fmla="*/ 341 h 341"/>
                <a:gd name="T22" fmla="*/ 453 w 680"/>
                <a:gd name="T23" fmla="*/ 312 h 341"/>
                <a:gd name="T24" fmla="*/ 226 w 680"/>
                <a:gd name="T25" fmla="*/ 312 h 341"/>
                <a:gd name="T26" fmla="*/ 226 w 680"/>
                <a:gd name="T27" fmla="*/ 256 h 341"/>
                <a:gd name="T28" fmla="*/ 141 w 680"/>
                <a:gd name="T29" fmla="*/ 199 h 341"/>
                <a:gd name="T30" fmla="*/ 28 w 680"/>
                <a:gd name="T31" fmla="*/ 17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341">
                  <a:moveTo>
                    <a:pt x="28" y="171"/>
                  </a:moveTo>
                  <a:lnTo>
                    <a:pt x="28" y="114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56" y="0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481" y="171"/>
                  </a:lnTo>
                  <a:lnTo>
                    <a:pt x="680" y="256"/>
                  </a:lnTo>
                  <a:lnTo>
                    <a:pt x="680" y="312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226" y="312"/>
                  </a:lnTo>
                  <a:lnTo>
                    <a:pt x="226" y="256"/>
                  </a:lnTo>
                  <a:lnTo>
                    <a:pt x="141" y="199"/>
                  </a:lnTo>
                  <a:lnTo>
                    <a:pt x="28" y="171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13" name="Freeform 353"/>
            <p:cNvSpPr>
              <a:spLocks/>
            </p:cNvSpPr>
            <p:nvPr/>
          </p:nvSpPr>
          <p:spPr bwMode="auto">
            <a:xfrm>
              <a:off x="3931" y="3749"/>
              <a:ext cx="1134" cy="538"/>
            </a:xfrm>
            <a:custGeom>
              <a:avLst/>
              <a:gdLst>
                <a:gd name="T0" fmla="*/ 907 w 1134"/>
                <a:gd name="T1" fmla="*/ 28 h 538"/>
                <a:gd name="T2" fmla="*/ 624 w 1134"/>
                <a:gd name="T3" fmla="*/ 56 h 538"/>
                <a:gd name="T4" fmla="*/ 539 w 1134"/>
                <a:gd name="T5" fmla="*/ 0 h 538"/>
                <a:gd name="T6" fmla="*/ 510 w 1134"/>
                <a:gd name="T7" fmla="*/ 56 h 538"/>
                <a:gd name="T8" fmla="*/ 369 w 1134"/>
                <a:gd name="T9" fmla="*/ 56 h 538"/>
                <a:gd name="T10" fmla="*/ 255 w 1134"/>
                <a:gd name="T11" fmla="*/ 141 h 538"/>
                <a:gd name="T12" fmla="*/ 227 w 1134"/>
                <a:gd name="T13" fmla="*/ 141 h 538"/>
                <a:gd name="T14" fmla="*/ 114 w 1134"/>
                <a:gd name="T15" fmla="*/ 255 h 538"/>
                <a:gd name="T16" fmla="*/ 85 w 1134"/>
                <a:gd name="T17" fmla="*/ 255 h 538"/>
                <a:gd name="T18" fmla="*/ 29 w 1134"/>
                <a:gd name="T19" fmla="*/ 283 h 538"/>
                <a:gd name="T20" fmla="*/ 29 w 1134"/>
                <a:gd name="T21" fmla="*/ 340 h 538"/>
                <a:gd name="T22" fmla="*/ 0 w 1134"/>
                <a:gd name="T23" fmla="*/ 368 h 538"/>
                <a:gd name="T24" fmla="*/ 57 w 1134"/>
                <a:gd name="T25" fmla="*/ 396 h 538"/>
                <a:gd name="T26" fmla="*/ 57 w 1134"/>
                <a:gd name="T27" fmla="*/ 453 h 538"/>
                <a:gd name="T28" fmla="*/ 114 w 1134"/>
                <a:gd name="T29" fmla="*/ 510 h 538"/>
                <a:gd name="T30" fmla="*/ 170 w 1134"/>
                <a:gd name="T31" fmla="*/ 538 h 538"/>
                <a:gd name="T32" fmla="*/ 170 w 1134"/>
                <a:gd name="T33" fmla="*/ 453 h 538"/>
                <a:gd name="T34" fmla="*/ 227 w 1134"/>
                <a:gd name="T35" fmla="*/ 481 h 538"/>
                <a:gd name="T36" fmla="*/ 284 w 1134"/>
                <a:gd name="T37" fmla="*/ 453 h 538"/>
                <a:gd name="T38" fmla="*/ 510 w 1134"/>
                <a:gd name="T39" fmla="*/ 226 h 538"/>
                <a:gd name="T40" fmla="*/ 567 w 1134"/>
                <a:gd name="T41" fmla="*/ 311 h 538"/>
                <a:gd name="T42" fmla="*/ 596 w 1134"/>
                <a:gd name="T43" fmla="*/ 283 h 538"/>
                <a:gd name="T44" fmla="*/ 624 w 1134"/>
                <a:gd name="T45" fmla="*/ 311 h 538"/>
                <a:gd name="T46" fmla="*/ 652 w 1134"/>
                <a:gd name="T47" fmla="*/ 255 h 538"/>
                <a:gd name="T48" fmla="*/ 737 w 1134"/>
                <a:gd name="T49" fmla="*/ 283 h 538"/>
                <a:gd name="T50" fmla="*/ 766 w 1134"/>
                <a:gd name="T51" fmla="*/ 255 h 538"/>
                <a:gd name="T52" fmla="*/ 936 w 1134"/>
                <a:gd name="T53" fmla="*/ 368 h 538"/>
                <a:gd name="T54" fmla="*/ 1049 w 1134"/>
                <a:gd name="T55" fmla="*/ 340 h 538"/>
                <a:gd name="T56" fmla="*/ 1077 w 1134"/>
                <a:gd name="T57" fmla="*/ 368 h 538"/>
                <a:gd name="T58" fmla="*/ 1134 w 1134"/>
                <a:gd name="T59" fmla="*/ 311 h 538"/>
                <a:gd name="T60" fmla="*/ 1106 w 1134"/>
                <a:gd name="T61" fmla="*/ 198 h 538"/>
                <a:gd name="T62" fmla="*/ 964 w 1134"/>
                <a:gd name="T63" fmla="*/ 198 h 538"/>
                <a:gd name="T64" fmla="*/ 907 w 1134"/>
                <a:gd name="T65" fmla="*/ 2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538">
                  <a:moveTo>
                    <a:pt x="907" y="28"/>
                  </a:moveTo>
                  <a:lnTo>
                    <a:pt x="624" y="56"/>
                  </a:lnTo>
                  <a:lnTo>
                    <a:pt x="539" y="0"/>
                  </a:lnTo>
                  <a:lnTo>
                    <a:pt x="510" y="56"/>
                  </a:lnTo>
                  <a:lnTo>
                    <a:pt x="369" y="56"/>
                  </a:lnTo>
                  <a:lnTo>
                    <a:pt x="255" y="141"/>
                  </a:lnTo>
                  <a:lnTo>
                    <a:pt x="227" y="141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29" y="283"/>
                  </a:lnTo>
                  <a:lnTo>
                    <a:pt x="29" y="340"/>
                  </a:lnTo>
                  <a:lnTo>
                    <a:pt x="0" y="368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114" y="510"/>
                  </a:lnTo>
                  <a:lnTo>
                    <a:pt x="170" y="538"/>
                  </a:lnTo>
                  <a:lnTo>
                    <a:pt x="170" y="453"/>
                  </a:lnTo>
                  <a:lnTo>
                    <a:pt x="227" y="481"/>
                  </a:lnTo>
                  <a:lnTo>
                    <a:pt x="284" y="453"/>
                  </a:lnTo>
                  <a:lnTo>
                    <a:pt x="510" y="226"/>
                  </a:lnTo>
                  <a:lnTo>
                    <a:pt x="567" y="311"/>
                  </a:lnTo>
                  <a:lnTo>
                    <a:pt x="596" y="283"/>
                  </a:lnTo>
                  <a:lnTo>
                    <a:pt x="624" y="311"/>
                  </a:lnTo>
                  <a:lnTo>
                    <a:pt x="652" y="255"/>
                  </a:lnTo>
                  <a:lnTo>
                    <a:pt x="737" y="283"/>
                  </a:lnTo>
                  <a:lnTo>
                    <a:pt x="766" y="255"/>
                  </a:lnTo>
                  <a:lnTo>
                    <a:pt x="936" y="368"/>
                  </a:lnTo>
                  <a:lnTo>
                    <a:pt x="1049" y="340"/>
                  </a:lnTo>
                  <a:lnTo>
                    <a:pt x="1077" y="368"/>
                  </a:lnTo>
                  <a:lnTo>
                    <a:pt x="1134" y="311"/>
                  </a:lnTo>
                  <a:lnTo>
                    <a:pt x="1106" y="198"/>
                  </a:lnTo>
                  <a:lnTo>
                    <a:pt x="964" y="198"/>
                  </a:lnTo>
                  <a:lnTo>
                    <a:pt x="907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14" name="Freeform 354"/>
            <p:cNvSpPr>
              <a:spLocks/>
            </p:cNvSpPr>
            <p:nvPr/>
          </p:nvSpPr>
          <p:spPr bwMode="auto">
            <a:xfrm>
              <a:off x="4045" y="3975"/>
              <a:ext cx="822" cy="454"/>
            </a:xfrm>
            <a:custGeom>
              <a:avLst/>
              <a:gdLst>
                <a:gd name="T0" fmla="*/ 822 w 822"/>
                <a:gd name="T1" fmla="*/ 142 h 454"/>
                <a:gd name="T2" fmla="*/ 708 w 822"/>
                <a:gd name="T3" fmla="*/ 227 h 454"/>
                <a:gd name="T4" fmla="*/ 567 w 822"/>
                <a:gd name="T5" fmla="*/ 227 h 454"/>
                <a:gd name="T6" fmla="*/ 538 w 822"/>
                <a:gd name="T7" fmla="*/ 255 h 454"/>
                <a:gd name="T8" fmla="*/ 510 w 822"/>
                <a:gd name="T9" fmla="*/ 284 h 454"/>
                <a:gd name="T10" fmla="*/ 482 w 822"/>
                <a:gd name="T11" fmla="*/ 369 h 454"/>
                <a:gd name="T12" fmla="*/ 425 w 822"/>
                <a:gd name="T13" fmla="*/ 312 h 454"/>
                <a:gd name="T14" fmla="*/ 311 w 822"/>
                <a:gd name="T15" fmla="*/ 426 h 454"/>
                <a:gd name="T16" fmla="*/ 170 w 822"/>
                <a:gd name="T17" fmla="*/ 426 h 454"/>
                <a:gd name="T18" fmla="*/ 141 w 822"/>
                <a:gd name="T19" fmla="*/ 454 h 454"/>
                <a:gd name="T20" fmla="*/ 28 w 822"/>
                <a:gd name="T21" fmla="*/ 454 h 454"/>
                <a:gd name="T22" fmla="*/ 28 w 822"/>
                <a:gd name="T23" fmla="*/ 397 h 454"/>
                <a:gd name="T24" fmla="*/ 0 w 822"/>
                <a:gd name="T25" fmla="*/ 340 h 454"/>
                <a:gd name="T26" fmla="*/ 0 w 822"/>
                <a:gd name="T27" fmla="*/ 284 h 454"/>
                <a:gd name="T28" fmla="*/ 56 w 822"/>
                <a:gd name="T29" fmla="*/ 312 h 454"/>
                <a:gd name="T30" fmla="*/ 56 w 822"/>
                <a:gd name="T31" fmla="*/ 227 h 454"/>
                <a:gd name="T32" fmla="*/ 113 w 822"/>
                <a:gd name="T33" fmla="*/ 255 h 454"/>
                <a:gd name="T34" fmla="*/ 170 w 822"/>
                <a:gd name="T35" fmla="*/ 227 h 454"/>
                <a:gd name="T36" fmla="*/ 396 w 822"/>
                <a:gd name="T37" fmla="*/ 0 h 454"/>
                <a:gd name="T38" fmla="*/ 453 w 822"/>
                <a:gd name="T39" fmla="*/ 85 h 454"/>
                <a:gd name="T40" fmla="*/ 482 w 822"/>
                <a:gd name="T41" fmla="*/ 57 h 454"/>
                <a:gd name="T42" fmla="*/ 510 w 822"/>
                <a:gd name="T43" fmla="*/ 85 h 454"/>
                <a:gd name="T44" fmla="*/ 538 w 822"/>
                <a:gd name="T45" fmla="*/ 29 h 454"/>
                <a:gd name="T46" fmla="*/ 623 w 822"/>
                <a:gd name="T47" fmla="*/ 57 h 454"/>
                <a:gd name="T48" fmla="*/ 652 w 822"/>
                <a:gd name="T49" fmla="*/ 29 h 454"/>
                <a:gd name="T50" fmla="*/ 822 w 822"/>
                <a:gd name="T51" fmla="*/ 14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454">
                  <a:moveTo>
                    <a:pt x="822" y="142"/>
                  </a:moveTo>
                  <a:lnTo>
                    <a:pt x="708" y="227"/>
                  </a:lnTo>
                  <a:lnTo>
                    <a:pt x="567" y="227"/>
                  </a:lnTo>
                  <a:lnTo>
                    <a:pt x="538" y="255"/>
                  </a:lnTo>
                  <a:lnTo>
                    <a:pt x="510" y="284"/>
                  </a:lnTo>
                  <a:lnTo>
                    <a:pt x="482" y="369"/>
                  </a:lnTo>
                  <a:lnTo>
                    <a:pt x="425" y="312"/>
                  </a:lnTo>
                  <a:lnTo>
                    <a:pt x="311" y="426"/>
                  </a:lnTo>
                  <a:lnTo>
                    <a:pt x="170" y="426"/>
                  </a:lnTo>
                  <a:lnTo>
                    <a:pt x="141" y="454"/>
                  </a:lnTo>
                  <a:lnTo>
                    <a:pt x="28" y="454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70" y="227"/>
                  </a:lnTo>
                  <a:lnTo>
                    <a:pt x="396" y="0"/>
                  </a:lnTo>
                  <a:lnTo>
                    <a:pt x="453" y="85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38" y="29"/>
                  </a:lnTo>
                  <a:lnTo>
                    <a:pt x="623" y="57"/>
                  </a:lnTo>
                  <a:lnTo>
                    <a:pt x="652" y="29"/>
                  </a:lnTo>
                  <a:lnTo>
                    <a:pt x="822" y="14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15" name="Freeform 355"/>
            <p:cNvSpPr>
              <a:spLocks/>
            </p:cNvSpPr>
            <p:nvPr/>
          </p:nvSpPr>
          <p:spPr bwMode="auto">
            <a:xfrm>
              <a:off x="4583" y="4089"/>
              <a:ext cx="482" cy="312"/>
            </a:xfrm>
            <a:custGeom>
              <a:avLst/>
              <a:gdLst>
                <a:gd name="T0" fmla="*/ 425 w 482"/>
                <a:gd name="T1" fmla="*/ 312 h 312"/>
                <a:gd name="T2" fmla="*/ 482 w 482"/>
                <a:gd name="T3" fmla="*/ 198 h 312"/>
                <a:gd name="T4" fmla="*/ 482 w 482"/>
                <a:gd name="T5" fmla="*/ 85 h 312"/>
                <a:gd name="T6" fmla="*/ 425 w 482"/>
                <a:gd name="T7" fmla="*/ 28 h 312"/>
                <a:gd name="T8" fmla="*/ 397 w 482"/>
                <a:gd name="T9" fmla="*/ 0 h 312"/>
                <a:gd name="T10" fmla="*/ 284 w 482"/>
                <a:gd name="T11" fmla="*/ 28 h 312"/>
                <a:gd name="T12" fmla="*/ 170 w 482"/>
                <a:gd name="T13" fmla="*/ 113 h 312"/>
                <a:gd name="T14" fmla="*/ 29 w 482"/>
                <a:gd name="T15" fmla="*/ 113 h 312"/>
                <a:gd name="T16" fmla="*/ 0 w 482"/>
                <a:gd name="T17" fmla="*/ 141 h 312"/>
                <a:gd name="T18" fmla="*/ 199 w 482"/>
                <a:gd name="T19" fmla="*/ 226 h 312"/>
                <a:gd name="T20" fmla="*/ 227 w 482"/>
                <a:gd name="T21" fmla="*/ 283 h 312"/>
                <a:gd name="T22" fmla="*/ 425 w 482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2" h="312">
                  <a:moveTo>
                    <a:pt x="425" y="312"/>
                  </a:moveTo>
                  <a:lnTo>
                    <a:pt x="482" y="198"/>
                  </a:lnTo>
                  <a:lnTo>
                    <a:pt x="482" y="85"/>
                  </a:lnTo>
                  <a:lnTo>
                    <a:pt x="425" y="28"/>
                  </a:lnTo>
                  <a:lnTo>
                    <a:pt x="397" y="0"/>
                  </a:lnTo>
                  <a:lnTo>
                    <a:pt x="284" y="28"/>
                  </a:lnTo>
                  <a:lnTo>
                    <a:pt x="170" y="113"/>
                  </a:lnTo>
                  <a:lnTo>
                    <a:pt x="29" y="113"/>
                  </a:lnTo>
                  <a:lnTo>
                    <a:pt x="0" y="141"/>
                  </a:lnTo>
                  <a:lnTo>
                    <a:pt x="199" y="226"/>
                  </a:lnTo>
                  <a:lnTo>
                    <a:pt x="227" y="283"/>
                  </a:lnTo>
                  <a:lnTo>
                    <a:pt x="425" y="31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16" name="Freeform 356"/>
            <p:cNvSpPr>
              <a:spLocks/>
            </p:cNvSpPr>
            <p:nvPr/>
          </p:nvSpPr>
          <p:spPr bwMode="auto">
            <a:xfrm>
              <a:off x="4413" y="2728"/>
              <a:ext cx="397" cy="567"/>
            </a:xfrm>
            <a:custGeom>
              <a:avLst/>
              <a:gdLst>
                <a:gd name="T0" fmla="*/ 114 w 397"/>
                <a:gd name="T1" fmla="*/ 0 h 567"/>
                <a:gd name="T2" fmla="*/ 114 w 397"/>
                <a:gd name="T3" fmla="*/ 113 h 567"/>
                <a:gd name="T4" fmla="*/ 0 w 397"/>
                <a:gd name="T5" fmla="*/ 255 h 567"/>
                <a:gd name="T6" fmla="*/ 57 w 397"/>
                <a:gd name="T7" fmla="*/ 255 h 567"/>
                <a:gd name="T8" fmla="*/ 85 w 397"/>
                <a:gd name="T9" fmla="*/ 255 h 567"/>
                <a:gd name="T10" fmla="*/ 85 w 397"/>
                <a:gd name="T11" fmla="*/ 510 h 567"/>
                <a:gd name="T12" fmla="*/ 199 w 397"/>
                <a:gd name="T13" fmla="*/ 510 h 567"/>
                <a:gd name="T14" fmla="*/ 255 w 397"/>
                <a:gd name="T15" fmla="*/ 567 h 567"/>
                <a:gd name="T16" fmla="*/ 397 w 397"/>
                <a:gd name="T17" fmla="*/ 567 h 567"/>
                <a:gd name="T18" fmla="*/ 369 w 397"/>
                <a:gd name="T19" fmla="*/ 510 h 567"/>
                <a:gd name="T20" fmla="*/ 284 w 397"/>
                <a:gd name="T21" fmla="*/ 397 h 567"/>
                <a:gd name="T22" fmla="*/ 227 w 397"/>
                <a:gd name="T23" fmla="*/ 368 h 567"/>
                <a:gd name="T24" fmla="*/ 199 w 397"/>
                <a:gd name="T25" fmla="*/ 198 h 567"/>
                <a:gd name="T26" fmla="*/ 170 w 397"/>
                <a:gd name="T27" fmla="*/ 85 h 567"/>
                <a:gd name="T28" fmla="*/ 199 w 397"/>
                <a:gd name="T29" fmla="*/ 28 h 567"/>
                <a:gd name="T30" fmla="*/ 142 w 397"/>
                <a:gd name="T31" fmla="*/ 0 h 567"/>
                <a:gd name="T32" fmla="*/ 114 w 39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67">
                  <a:moveTo>
                    <a:pt x="114" y="0"/>
                  </a:moveTo>
                  <a:lnTo>
                    <a:pt x="114" y="113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85" y="510"/>
                  </a:lnTo>
                  <a:lnTo>
                    <a:pt x="199" y="510"/>
                  </a:lnTo>
                  <a:lnTo>
                    <a:pt x="255" y="567"/>
                  </a:lnTo>
                  <a:lnTo>
                    <a:pt x="397" y="567"/>
                  </a:lnTo>
                  <a:lnTo>
                    <a:pt x="369" y="510"/>
                  </a:lnTo>
                  <a:lnTo>
                    <a:pt x="284" y="397"/>
                  </a:lnTo>
                  <a:lnTo>
                    <a:pt x="227" y="368"/>
                  </a:lnTo>
                  <a:lnTo>
                    <a:pt x="199" y="198"/>
                  </a:lnTo>
                  <a:lnTo>
                    <a:pt x="170" y="85"/>
                  </a:lnTo>
                  <a:lnTo>
                    <a:pt x="199" y="28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17" name="Freeform 357"/>
            <p:cNvSpPr>
              <a:spLocks/>
            </p:cNvSpPr>
            <p:nvPr/>
          </p:nvSpPr>
          <p:spPr bwMode="auto">
            <a:xfrm>
              <a:off x="4583" y="2671"/>
              <a:ext cx="539" cy="652"/>
            </a:xfrm>
            <a:custGeom>
              <a:avLst/>
              <a:gdLst>
                <a:gd name="T0" fmla="*/ 340 w 539"/>
                <a:gd name="T1" fmla="*/ 652 h 652"/>
                <a:gd name="T2" fmla="*/ 255 w 539"/>
                <a:gd name="T3" fmla="*/ 624 h 652"/>
                <a:gd name="T4" fmla="*/ 227 w 539"/>
                <a:gd name="T5" fmla="*/ 624 h 652"/>
                <a:gd name="T6" fmla="*/ 114 w 539"/>
                <a:gd name="T7" fmla="*/ 454 h 652"/>
                <a:gd name="T8" fmla="*/ 57 w 539"/>
                <a:gd name="T9" fmla="*/ 425 h 652"/>
                <a:gd name="T10" fmla="*/ 0 w 539"/>
                <a:gd name="T11" fmla="*/ 142 h 652"/>
                <a:gd name="T12" fmla="*/ 29 w 539"/>
                <a:gd name="T13" fmla="*/ 85 h 652"/>
                <a:gd name="T14" fmla="*/ 85 w 539"/>
                <a:gd name="T15" fmla="*/ 114 h 652"/>
                <a:gd name="T16" fmla="*/ 142 w 539"/>
                <a:gd name="T17" fmla="*/ 57 h 652"/>
                <a:gd name="T18" fmla="*/ 312 w 539"/>
                <a:gd name="T19" fmla="*/ 0 h 652"/>
                <a:gd name="T20" fmla="*/ 369 w 539"/>
                <a:gd name="T21" fmla="*/ 57 h 652"/>
                <a:gd name="T22" fmla="*/ 454 w 539"/>
                <a:gd name="T23" fmla="*/ 29 h 652"/>
                <a:gd name="T24" fmla="*/ 539 w 539"/>
                <a:gd name="T25" fmla="*/ 227 h 652"/>
                <a:gd name="T26" fmla="*/ 511 w 539"/>
                <a:gd name="T27" fmla="*/ 312 h 652"/>
                <a:gd name="T28" fmla="*/ 482 w 539"/>
                <a:gd name="T29" fmla="*/ 369 h 652"/>
                <a:gd name="T30" fmla="*/ 482 w 539"/>
                <a:gd name="T31" fmla="*/ 454 h 652"/>
                <a:gd name="T32" fmla="*/ 482 w 539"/>
                <a:gd name="T33" fmla="*/ 567 h 652"/>
                <a:gd name="T34" fmla="*/ 340 w 539"/>
                <a:gd name="T3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652">
                  <a:moveTo>
                    <a:pt x="340" y="652"/>
                  </a:moveTo>
                  <a:lnTo>
                    <a:pt x="255" y="624"/>
                  </a:lnTo>
                  <a:lnTo>
                    <a:pt x="227" y="624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0" y="142"/>
                  </a:lnTo>
                  <a:lnTo>
                    <a:pt x="29" y="85"/>
                  </a:lnTo>
                  <a:lnTo>
                    <a:pt x="85" y="114"/>
                  </a:lnTo>
                  <a:lnTo>
                    <a:pt x="142" y="57"/>
                  </a:lnTo>
                  <a:lnTo>
                    <a:pt x="312" y="0"/>
                  </a:lnTo>
                  <a:lnTo>
                    <a:pt x="369" y="57"/>
                  </a:lnTo>
                  <a:lnTo>
                    <a:pt x="454" y="29"/>
                  </a:lnTo>
                  <a:lnTo>
                    <a:pt x="539" y="227"/>
                  </a:lnTo>
                  <a:lnTo>
                    <a:pt x="511" y="312"/>
                  </a:lnTo>
                  <a:lnTo>
                    <a:pt x="482" y="369"/>
                  </a:lnTo>
                  <a:lnTo>
                    <a:pt x="482" y="454"/>
                  </a:lnTo>
                  <a:lnTo>
                    <a:pt x="482" y="567"/>
                  </a:lnTo>
                  <a:lnTo>
                    <a:pt x="340" y="652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18" name="Freeform 358"/>
            <p:cNvSpPr>
              <a:spLocks/>
            </p:cNvSpPr>
            <p:nvPr/>
          </p:nvSpPr>
          <p:spPr bwMode="auto">
            <a:xfrm>
              <a:off x="3988" y="1481"/>
              <a:ext cx="680" cy="425"/>
            </a:xfrm>
            <a:custGeom>
              <a:avLst/>
              <a:gdLst>
                <a:gd name="T0" fmla="*/ 368 w 680"/>
                <a:gd name="T1" fmla="*/ 425 h 425"/>
                <a:gd name="T2" fmla="*/ 198 w 680"/>
                <a:gd name="T3" fmla="*/ 311 h 425"/>
                <a:gd name="T4" fmla="*/ 170 w 680"/>
                <a:gd name="T5" fmla="*/ 226 h 425"/>
                <a:gd name="T6" fmla="*/ 113 w 680"/>
                <a:gd name="T7" fmla="*/ 255 h 425"/>
                <a:gd name="T8" fmla="*/ 28 w 680"/>
                <a:gd name="T9" fmla="*/ 226 h 425"/>
                <a:gd name="T10" fmla="*/ 0 w 680"/>
                <a:gd name="T11" fmla="*/ 85 h 425"/>
                <a:gd name="T12" fmla="*/ 28 w 680"/>
                <a:gd name="T13" fmla="*/ 28 h 425"/>
                <a:gd name="T14" fmla="*/ 85 w 680"/>
                <a:gd name="T15" fmla="*/ 28 h 425"/>
                <a:gd name="T16" fmla="*/ 113 w 680"/>
                <a:gd name="T17" fmla="*/ 0 h 425"/>
                <a:gd name="T18" fmla="*/ 198 w 680"/>
                <a:gd name="T19" fmla="*/ 28 h 425"/>
                <a:gd name="T20" fmla="*/ 255 w 680"/>
                <a:gd name="T21" fmla="*/ 0 h 425"/>
                <a:gd name="T22" fmla="*/ 425 w 680"/>
                <a:gd name="T23" fmla="*/ 56 h 425"/>
                <a:gd name="T24" fmla="*/ 510 w 680"/>
                <a:gd name="T25" fmla="*/ 113 h 425"/>
                <a:gd name="T26" fmla="*/ 652 w 680"/>
                <a:gd name="T27" fmla="*/ 141 h 425"/>
                <a:gd name="T28" fmla="*/ 680 w 680"/>
                <a:gd name="T29" fmla="*/ 198 h 425"/>
                <a:gd name="T30" fmla="*/ 425 w 680"/>
                <a:gd name="T31" fmla="*/ 283 h 425"/>
                <a:gd name="T32" fmla="*/ 425 w 680"/>
                <a:gd name="T33" fmla="*/ 340 h 425"/>
                <a:gd name="T34" fmla="*/ 368 w 680"/>
                <a:gd name="T3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25">
                  <a:moveTo>
                    <a:pt x="368" y="425"/>
                  </a:moveTo>
                  <a:lnTo>
                    <a:pt x="198" y="311"/>
                  </a:lnTo>
                  <a:lnTo>
                    <a:pt x="170" y="226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28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425" y="56"/>
                  </a:lnTo>
                  <a:lnTo>
                    <a:pt x="510" y="113"/>
                  </a:lnTo>
                  <a:lnTo>
                    <a:pt x="652" y="141"/>
                  </a:lnTo>
                  <a:lnTo>
                    <a:pt x="680" y="198"/>
                  </a:lnTo>
                  <a:lnTo>
                    <a:pt x="425" y="283"/>
                  </a:lnTo>
                  <a:lnTo>
                    <a:pt x="425" y="340"/>
                  </a:lnTo>
                  <a:lnTo>
                    <a:pt x="368" y="425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21" name="Freeform 361"/>
            <p:cNvSpPr>
              <a:spLocks/>
            </p:cNvSpPr>
            <p:nvPr/>
          </p:nvSpPr>
          <p:spPr bwMode="auto">
            <a:xfrm>
              <a:off x="4158" y="942"/>
              <a:ext cx="907" cy="680"/>
            </a:xfrm>
            <a:custGeom>
              <a:avLst/>
              <a:gdLst>
                <a:gd name="T0" fmla="*/ 567 w 907"/>
                <a:gd name="T1" fmla="*/ 0 h 680"/>
                <a:gd name="T2" fmla="*/ 680 w 907"/>
                <a:gd name="T3" fmla="*/ 85 h 680"/>
                <a:gd name="T4" fmla="*/ 794 w 907"/>
                <a:gd name="T5" fmla="*/ 85 h 680"/>
                <a:gd name="T6" fmla="*/ 879 w 907"/>
                <a:gd name="T7" fmla="*/ 170 h 680"/>
                <a:gd name="T8" fmla="*/ 850 w 907"/>
                <a:gd name="T9" fmla="*/ 340 h 680"/>
                <a:gd name="T10" fmla="*/ 879 w 907"/>
                <a:gd name="T11" fmla="*/ 397 h 680"/>
                <a:gd name="T12" fmla="*/ 907 w 907"/>
                <a:gd name="T13" fmla="*/ 482 h 680"/>
                <a:gd name="T14" fmla="*/ 794 w 907"/>
                <a:gd name="T15" fmla="*/ 510 h 680"/>
                <a:gd name="T16" fmla="*/ 624 w 907"/>
                <a:gd name="T17" fmla="*/ 510 h 680"/>
                <a:gd name="T18" fmla="*/ 482 w 907"/>
                <a:gd name="T19" fmla="*/ 595 h 680"/>
                <a:gd name="T20" fmla="*/ 482 w 907"/>
                <a:gd name="T21" fmla="*/ 680 h 680"/>
                <a:gd name="T22" fmla="*/ 340 w 907"/>
                <a:gd name="T23" fmla="*/ 652 h 680"/>
                <a:gd name="T24" fmla="*/ 255 w 907"/>
                <a:gd name="T25" fmla="*/ 595 h 680"/>
                <a:gd name="T26" fmla="*/ 85 w 907"/>
                <a:gd name="T27" fmla="*/ 539 h 680"/>
                <a:gd name="T28" fmla="*/ 28 w 907"/>
                <a:gd name="T29" fmla="*/ 425 h 680"/>
                <a:gd name="T30" fmla="*/ 57 w 907"/>
                <a:gd name="T31" fmla="*/ 283 h 680"/>
                <a:gd name="T32" fmla="*/ 0 w 907"/>
                <a:gd name="T33" fmla="*/ 255 h 680"/>
                <a:gd name="T34" fmla="*/ 57 w 907"/>
                <a:gd name="T35" fmla="*/ 198 h 680"/>
                <a:gd name="T36" fmla="*/ 85 w 907"/>
                <a:gd name="T37" fmla="*/ 142 h 680"/>
                <a:gd name="T38" fmla="*/ 113 w 907"/>
                <a:gd name="T39" fmla="*/ 113 h 680"/>
                <a:gd name="T40" fmla="*/ 170 w 907"/>
                <a:gd name="T41" fmla="*/ 28 h 680"/>
                <a:gd name="T42" fmla="*/ 340 w 907"/>
                <a:gd name="T43" fmla="*/ 85 h 680"/>
                <a:gd name="T44" fmla="*/ 369 w 907"/>
                <a:gd name="T45" fmla="*/ 142 h 680"/>
                <a:gd name="T46" fmla="*/ 454 w 907"/>
                <a:gd name="T47" fmla="*/ 85 h 680"/>
                <a:gd name="T48" fmla="*/ 510 w 907"/>
                <a:gd name="T49" fmla="*/ 85 h 680"/>
                <a:gd name="T50" fmla="*/ 510 w 907"/>
                <a:gd name="T51" fmla="*/ 28 h 680"/>
                <a:gd name="T52" fmla="*/ 567 w 907"/>
                <a:gd name="T5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680">
                  <a:moveTo>
                    <a:pt x="567" y="0"/>
                  </a:moveTo>
                  <a:lnTo>
                    <a:pt x="680" y="85"/>
                  </a:lnTo>
                  <a:lnTo>
                    <a:pt x="794" y="85"/>
                  </a:lnTo>
                  <a:lnTo>
                    <a:pt x="879" y="170"/>
                  </a:lnTo>
                  <a:lnTo>
                    <a:pt x="850" y="340"/>
                  </a:lnTo>
                  <a:lnTo>
                    <a:pt x="879" y="397"/>
                  </a:lnTo>
                  <a:lnTo>
                    <a:pt x="907" y="482"/>
                  </a:lnTo>
                  <a:lnTo>
                    <a:pt x="794" y="510"/>
                  </a:lnTo>
                  <a:lnTo>
                    <a:pt x="624" y="510"/>
                  </a:lnTo>
                  <a:lnTo>
                    <a:pt x="482" y="595"/>
                  </a:lnTo>
                  <a:lnTo>
                    <a:pt x="482" y="680"/>
                  </a:lnTo>
                  <a:lnTo>
                    <a:pt x="340" y="652"/>
                  </a:lnTo>
                  <a:lnTo>
                    <a:pt x="255" y="595"/>
                  </a:lnTo>
                  <a:lnTo>
                    <a:pt x="85" y="539"/>
                  </a:lnTo>
                  <a:lnTo>
                    <a:pt x="28" y="42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85" y="142"/>
                  </a:lnTo>
                  <a:lnTo>
                    <a:pt x="113" y="113"/>
                  </a:lnTo>
                  <a:lnTo>
                    <a:pt x="170" y="28"/>
                  </a:lnTo>
                  <a:lnTo>
                    <a:pt x="340" y="85"/>
                  </a:lnTo>
                  <a:lnTo>
                    <a:pt x="369" y="142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10" y="28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22" name="Freeform 362"/>
            <p:cNvSpPr>
              <a:spLocks/>
            </p:cNvSpPr>
            <p:nvPr/>
          </p:nvSpPr>
          <p:spPr bwMode="auto">
            <a:xfrm>
              <a:off x="4158" y="687"/>
              <a:ext cx="595" cy="397"/>
            </a:xfrm>
            <a:custGeom>
              <a:avLst/>
              <a:gdLst>
                <a:gd name="T0" fmla="*/ 369 w 595"/>
                <a:gd name="T1" fmla="*/ 0 h 397"/>
                <a:gd name="T2" fmla="*/ 255 w 595"/>
                <a:gd name="T3" fmla="*/ 0 h 397"/>
                <a:gd name="T4" fmla="*/ 113 w 595"/>
                <a:gd name="T5" fmla="*/ 56 h 397"/>
                <a:gd name="T6" fmla="*/ 57 w 595"/>
                <a:gd name="T7" fmla="*/ 0 h 397"/>
                <a:gd name="T8" fmla="*/ 28 w 595"/>
                <a:gd name="T9" fmla="*/ 56 h 397"/>
                <a:gd name="T10" fmla="*/ 85 w 595"/>
                <a:gd name="T11" fmla="*/ 85 h 397"/>
                <a:gd name="T12" fmla="*/ 28 w 595"/>
                <a:gd name="T13" fmla="*/ 141 h 397"/>
                <a:gd name="T14" fmla="*/ 28 w 595"/>
                <a:gd name="T15" fmla="*/ 198 h 397"/>
                <a:gd name="T16" fmla="*/ 0 w 595"/>
                <a:gd name="T17" fmla="*/ 255 h 397"/>
                <a:gd name="T18" fmla="*/ 28 w 595"/>
                <a:gd name="T19" fmla="*/ 283 h 397"/>
                <a:gd name="T20" fmla="*/ 85 w 595"/>
                <a:gd name="T21" fmla="*/ 397 h 397"/>
                <a:gd name="T22" fmla="*/ 113 w 595"/>
                <a:gd name="T23" fmla="*/ 368 h 397"/>
                <a:gd name="T24" fmla="*/ 170 w 595"/>
                <a:gd name="T25" fmla="*/ 283 h 397"/>
                <a:gd name="T26" fmla="*/ 340 w 595"/>
                <a:gd name="T27" fmla="*/ 340 h 397"/>
                <a:gd name="T28" fmla="*/ 369 w 595"/>
                <a:gd name="T29" fmla="*/ 397 h 397"/>
                <a:gd name="T30" fmla="*/ 454 w 595"/>
                <a:gd name="T31" fmla="*/ 340 h 397"/>
                <a:gd name="T32" fmla="*/ 510 w 595"/>
                <a:gd name="T33" fmla="*/ 340 h 397"/>
                <a:gd name="T34" fmla="*/ 510 w 595"/>
                <a:gd name="T35" fmla="*/ 283 h 397"/>
                <a:gd name="T36" fmla="*/ 567 w 595"/>
                <a:gd name="T37" fmla="*/ 255 h 397"/>
                <a:gd name="T38" fmla="*/ 567 w 595"/>
                <a:gd name="T39" fmla="*/ 198 h 397"/>
                <a:gd name="T40" fmla="*/ 595 w 595"/>
                <a:gd name="T41" fmla="*/ 141 h 397"/>
                <a:gd name="T42" fmla="*/ 567 w 595"/>
                <a:gd name="T43" fmla="*/ 113 h 397"/>
                <a:gd name="T44" fmla="*/ 539 w 595"/>
                <a:gd name="T45" fmla="*/ 141 h 397"/>
                <a:gd name="T46" fmla="*/ 482 w 595"/>
                <a:gd name="T47" fmla="*/ 113 h 397"/>
                <a:gd name="T48" fmla="*/ 369 w 595"/>
                <a:gd name="T49" fmla="*/ 141 h 397"/>
                <a:gd name="T50" fmla="*/ 425 w 595"/>
                <a:gd name="T51" fmla="*/ 56 h 397"/>
                <a:gd name="T52" fmla="*/ 369 w 595"/>
                <a:gd name="T5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397">
                  <a:moveTo>
                    <a:pt x="369" y="0"/>
                  </a:moveTo>
                  <a:lnTo>
                    <a:pt x="255" y="0"/>
                  </a:lnTo>
                  <a:lnTo>
                    <a:pt x="113" y="56"/>
                  </a:lnTo>
                  <a:lnTo>
                    <a:pt x="57" y="0"/>
                  </a:lnTo>
                  <a:lnTo>
                    <a:pt x="28" y="56"/>
                  </a:lnTo>
                  <a:lnTo>
                    <a:pt x="85" y="85"/>
                  </a:lnTo>
                  <a:lnTo>
                    <a:pt x="28" y="141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85" y="397"/>
                  </a:lnTo>
                  <a:lnTo>
                    <a:pt x="113" y="368"/>
                  </a:lnTo>
                  <a:lnTo>
                    <a:pt x="170" y="283"/>
                  </a:lnTo>
                  <a:lnTo>
                    <a:pt x="340" y="340"/>
                  </a:lnTo>
                  <a:lnTo>
                    <a:pt x="369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55"/>
                  </a:lnTo>
                  <a:lnTo>
                    <a:pt x="567" y="198"/>
                  </a:lnTo>
                  <a:lnTo>
                    <a:pt x="595" y="141"/>
                  </a:lnTo>
                  <a:lnTo>
                    <a:pt x="567" y="113"/>
                  </a:lnTo>
                  <a:lnTo>
                    <a:pt x="539" y="141"/>
                  </a:lnTo>
                  <a:lnTo>
                    <a:pt x="482" y="113"/>
                  </a:lnTo>
                  <a:lnTo>
                    <a:pt x="369" y="141"/>
                  </a:lnTo>
                  <a:lnTo>
                    <a:pt x="425" y="56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24" name="Freeform 364"/>
            <p:cNvSpPr>
              <a:spLocks/>
            </p:cNvSpPr>
            <p:nvPr/>
          </p:nvSpPr>
          <p:spPr bwMode="auto">
            <a:xfrm>
              <a:off x="3789" y="914"/>
              <a:ext cx="454" cy="595"/>
            </a:xfrm>
            <a:custGeom>
              <a:avLst/>
              <a:gdLst>
                <a:gd name="T0" fmla="*/ 369 w 454"/>
                <a:gd name="T1" fmla="*/ 28 h 595"/>
                <a:gd name="T2" fmla="*/ 397 w 454"/>
                <a:gd name="T3" fmla="*/ 56 h 595"/>
                <a:gd name="T4" fmla="*/ 454 w 454"/>
                <a:gd name="T5" fmla="*/ 170 h 595"/>
                <a:gd name="T6" fmla="*/ 426 w 454"/>
                <a:gd name="T7" fmla="*/ 226 h 595"/>
                <a:gd name="T8" fmla="*/ 369 w 454"/>
                <a:gd name="T9" fmla="*/ 283 h 595"/>
                <a:gd name="T10" fmla="*/ 426 w 454"/>
                <a:gd name="T11" fmla="*/ 311 h 595"/>
                <a:gd name="T12" fmla="*/ 397 w 454"/>
                <a:gd name="T13" fmla="*/ 453 h 595"/>
                <a:gd name="T14" fmla="*/ 454 w 454"/>
                <a:gd name="T15" fmla="*/ 567 h 595"/>
                <a:gd name="T16" fmla="*/ 397 w 454"/>
                <a:gd name="T17" fmla="*/ 595 h 595"/>
                <a:gd name="T18" fmla="*/ 312 w 454"/>
                <a:gd name="T19" fmla="*/ 567 h 595"/>
                <a:gd name="T20" fmla="*/ 284 w 454"/>
                <a:gd name="T21" fmla="*/ 595 h 595"/>
                <a:gd name="T22" fmla="*/ 227 w 454"/>
                <a:gd name="T23" fmla="*/ 595 h 595"/>
                <a:gd name="T24" fmla="*/ 227 w 454"/>
                <a:gd name="T25" fmla="*/ 538 h 595"/>
                <a:gd name="T26" fmla="*/ 199 w 454"/>
                <a:gd name="T27" fmla="*/ 481 h 595"/>
                <a:gd name="T28" fmla="*/ 114 w 454"/>
                <a:gd name="T29" fmla="*/ 481 h 595"/>
                <a:gd name="T30" fmla="*/ 114 w 454"/>
                <a:gd name="T31" fmla="*/ 396 h 595"/>
                <a:gd name="T32" fmla="*/ 57 w 454"/>
                <a:gd name="T33" fmla="*/ 368 h 595"/>
                <a:gd name="T34" fmla="*/ 85 w 454"/>
                <a:gd name="T35" fmla="*/ 311 h 595"/>
                <a:gd name="T36" fmla="*/ 85 w 454"/>
                <a:gd name="T37" fmla="*/ 198 h 595"/>
                <a:gd name="T38" fmla="*/ 0 w 454"/>
                <a:gd name="T39" fmla="*/ 170 h 595"/>
                <a:gd name="T40" fmla="*/ 0 w 454"/>
                <a:gd name="T41" fmla="*/ 0 h 595"/>
                <a:gd name="T42" fmla="*/ 57 w 454"/>
                <a:gd name="T43" fmla="*/ 0 h 595"/>
                <a:gd name="T44" fmla="*/ 57 w 454"/>
                <a:gd name="T45" fmla="*/ 28 h 595"/>
                <a:gd name="T46" fmla="*/ 114 w 454"/>
                <a:gd name="T47" fmla="*/ 85 h 595"/>
                <a:gd name="T48" fmla="*/ 142 w 454"/>
                <a:gd name="T49" fmla="*/ 56 h 595"/>
                <a:gd name="T50" fmla="*/ 171 w 454"/>
                <a:gd name="T51" fmla="*/ 113 h 595"/>
                <a:gd name="T52" fmla="*/ 256 w 454"/>
                <a:gd name="T53" fmla="*/ 141 h 595"/>
                <a:gd name="T54" fmla="*/ 284 w 454"/>
                <a:gd name="T55" fmla="*/ 113 h 595"/>
                <a:gd name="T56" fmla="*/ 256 w 454"/>
                <a:gd name="T57" fmla="*/ 56 h 595"/>
                <a:gd name="T58" fmla="*/ 284 w 454"/>
                <a:gd name="T59" fmla="*/ 0 h 595"/>
                <a:gd name="T60" fmla="*/ 341 w 454"/>
                <a:gd name="T61" fmla="*/ 0 h 595"/>
                <a:gd name="T62" fmla="*/ 341 w 454"/>
                <a:gd name="T63" fmla="*/ 28 h 595"/>
                <a:gd name="T64" fmla="*/ 369 w 454"/>
                <a:gd name="T65" fmla="*/ 2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595">
                  <a:moveTo>
                    <a:pt x="369" y="28"/>
                  </a:moveTo>
                  <a:lnTo>
                    <a:pt x="397" y="56"/>
                  </a:lnTo>
                  <a:lnTo>
                    <a:pt x="454" y="170"/>
                  </a:lnTo>
                  <a:lnTo>
                    <a:pt x="426" y="226"/>
                  </a:lnTo>
                  <a:lnTo>
                    <a:pt x="369" y="283"/>
                  </a:lnTo>
                  <a:lnTo>
                    <a:pt x="426" y="311"/>
                  </a:lnTo>
                  <a:lnTo>
                    <a:pt x="397" y="453"/>
                  </a:lnTo>
                  <a:lnTo>
                    <a:pt x="454" y="567"/>
                  </a:lnTo>
                  <a:lnTo>
                    <a:pt x="397" y="595"/>
                  </a:lnTo>
                  <a:lnTo>
                    <a:pt x="312" y="567"/>
                  </a:lnTo>
                  <a:lnTo>
                    <a:pt x="284" y="595"/>
                  </a:lnTo>
                  <a:lnTo>
                    <a:pt x="227" y="595"/>
                  </a:lnTo>
                  <a:lnTo>
                    <a:pt x="227" y="538"/>
                  </a:lnTo>
                  <a:lnTo>
                    <a:pt x="199" y="481"/>
                  </a:lnTo>
                  <a:lnTo>
                    <a:pt x="114" y="481"/>
                  </a:lnTo>
                  <a:lnTo>
                    <a:pt x="114" y="396"/>
                  </a:lnTo>
                  <a:lnTo>
                    <a:pt x="57" y="368"/>
                  </a:lnTo>
                  <a:lnTo>
                    <a:pt x="85" y="311"/>
                  </a:lnTo>
                  <a:lnTo>
                    <a:pt x="85" y="198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28"/>
                  </a:lnTo>
                  <a:lnTo>
                    <a:pt x="114" y="85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256" y="141"/>
                  </a:lnTo>
                  <a:lnTo>
                    <a:pt x="284" y="113"/>
                  </a:lnTo>
                  <a:lnTo>
                    <a:pt x="256" y="56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28"/>
                  </a:lnTo>
                  <a:lnTo>
                    <a:pt x="369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25" name="Freeform 365"/>
            <p:cNvSpPr>
              <a:spLocks/>
            </p:cNvSpPr>
            <p:nvPr/>
          </p:nvSpPr>
          <p:spPr bwMode="auto">
            <a:xfrm>
              <a:off x="4243" y="262"/>
              <a:ext cx="397" cy="425"/>
            </a:xfrm>
            <a:custGeom>
              <a:avLst/>
              <a:gdLst>
                <a:gd name="T0" fmla="*/ 397 w 397"/>
                <a:gd name="T1" fmla="*/ 0 h 425"/>
                <a:gd name="T2" fmla="*/ 284 w 397"/>
                <a:gd name="T3" fmla="*/ 0 h 425"/>
                <a:gd name="T4" fmla="*/ 198 w 397"/>
                <a:gd name="T5" fmla="*/ 28 h 425"/>
                <a:gd name="T6" fmla="*/ 85 w 397"/>
                <a:gd name="T7" fmla="*/ 85 h 425"/>
                <a:gd name="T8" fmla="*/ 0 w 397"/>
                <a:gd name="T9" fmla="*/ 255 h 425"/>
                <a:gd name="T10" fmla="*/ 28 w 397"/>
                <a:gd name="T11" fmla="*/ 311 h 425"/>
                <a:gd name="T12" fmla="*/ 85 w 397"/>
                <a:gd name="T13" fmla="*/ 340 h 425"/>
                <a:gd name="T14" fmla="*/ 85 w 397"/>
                <a:gd name="T15" fmla="*/ 368 h 425"/>
                <a:gd name="T16" fmla="*/ 170 w 397"/>
                <a:gd name="T17" fmla="*/ 425 h 425"/>
                <a:gd name="T18" fmla="*/ 284 w 397"/>
                <a:gd name="T19" fmla="*/ 425 h 425"/>
                <a:gd name="T20" fmla="*/ 369 w 397"/>
                <a:gd name="T21" fmla="*/ 340 h 425"/>
                <a:gd name="T22" fmla="*/ 312 w 397"/>
                <a:gd name="T23" fmla="*/ 255 h 425"/>
                <a:gd name="T24" fmla="*/ 255 w 397"/>
                <a:gd name="T25" fmla="*/ 255 h 425"/>
                <a:gd name="T26" fmla="*/ 255 w 397"/>
                <a:gd name="T27" fmla="*/ 113 h 425"/>
                <a:gd name="T28" fmla="*/ 369 w 397"/>
                <a:gd name="T29" fmla="*/ 56 h 425"/>
                <a:gd name="T30" fmla="*/ 397 w 397"/>
                <a:gd name="T3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25">
                  <a:moveTo>
                    <a:pt x="397" y="0"/>
                  </a:moveTo>
                  <a:lnTo>
                    <a:pt x="284" y="0"/>
                  </a:lnTo>
                  <a:lnTo>
                    <a:pt x="198" y="28"/>
                  </a:lnTo>
                  <a:lnTo>
                    <a:pt x="85" y="85"/>
                  </a:lnTo>
                  <a:lnTo>
                    <a:pt x="0" y="255"/>
                  </a:lnTo>
                  <a:lnTo>
                    <a:pt x="28" y="311"/>
                  </a:lnTo>
                  <a:lnTo>
                    <a:pt x="85" y="340"/>
                  </a:lnTo>
                  <a:lnTo>
                    <a:pt x="85" y="368"/>
                  </a:lnTo>
                  <a:lnTo>
                    <a:pt x="170" y="425"/>
                  </a:lnTo>
                  <a:lnTo>
                    <a:pt x="284" y="425"/>
                  </a:lnTo>
                  <a:lnTo>
                    <a:pt x="369" y="340"/>
                  </a:lnTo>
                  <a:lnTo>
                    <a:pt x="312" y="255"/>
                  </a:lnTo>
                  <a:lnTo>
                    <a:pt x="255" y="255"/>
                  </a:lnTo>
                  <a:lnTo>
                    <a:pt x="255" y="113"/>
                  </a:lnTo>
                  <a:lnTo>
                    <a:pt x="369" y="56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5726" name="Freeform 366"/>
            <p:cNvSpPr>
              <a:spLocks/>
            </p:cNvSpPr>
            <p:nvPr/>
          </p:nvSpPr>
          <p:spPr bwMode="auto">
            <a:xfrm>
              <a:off x="3761" y="63"/>
              <a:ext cx="907" cy="992"/>
            </a:xfrm>
            <a:custGeom>
              <a:avLst/>
              <a:gdLst>
                <a:gd name="T0" fmla="*/ 907 w 907"/>
                <a:gd name="T1" fmla="*/ 28 h 992"/>
                <a:gd name="T2" fmla="*/ 851 w 907"/>
                <a:gd name="T3" fmla="*/ 0 h 992"/>
                <a:gd name="T4" fmla="*/ 624 w 907"/>
                <a:gd name="T5" fmla="*/ 57 h 992"/>
                <a:gd name="T6" fmla="*/ 369 w 907"/>
                <a:gd name="T7" fmla="*/ 199 h 992"/>
                <a:gd name="T8" fmla="*/ 255 w 907"/>
                <a:gd name="T9" fmla="*/ 482 h 992"/>
                <a:gd name="T10" fmla="*/ 170 w 907"/>
                <a:gd name="T11" fmla="*/ 454 h 992"/>
                <a:gd name="T12" fmla="*/ 85 w 907"/>
                <a:gd name="T13" fmla="*/ 539 h 992"/>
                <a:gd name="T14" fmla="*/ 57 w 907"/>
                <a:gd name="T15" fmla="*/ 652 h 992"/>
                <a:gd name="T16" fmla="*/ 85 w 907"/>
                <a:gd name="T17" fmla="*/ 737 h 992"/>
                <a:gd name="T18" fmla="*/ 0 w 907"/>
                <a:gd name="T19" fmla="*/ 765 h 992"/>
                <a:gd name="T20" fmla="*/ 28 w 907"/>
                <a:gd name="T21" fmla="*/ 851 h 992"/>
                <a:gd name="T22" fmla="*/ 85 w 907"/>
                <a:gd name="T23" fmla="*/ 851 h 992"/>
                <a:gd name="T24" fmla="*/ 85 w 907"/>
                <a:gd name="T25" fmla="*/ 879 h 992"/>
                <a:gd name="T26" fmla="*/ 142 w 907"/>
                <a:gd name="T27" fmla="*/ 936 h 992"/>
                <a:gd name="T28" fmla="*/ 170 w 907"/>
                <a:gd name="T29" fmla="*/ 907 h 992"/>
                <a:gd name="T30" fmla="*/ 199 w 907"/>
                <a:gd name="T31" fmla="*/ 964 h 992"/>
                <a:gd name="T32" fmla="*/ 284 w 907"/>
                <a:gd name="T33" fmla="*/ 992 h 992"/>
                <a:gd name="T34" fmla="*/ 312 w 907"/>
                <a:gd name="T35" fmla="*/ 964 h 992"/>
                <a:gd name="T36" fmla="*/ 284 w 907"/>
                <a:gd name="T37" fmla="*/ 907 h 992"/>
                <a:gd name="T38" fmla="*/ 312 w 907"/>
                <a:gd name="T39" fmla="*/ 851 h 992"/>
                <a:gd name="T40" fmla="*/ 369 w 907"/>
                <a:gd name="T41" fmla="*/ 851 h 992"/>
                <a:gd name="T42" fmla="*/ 369 w 907"/>
                <a:gd name="T43" fmla="*/ 879 h 992"/>
                <a:gd name="T44" fmla="*/ 397 w 907"/>
                <a:gd name="T45" fmla="*/ 879 h 992"/>
                <a:gd name="T46" fmla="*/ 425 w 907"/>
                <a:gd name="T47" fmla="*/ 822 h 992"/>
                <a:gd name="T48" fmla="*/ 425 w 907"/>
                <a:gd name="T49" fmla="*/ 765 h 992"/>
                <a:gd name="T50" fmla="*/ 482 w 907"/>
                <a:gd name="T51" fmla="*/ 709 h 992"/>
                <a:gd name="T52" fmla="*/ 425 w 907"/>
                <a:gd name="T53" fmla="*/ 680 h 992"/>
                <a:gd name="T54" fmla="*/ 454 w 907"/>
                <a:gd name="T55" fmla="*/ 624 h 992"/>
                <a:gd name="T56" fmla="*/ 510 w 907"/>
                <a:gd name="T57" fmla="*/ 680 h 992"/>
                <a:gd name="T58" fmla="*/ 652 w 907"/>
                <a:gd name="T59" fmla="*/ 624 h 992"/>
                <a:gd name="T60" fmla="*/ 567 w 907"/>
                <a:gd name="T61" fmla="*/ 567 h 992"/>
                <a:gd name="T62" fmla="*/ 567 w 907"/>
                <a:gd name="T63" fmla="*/ 539 h 992"/>
                <a:gd name="T64" fmla="*/ 510 w 907"/>
                <a:gd name="T65" fmla="*/ 510 h 992"/>
                <a:gd name="T66" fmla="*/ 482 w 907"/>
                <a:gd name="T67" fmla="*/ 454 h 992"/>
                <a:gd name="T68" fmla="*/ 567 w 907"/>
                <a:gd name="T69" fmla="*/ 284 h 992"/>
                <a:gd name="T70" fmla="*/ 680 w 907"/>
                <a:gd name="T71" fmla="*/ 227 h 992"/>
                <a:gd name="T72" fmla="*/ 766 w 907"/>
                <a:gd name="T73" fmla="*/ 199 h 992"/>
                <a:gd name="T74" fmla="*/ 766 w 907"/>
                <a:gd name="T75" fmla="*/ 142 h 992"/>
                <a:gd name="T76" fmla="*/ 907 w 907"/>
                <a:gd name="T77" fmla="*/ 28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992">
                  <a:moveTo>
                    <a:pt x="907" y="28"/>
                  </a:moveTo>
                  <a:lnTo>
                    <a:pt x="851" y="0"/>
                  </a:lnTo>
                  <a:lnTo>
                    <a:pt x="624" y="57"/>
                  </a:lnTo>
                  <a:lnTo>
                    <a:pt x="369" y="199"/>
                  </a:lnTo>
                  <a:lnTo>
                    <a:pt x="255" y="482"/>
                  </a:lnTo>
                  <a:lnTo>
                    <a:pt x="170" y="454"/>
                  </a:lnTo>
                  <a:lnTo>
                    <a:pt x="85" y="539"/>
                  </a:lnTo>
                  <a:lnTo>
                    <a:pt x="57" y="652"/>
                  </a:lnTo>
                  <a:lnTo>
                    <a:pt x="85" y="737"/>
                  </a:lnTo>
                  <a:lnTo>
                    <a:pt x="0" y="765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85" y="879"/>
                  </a:lnTo>
                  <a:lnTo>
                    <a:pt x="142" y="936"/>
                  </a:lnTo>
                  <a:lnTo>
                    <a:pt x="170" y="907"/>
                  </a:lnTo>
                  <a:lnTo>
                    <a:pt x="199" y="964"/>
                  </a:lnTo>
                  <a:lnTo>
                    <a:pt x="284" y="992"/>
                  </a:lnTo>
                  <a:lnTo>
                    <a:pt x="312" y="964"/>
                  </a:lnTo>
                  <a:lnTo>
                    <a:pt x="284" y="907"/>
                  </a:lnTo>
                  <a:lnTo>
                    <a:pt x="312" y="851"/>
                  </a:lnTo>
                  <a:lnTo>
                    <a:pt x="369" y="851"/>
                  </a:lnTo>
                  <a:lnTo>
                    <a:pt x="369" y="879"/>
                  </a:lnTo>
                  <a:lnTo>
                    <a:pt x="397" y="879"/>
                  </a:lnTo>
                  <a:lnTo>
                    <a:pt x="425" y="822"/>
                  </a:lnTo>
                  <a:lnTo>
                    <a:pt x="425" y="765"/>
                  </a:lnTo>
                  <a:lnTo>
                    <a:pt x="482" y="709"/>
                  </a:lnTo>
                  <a:lnTo>
                    <a:pt x="425" y="680"/>
                  </a:lnTo>
                  <a:lnTo>
                    <a:pt x="454" y="624"/>
                  </a:lnTo>
                  <a:lnTo>
                    <a:pt x="510" y="680"/>
                  </a:lnTo>
                  <a:lnTo>
                    <a:pt x="652" y="624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510" y="510"/>
                  </a:lnTo>
                  <a:lnTo>
                    <a:pt x="482" y="454"/>
                  </a:lnTo>
                  <a:lnTo>
                    <a:pt x="567" y="284"/>
                  </a:lnTo>
                  <a:lnTo>
                    <a:pt x="680" y="227"/>
                  </a:lnTo>
                  <a:lnTo>
                    <a:pt x="766" y="199"/>
                  </a:lnTo>
                  <a:lnTo>
                    <a:pt x="766" y="142"/>
                  </a:lnTo>
                  <a:lnTo>
                    <a:pt x="907" y="28"/>
                  </a:lnTo>
                  <a:close/>
                </a:path>
              </a:pathLst>
            </a:custGeom>
            <a:ln>
              <a:headEnd/>
              <a:tailEnd/>
            </a:ln>
            <a:effectLst>
              <a:outerShdw blurRad="622300" dist="2540000" dir="21540000" sx="103000" sy="103000" rotWithShape="0">
                <a:srgbClr val="000000">
                  <a:alpha val="0"/>
                </a:srgbClr>
              </a:outerShdw>
            </a:effectLst>
            <a:extLst/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95" name="グループ化 94"/>
          <p:cNvGrpSpPr/>
          <p:nvPr/>
        </p:nvGrpSpPr>
        <p:grpSpPr>
          <a:xfrm>
            <a:off x="1222815" y="511374"/>
            <a:ext cx="7443726" cy="11893251"/>
            <a:chOff x="1222815" y="511374"/>
            <a:chExt cx="7443726" cy="11893251"/>
          </a:xfrm>
        </p:grpSpPr>
        <p:sp>
          <p:nvSpPr>
            <p:cNvPr id="96" name="正方形/長方形 95"/>
            <p:cNvSpPr/>
            <p:nvPr/>
          </p:nvSpPr>
          <p:spPr>
            <a:xfrm>
              <a:off x="3527122" y="852189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宮田村</a:t>
              </a:r>
            </a:p>
          </p:txBody>
        </p:sp>
        <p:sp>
          <p:nvSpPr>
            <p:cNvPr id="97" name="正方形/長方形 96"/>
            <p:cNvSpPr/>
            <p:nvPr/>
          </p:nvSpPr>
          <p:spPr>
            <a:xfrm>
              <a:off x="3950116" y="944355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中川村</a:t>
              </a:r>
            </a:p>
          </p:txBody>
        </p:sp>
        <p:sp>
          <p:nvSpPr>
            <p:cNvPr id="98" name="正方形/長方形 97"/>
            <p:cNvSpPr/>
            <p:nvPr/>
          </p:nvSpPr>
          <p:spPr>
            <a:xfrm>
              <a:off x="3790599" y="707323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辰野町</a:t>
              </a:r>
            </a:p>
          </p:txBody>
        </p:sp>
        <p:sp>
          <p:nvSpPr>
            <p:cNvPr id="99" name="正方形/長方形 98"/>
            <p:cNvSpPr/>
            <p:nvPr/>
          </p:nvSpPr>
          <p:spPr>
            <a:xfrm>
              <a:off x="3726876" y="640236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塩尻市</a:t>
              </a:r>
            </a:p>
          </p:txBody>
        </p:sp>
        <p:sp>
          <p:nvSpPr>
            <p:cNvPr id="100" name="正方形/長方形 99"/>
            <p:cNvSpPr/>
            <p:nvPr/>
          </p:nvSpPr>
          <p:spPr>
            <a:xfrm>
              <a:off x="2779358" y="1164193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阿南町</a:t>
              </a:r>
            </a:p>
          </p:txBody>
        </p:sp>
        <p:sp>
          <p:nvSpPr>
            <p:cNvPr id="101" name="正方形/長方形 100"/>
            <p:cNvSpPr/>
            <p:nvPr/>
          </p:nvSpPr>
          <p:spPr>
            <a:xfrm>
              <a:off x="3176060" y="995114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102" name="正方形/長方形 101"/>
            <p:cNvSpPr/>
            <p:nvPr/>
          </p:nvSpPr>
          <p:spPr>
            <a:xfrm>
              <a:off x="3377846" y="965125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松川町</a:t>
              </a:r>
              <a:endParaRPr lang="ja-JP" altLang="en-US" sz="1400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3799117" y="7848798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南箕輪村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3340320" y="923766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飯島町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4106789" y="74736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箕輪町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6528029" y="123368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木島平村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5292944" y="176625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飯綱町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7629056" y="1179513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栄村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3908171" y="264894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小川村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5068802" y="138033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信濃町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3809666" y="100926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豊丘村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4522523" y="100926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大鹿村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3658959" y="1051887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喬木村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3414139" y="1137814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泰阜村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3207605" y="1205398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天龍村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2343941" y="120713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売木村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1729007" y="120968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根羽村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2795229" y="111712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下條村</a:t>
              </a: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2314794" y="107903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阿智村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3245017" y="228577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白馬村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5137945" y="387985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坂城町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6842354" y="1920140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山ノ内町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6567928" y="247362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5511236" y="215116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小布施町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3642165" y="143710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小谷村</a:t>
              </a: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2856639" y="428042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松川村</a:t>
              </a: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3453466" y="390941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4400196" y="422374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筑北村</a:t>
              </a: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3036889" y="627705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朝日村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3765485" y="425718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生坂村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3587751" y="59070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山形村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4252914" y="3881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麻績村</a:t>
              </a: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2141183" y="771960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木曽町</a:t>
              </a: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2361841" y="913829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大桑村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1222815" y="82725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王滝村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2764057" y="705246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木祖村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1936979" y="964336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南木曽町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2012514" y="115381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平谷村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5508845" y="680243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茅野市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5984056" y="936723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飯山市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3022266" y="343396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大町市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6032541" y="1812230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中野市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3743889" y="8876075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駒ヶ根市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4524345" y="83885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伊那市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6462661" y="4670525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小諸市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6081274" y="295770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須坂市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5338763" y="454419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上田市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4837114" y="262751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長野市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4263346" y="657860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岡谷市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2529327" y="57341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松本市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4786902" y="685165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諏訪市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4058445" y="11072971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飯田市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5529413" y="7253288"/>
              <a:ext cx="556563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原村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5511236" y="7659472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富士見町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4642759" y="6265863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下諏訪町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5266856" y="579923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長和町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4735733" y="453310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青木村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5599332" y="6160954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立科町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6851893" y="489753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御代田町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7217683" y="4574796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軽井沢町</a:t>
              </a: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6637339" y="604193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佐久穂町</a:t>
              </a: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7738082" y="657539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北相木村</a:t>
              </a: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7667868" y="6945511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南相木村</a:t>
              </a: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6630654" y="7119939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7443108" y="739266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3101756" y="4808637"/>
              <a:ext cx="928459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安曇野市</a:t>
              </a: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6585839" y="658018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小海町</a:t>
              </a: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6022401" y="4360267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東御市</a:t>
              </a: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4789707" y="3485748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千曲市</a:t>
              </a: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6851559" y="5478562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佐久市</a:t>
              </a: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6507411" y="511374"/>
              <a:ext cx="1114408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 smtClean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野沢温泉村</a:t>
              </a:r>
              <a:endParaRPr lang="ja-JP" altLang="en-US" sz="1400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2359245" y="8542436"/>
              <a:ext cx="742511" cy="307777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上松町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50888" y="100013"/>
            <a:ext cx="7915653" cy="12466637"/>
            <a:chOff x="750888" y="100013"/>
            <a:chExt cx="7915653" cy="12466637"/>
          </a:xfrm>
        </p:grpSpPr>
        <p:grpSp>
          <p:nvGrpSpPr>
            <p:cNvPr id="15727" name="Group 367"/>
            <p:cNvGrpSpPr>
              <a:grpSpLocks/>
            </p:cNvGrpSpPr>
            <p:nvPr/>
          </p:nvGrpSpPr>
          <p:grpSpPr bwMode="auto">
            <a:xfrm>
              <a:off x="750888" y="100013"/>
              <a:ext cx="7829550" cy="12466637"/>
              <a:chOff x="473" y="63"/>
              <a:chExt cx="4932" cy="7853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2201" y="4626"/>
                <a:ext cx="1417" cy="1700"/>
              </a:xfrm>
              <a:custGeom>
                <a:avLst/>
                <a:gdLst>
                  <a:gd name="T0" fmla="*/ 907 w 1417"/>
                  <a:gd name="T1" fmla="*/ 57 h 1701"/>
                  <a:gd name="T2" fmla="*/ 850 w 1417"/>
                  <a:gd name="T3" fmla="*/ 255 h 1701"/>
                  <a:gd name="T4" fmla="*/ 652 w 1417"/>
                  <a:gd name="T5" fmla="*/ 397 h 1701"/>
                  <a:gd name="T6" fmla="*/ 567 w 1417"/>
                  <a:gd name="T7" fmla="*/ 482 h 1701"/>
                  <a:gd name="T8" fmla="*/ 482 w 1417"/>
                  <a:gd name="T9" fmla="*/ 482 h 1701"/>
                  <a:gd name="T10" fmla="*/ 312 w 1417"/>
                  <a:gd name="T11" fmla="*/ 482 h 1701"/>
                  <a:gd name="T12" fmla="*/ 425 w 1417"/>
                  <a:gd name="T13" fmla="*/ 454 h 1701"/>
                  <a:gd name="T14" fmla="*/ 368 w 1417"/>
                  <a:gd name="T15" fmla="*/ 397 h 1701"/>
                  <a:gd name="T16" fmla="*/ 340 w 1417"/>
                  <a:gd name="T17" fmla="*/ 284 h 1701"/>
                  <a:gd name="T18" fmla="*/ 283 w 1417"/>
                  <a:gd name="T19" fmla="*/ 341 h 1701"/>
                  <a:gd name="T20" fmla="*/ 198 w 1417"/>
                  <a:gd name="T21" fmla="*/ 369 h 1701"/>
                  <a:gd name="T22" fmla="*/ 142 w 1417"/>
                  <a:gd name="T23" fmla="*/ 426 h 1701"/>
                  <a:gd name="T24" fmla="*/ 113 w 1417"/>
                  <a:gd name="T25" fmla="*/ 567 h 1701"/>
                  <a:gd name="T26" fmla="*/ 28 w 1417"/>
                  <a:gd name="T27" fmla="*/ 737 h 1701"/>
                  <a:gd name="T28" fmla="*/ 170 w 1417"/>
                  <a:gd name="T29" fmla="*/ 794 h 1701"/>
                  <a:gd name="T30" fmla="*/ 368 w 1417"/>
                  <a:gd name="T31" fmla="*/ 794 h 1701"/>
                  <a:gd name="T32" fmla="*/ 482 w 1417"/>
                  <a:gd name="T33" fmla="*/ 822 h 1701"/>
                  <a:gd name="T34" fmla="*/ 567 w 1417"/>
                  <a:gd name="T35" fmla="*/ 822 h 1701"/>
                  <a:gd name="T36" fmla="*/ 794 w 1417"/>
                  <a:gd name="T37" fmla="*/ 993 h 1701"/>
                  <a:gd name="T38" fmla="*/ 850 w 1417"/>
                  <a:gd name="T39" fmla="*/ 1134 h 1701"/>
                  <a:gd name="T40" fmla="*/ 907 w 1417"/>
                  <a:gd name="T41" fmla="*/ 1191 h 1701"/>
                  <a:gd name="T42" fmla="*/ 964 w 1417"/>
                  <a:gd name="T43" fmla="*/ 1531 h 1701"/>
                  <a:gd name="T44" fmla="*/ 1191 w 1417"/>
                  <a:gd name="T45" fmla="*/ 1645 h 1701"/>
                  <a:gd name="T46" fmla="*/ 1332 w 1417"/>
                  <a:gd name="T47" fmla="*/ 1560 h 1701"/>
                  <a:gd name="T48" fmla="*/ 1389 w 1417"/>
                  <a:gd name="T49" fmla="*/ 1418 h 1701"/>
                  <a:gd name="T50" fmla="*/ 1304 w 1417"/>
                  <a:gd name="T51" fmla="*/ 1304 h 1701"/>
                  <a:gd name="T52" fmla="*/ 1247 w 1417"/>
                  <a:gd name="T53" fmla="*/ 1106 h 1701"/>
                  <a:gd name="T54" fmla="*/ 1417 w 1417"/>
                  <a:gd name="T55" fmla="*/ 879 h 1701"/>
                  <a:gd name="T56" fmla="*/ 1247 w 1417"/>
                  <a:gd name="T57" fmla="*/ 794 h 1701"/>
                  <a:gd name="T58" fmla="*/ 1247 w 1417"/>
                  <a:gd name="T59" fmla="*/ 596 h 1701"/>
                  <a:gd name="T60" fmla="*/ 1276 w 1417"/>
                  <a:gd name="T61" fmla="*/ 454 h 1701"/>
                  <a:gd name="T62" fmla="*/ 1247 w 1417"/>
                  <a:gd name="T63" fmla="*/ 341 h 1701"/>
                  <a:gd name="T64" fmla="*/ 1191 w 1417"/>
                  <a:gd name="T65" fmla="*/ 227 h 1701"/>
                  <a:gd name="T66" fmla="*/ 1134 w 1417"/>
                  <a:gd name="T67" fmla="*/ 57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17" h="1701">
                    <a:moveTo>
                      <a:pt x="992" y="0"/>
                    </a:moveTo>
                    <a:lnTo>
                      <a:pt x="907" y="57"/>
                    </a:lnTo>
                    <a:lnTo>
                      <a:pt x="935" y="114"/>
                    </a:lnTo>
                    <a:lnTo>
                      <a:pt x="850" y="255"/>
                    </a:lnTo>
                    <a:lnTo>
                      <a:pt x="822" y="227"/>
                    </a:lnTo>
                    <a:lnTo>
                      <a:pt x="652" y="397"/>
                    </a:lnTo>
                    <a:lnTo>
                      <a:pt x="567" y="397"/>
                    </a:lnTo>
                    <a:lnTo>
                      <a:pt x="567" y="482"/>
                    </a:lnTo>
                    <a:lnTo>
                      <a:pt x="539" y="511"/>
                    </a:lnTo>
                    <a:lnTo>
                      <a:pt x="482" y="482"/>
                    </a:lnTo>
                    <a:lnTo>
                      <a:pt x="453" y="511"/>
                    </a:lnTo>
                    <a:lnTo>
                      <a:pt x="312" y="482"/>
                    </a:lnTo>
                    <a:lnTo>
                      <a:pt x="368" y="454"/>
                    </a:lnTo>
                    <a:lnTo>
                      <a:pt x="425" y="454"/>
                    </a:lnTo>
                    <a:lnTo>
                      <a:pt x="425" y="397"/>
                    </a:lnTo>
                    <a:lnTo>
                      <a:pt x="368" y="397"/>
                    </a:lnTo>
                    <a:lnTo>
                      <a:pt x="453" y="312"/>
                    </a:lnTo>
                    <a:lnTo>
                      <a:pt x="340" y="284"/>
                    </a:lnTo>
                    <a:lnTo>
                      <a:pt x="340" y="312"/>
                    </a:lnTo>
                    <a:lnTo>
                      <a:pt x="283" y="341"/>
                    </a:lnTo>
                    <a:lnTo>
                      <a:pt x="227" y="312"/>
                    </a:lnTo>
                    <a:lnTo>
                      <a:pt x="198" y="369"/>
                    </a:lnTo>
                    <a:lnTo>
                      <a:pt x="227" y="482"/>
                    </a:lnTo>
                    <a:lnTo>
                      <a:pt x="142" y="426"/>
                    </a:lnTo>
                    <a:lnTo>
                      <a:pt x="85" y="482"/>
                    </a:lnTo>
                    <a:lnTo>
                      <a:pt x="113" y="567"/>
                    </a:lnTo>
                    <a:lnTo>
                      <a:pt x="0" y="681"/>
                    </a:lnTo>
                    <a:lnTo>
                      <a:pt x="28" y="737"/>
                    </a:lnTo>
                    <a:lnTo>
                      <a:pt x="170" y="709"/>
                    </a:lnTo>
                    <a:lnTo>
                      <a:pt x="170" y="794"/>
                    </a:lnTo>
                    <a:lnTo>
                      <a:pt x="312" y="822"/>
                    </a:lnTo>
                    <a:lnTo>
                      <a:pt x="368" y="794"/>
                    </a:lnTo>
                    <a:lnTo>
                      <a:pt x="368" y="851"/>
                    </a:lnTo>
                    <a:lnTo>
                      <a:pt x="482" y="822"/>
                    </a:lnTo>
                    <a:lnTo>
                      <a:pt x="510" y="851"/>
                    </a:lnTo>
                    <a:lnTo>
                      <a:pt x="567" y="822"/>
                    </a:lnTo>
                    <a:lnTo>
                      <a:pt x="765" y="879"/>
                    </a:lnTo>
                    <a:lnTo>
                      <a:pt x="794" y="993"/>
                    </a:lnTo>
                    <a:lnTo>
                      <a:pt x="850" y="1078"/>
                    </a:lnTo>
                    <a:lnTo>
                      <a:pt x="850" y="1134"/>
                    </a:lnTo>
                    <a:lnTo>
                      <a:pt x="850" y="1163"/>
                    </a:lnTo>
                    <a:lnTo>
                      <a:pt x="907" y="1191"/>
                    </a:lnTo>
                    <a:lnTo>
                      <a:pt x="992" y="1446"/>
                    </a:lnTo>
                    <a:lnTo>
                      <a:pt x="964" y="1531"/>
                    </a:lnTo>
                    <a:lnTo>
                      <a:pt x="1134" y="1701"/>
                    </a:lnTo>
                    <a:lnTo>
                      <a:pt x="1191" y="1645"/>
                    </a:lnTo>
                    <a:lnTo>
                      <a:pt x="1247" y="1701"/>
                    </a:lnTo>
                    <a:lnTo>
                      <a:pt x="1332" y="1560"/>
                    </a:lnTo>
                    <a:lnTo>
                      <a:pt x="1332" y="1446"/>
                    </a:lnTo>
                    <a:lnTo>
                      <a:pt x="1389" y="1418"/>
                    </a:lnTo>
                    <a:lnTo>
                      <a:pt x="1361" y="1333"/>
                    </a:lnTo>
                    <a:lnTo>
                      <a:pt x="1304" y="1304"/>
                    </a:lnTo>
                    <a:lnTo>
                      <a:pt x="1304" y="1163"/>
                    </a:lnTo>
                    <a:lnTo>
                      <a:pt x="1247" y="1106"/>
                    </a:lnTo>
                    <a:lnTo>
                      <a:pt x="1417" y="936"/>
                    </a:lnTo>
                    <a:lnTo>
                      <a:pt x="1417" y="879"/>
                    </a:lnTo>
                    <a:lnTo>
                      <a:pt x="1332" y="794"/>
                    </a:lnTo>
                    <a:lnTo>
                      <a:pt x="1247" y="794"/>
                    </a:lnTo>
                    <a:lnTo>
                      <a:pt x="1219" y="737"/>
                    </a:lnTo>
                    <a:lnTo>
                      <a:pt x="1247" y="596"/>
                    </a:lnTo>
                    <a:lnTo>
                      <a:pt x="1219" y="539"/>
                    </a:lnTo>
                    <a:lnTo>
                      <a:pt x="1276" y="454"/>
                    </a:lnTo>
                    <a:lnTo>
                      <a:pt x="1247" y="397"/>
                    </a:lnTo>
                    <a:lnTo>
                      <a:pt x="1247" y="341"/>
                    </a:lnTo>
                    <a:lnTo>
                      <a:pt x="1219" y="312"/>
                    </a:lnTo>
                    <a:lnTo>
                      <a:pt x="1191" y="227"/>
                    </a:lnTo>
                    <a:lnTo>
                      <a:pt x="1134" y="114"/>
                    </a:lnTo>
                    <a:lnTo>
                      <a:pt x="1134" y="57"/>
                    </a:lnTo>
                    <a:lnTo>
                      <a:pt x="992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2145" y="5336"/>
                <a:ext cx="539" cy="255"/>
              </a:xfrm>
              <a:custGeom>
                <a:avLst/>
                <a:gdLst>
                  <a:gd name="T0" fmla="*/ 85 w 539"/>
                  <a:gd name="T1" fmla="*/ 28 h 255"/>
                  <a:gd name="T2" fmla="*/ 0 w 539"/>
                  <a:gd name="T3" fmla="*/ 85 h 255"/>
                  <a:gd name="T4" fmla="*/ 29 w 539"/>
                  <a:gd name="T5" fmla="*/ 142 h 255"/>
                  <a:gd name="T6" fmla="*/ 170 w 539"/>
                  <a:gd name="T7" fmla="*/ 199 h 255"/>
                  <a:gd name="T8" fmla="*/ 170 w 539"/>
                  <a:gd name="T9" fmla="*/ 227 h 255"/>
                  <a:gd name="T10" fmla="*/ 284 w 539"/>
                  <a:gd name="T11" fmla="*/ 255 h 255"/>
                  <a:gd name="T12" fmla="*/ 539 w 539"/>
                  <a:gd name="T13" fmla="*/ 255 h 255"/>
                  <a:gd name="T14" fmla="*/ 539 w 539"/>
                  <a:gd name="T15" fmla="*/ 113 h 255"/>
                  <a:gd name="T16" fmla="*/ 425 w 539"/>
                  <a:gd name="T17" fmla="*/ 142 h 255"/>
                  <a:gd name="T18" fmla="*/ 425 w 539"/>
                  <a:gd name="T19" fmla="*/ 85 h 255"/>
                  <a:gd name="T20" fmla="*/ 369 w 539"/>
                  <a:gd name="T21" fmla="*/ 113 h 255"/>
                  <a:gd name="T22" fmla="*/ 227 w 539"/>
                  <a:gd name="T23" fmla="*/ 85 h 255"/>
                  <a:gd name="T24" fmla="*/ 227 w 539"/>
                  <a:gd name="T25" fmla="*/ 0 h 255"/>
                  <a:gd name="T26" fmla="*/ 85 w 539"/>
                  <a:gd name="T27" fmla="*/ 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9" h="255">
                    <a:moveTo>
                      <a:pt x="85" y="28"/>
                    </a:moveTo>
                    <a:lnTo>
                      <a:pt x="0" y="85"/>
                    </a:lnTo>
                    <a:lnTo>
                      <a:pt x="29" y="142"/>
                    </a:lnTo>
                    <a:lnTo>
                      <a:pt x="170" y="199"/>
                    </a:lnTo>
                    <a:lnTo>
                      <a:pt x="170" y="227"/>
                    </a:lnTo>
                    <a:lnTo>
                      <a:pt x="284" y="255"/>
                    </a:lnTo>
                    <a:lnTo>
                      <a:pt x="539" y="255"/>
                    </a:lnTo>
                    <a:lnTo>
                      <a:pt x="539" y="113"/>
                    </a:lnTo>
                    <a:lnTo>
                      <a:pt x="425" y="142"/>
                    </a:lnTo>
                    <a:lnTo>
                      <a:pt x="425" y="85"/>
                    </a:lnTo>
                    <a:lnTo>
                      <a:pt x="369" y="113"/>
                    </a:lnTo>
                    <a:lnTo>
                      <a:pt x="227" y="85"/>
                    </a:lnTo>
                    <a:lnTo>
                      <a:pt x="227" y="0"/>
                    </a:lnTo>
                    <a:lnTo>
                      <a:pt x="85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2514" y="4939"/>
                <a:ext cx="255" cy="199"/>
              </a:xfrm>
              <a:custGeom>
                <a:avLst/>
                <a:gdLst>
                  <a:gd name="T0" fmla="*/ 255 w 255"/>
                  <a:gd name="T1" fmla="*/ 85 h 199"/>
                  <a:gd name="T2" fmla="*/ 255 w 255"/>
                  <a:gd name="T3" fmla="*/ 29 h 199"/>
                  <a:gd name="T4" fmla="*/ 141 w 255"/>
                  <a:gd name="T5" fmla="*/ 0 h 199"/>
                  <a:gd name="T6" fmla="*/ 56 w 255"/>
                  <a:gd name="T7" fmla="*/ 85 h 199"/>
                  <a:gd name="T8" fmla="*/ 113 w 255"/>
                  <a:gd name="T9" fmla="*/ 85 h 199"/>
                  <a:gd name="T10" fmla="*/ 113 w 255"/>
                  <a:gd name="T11" fmla="*/ 142 h 199"/>
                  <a:gd name="T12" fmla="*/ 56 w 255"/>
                  <a:gd name="T13" fmla="*/ 142 h 199"/>
                  <a:gd name="T14" fmla="*/ 0 w 255"/>
                  <a:gd name="T15" fmla="*/ 170 h 199"/>
                  <a:gd name="T16" fmla="*/ 141 w 255"/>
                  <a:gd name="T17" fmla="*/ 199 h 199"/>
                  <a:gd name="T18" fmla="*/ 170 w 255"/>
                  <a:gd name="T19" fmla="*/ 170 h 199"/>
                  <a:gd name="T20" fmla="*/ 227 w 255"/>
                  <a:gd name="T21" fmla="*/ 199 h 199"/>
                  <a:gd name="T22" fmla="*/ 255 w 255"/>
                  <a:gd name="T23" fmla="*/ 170 h 199"/>
                  <a:gd name="T24" fmla="*/ 255 w 255"/>
                  <a:gd name="T25" fmla="*/ 85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5" h="199">
                    <a:moveTo>
                      <a:pt x="255" y="85"/>
                    </a:moveTo>
                    <a:lnTo>
                      <a:pt x="255" y="29"/>
                    </a:lnTo>
                    <a:lnTo>
                      <a:pt x="141" y="0"/>
                    </a:lnTo>
                    <a:lnTo>
                      <a:pt x="56" y="85"/>
                    </a:lnTo>
                    <a:lnTo>
                      <a:pt x="113" y="85"/>
                    </a:lnTo>
                    <a:lnTo>
                      <a:pt x="113" y="142"/>
                    </a:lnTo>
                    <a:lnTo>
                      <a:pt x="56" y="142"/>
                    </a:lnTo>
                    <a:lnTo>
                      <a:pt x="0" y="170"/>
                    </a:lnTo>
                    <a:lnTo>
                      <a:pt x="141" y="199"/>
                    </a:lnTo>
                    <a:lnTo>
                      <a:pt x="170" y="170"/>
                    </a:lnTo>
                    <a:lnTo>
                      <a:pt x="227" y="199"/>
                    </a:lnTo>
                    <a:lnTo>
                      <a:pt x="255" y="170"/>
                    </a:lnTo>
                    <a:lnTo>
                      <a:pt x="255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2429" y="4684"/>
                <a:ext cx="708" cy="340"/>
              </a:xfrm>
              <a:custGeom>
                <a:avLst/>
                <a:gdLst>
                  <a:gd name="T0" fmla="*/ 680 w 708"/>
                  <a:gd name="T1" fmla="*/ 0 h 340"/>
                  <a:gd name="T2" fmla="*/ 708 w 708"/>
                  <a:gd name="T3" fmla="*/ 57 h 340"/>
                  <a:gd name="T4" fmla="*/ 623 w 708"/>
                  <a:gd name="T5" fmla="*/ 198 h 340"/>
                  <a:gd name="T6" fmla="*/ 595 w 708"/>
                  <a:gd name="T7" fmla="*/ 170 h 340"/>
                  <a:gd name="T8" fmla="*/ 425 w 708"/>
                  <a:gd name="T9" fmla="*/ 340 h 340"/>
                  <a:gd name="T10" fmla="*/ 340 w 708"/>
                  <a:gd name="T11" fmla="*/ 340 h 340"/>
                  <a:gd name="T12" fmla="*/ 340 w 708"/>
                  <a:gd name="T13" fmla="*/ 284 h 340"/>
                  <a:gd name="T14" fmla="*/ 226 w 708"/>
                  <a:gd name="T15" fmla="*/ 255 h 340"/>
                  <a:gd name="T16" fmla="*/ 113 w 708"/>
                  <a:gd name="T17" fmla="*/ 227 h 340"/>
                  <a:gd name="T18" fmla="*/ 0 w 708"/>
                  <a:gd name="T19" fmla="*/ 142 h 340"/>
                  <a:gd name="T20" fmla="*/ 28 w 708"/>
                  <a:gd name="T21" fmla="*/ 113 h 340"/>
                  <a:gd name="T22" fmla="*/ 85 w 708"/>
                  <a:gd name="T23" fmla="*/ 113 h 340"/>
                  <a:gd name="T24" fmla="*/ 170 w 708"/>
                  <a:gd name="T25" fmla="*/ 0 h 340"/>
                  <a:gd name="T26" fmla="*/ 255 w 708"/>
                  <a:gd name="T27" fmla="*/ 57 h 340"/>
                  <a:gd name="T28" fmla="*/ 340 w 708"/>
                  <a:gd name="T29" fmla="*/ 85 h 340"/>
                  <a:gd name="T30" fmla="*/ 368 w 708"/>
                  <a:gd name="T31" fmla="*/ 28 h 340"/>
                  <a:gd name="T32" fmla="*/ 453 w 708"/>
                  <a:gd name="T33" fmla="*/ 57 h 340"/>
                  <a:gd name="T34" fmla="*/ 510 w 708"/>
                  <a:gd name="T35" fmla="*/ 0 h 340"/>
                  <a:gd name="T36" fmla="*/ 595 w 708"/>
                  <a:gd name="T37" fmla="*/ 57 h 340"/>
                  <a:gd name="T38" fmla="*/ 652 w 708"/>
                  <a:gd name="T39" fmla="*/ 28 h 340"/>
                  <a:gd name="T40" fmla="*/ 680 w 708"/>
                  <a:gd name="T4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08" h="340">
                    <a:moveTo>
                      <a:pt x="680" y="0"/>
                    </a:moveTo>
                    <a:lnTo>
                      <a:pt x="708" y="57"/>
                    </a:lnTo>
                    <a:lnTo>
                      <a:pt x="623" y="198"/>
                    </a:lnTo>
                    <a:lnTo>
                      <a:pt x="595" y="170"/>
                    </a:lnTo>
                    <a:lnTo>
                      <a:pt x="425" y="340"/>
                    </a:lnTo>
                    <a:lnTo>
                      <a:pt x="340" y="340"/>
                    </a:lnTo>
                    <a:lnTo>
                      <a:pt x="340" y="284"/>
                    </a:lnTo>
                    <a:lnTo>
                      <a:pt x="226" y="255"/>
                    </a:lnTo>
                    <a:lnTo>
                      <a:pt x="113" y="227"/>
                    </a:lnTo>
                    <a:lnTo>
                      <a:pt x="0" y="142"/>
                    </a:lnTo>
                    <a:lnTo>
                      <a:pt x="28" y="113"/>
                    </a:lnTo>
                    <a:lnTo>
                      <a:pt x="85" y="113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340" y="85"/>
                    </a:lnTo>
                    <a:lnTo>
                      <a:pt x="368" y="28"/>
                    </a:lnTo>
                    <a:lnTo>
                      <a:pt x="453" y="57"/>
                    </a:lnTo>
                    <a:lnTo>
                      <a:pt x="510" y="0"/>
                    </a:lnTo>
                    <a:lnTo>
                      <a:pt x="595" y="57"/>
                    </a:lnTo>
                    <a:lnTo>
                      <a:pt x="652" y="28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939" y="3975"/>
                <a:ext cx="595" cy="766"/>
              </a:xfrm>
              <a:custGeom>
                <a:avLst/>
                <a:gdLst>
                  <a:gd name="T0" fmla="*/ 0 w 595"/>
                  <a:gd name="T1" fmla="*/ 709 h 766"/>
                  <a:gd name="T2" fmla="*/ 85 w 595"/>
                  <a:gd name="T3" fmla="*/ 766 h 766"/>
                  <a:gd name="T4" fmla="*/ 142 w 595"/>
                  <a:gd name="T5" fmla="*/ 737 h 766"/>
                  <a:gd name="T6" fmla="*/ 170 w 595"/>
                  <a:gd name="T7" fmla="*/ 709 h 766"/>
                  <a:gd name="T8" fmla="*/ 255 w 595"/>
                  <a:gd name="T9" fmla="*/ 652 h 766"/>
                  <a:gd name="T10" fmla="*/ 255 w 595"/>
                  <a:gd name="T11" fmla="*/ 596 h 766"/>
                  <a:gd name="T12" fmla="*/ 340 w 595"/>
                  <a:gd name="T13" fmla="*/ 539 h 766"/>
                  <a:gd name="T14" fmla="*/ 340 w 595"/>
                  <a:gd name="T15" fmla="*/ 482 h 766"/>
                  <a:gd name="T16" fmla="*/ 425 w 595"/>
                  <a:gd name="T17" fmla="*/ 454 h 766"/>
                  <a:gd name="T18" fmla="*/ 397 w 595"/>
                  <a:gd name="T19" fmla="*/ 397 h 766"/>
                  <a:gd name="T20" fmla="*/ 454 w 595"/>
                  <a:gd name="T21" fmla="*/ 369 h 766"/>
                  <a:gd name="T22" fmla="*/ 510 w 595"/>
                  <a:gd name="T23" fmla="*/ 142 h 766"/>
                  <a:gd name="T24" fmla="*/ 539 w 595"/>
                  <a:gd name="T25" fmla="*/ 142 h 766"/>
                  <a:gd name="T26" fmla="*/ 539 w 595"/>
                  <a:gd name="T27" fmla="*/ 114 h 766"/>
                  <a:gd name="T28" fmla="*/ 595 w 595"/>
                  <a:gd name="T29" fmla="*/ 85 h 766"/>
                  <a:gd name="T30" fmla="*/ 567 w 595"/>
                  <a:gd name="T31" fmla="*/ 57 h 766"/>
                  <a:gd name="T32" fmla="*/ 539 w 595"/>
                  <a:gd name="T33" fmla="*/ 0 h 766"/>
                  <a:gd name="T34" fmla="*/ 454 w 595"/>
                  <a:gd name="T35" fmla="*/ 29 h 766"/>
                  <a:gd name="T36" fmla="*/ 482 w 595"/>
                  <a:gd name="T37" fmla="*/ 85 h 766"/>
                  <a:gd name="T38" fmla="*/ 425 w 595"/>
                  <a:gd name="T39" fmla="*/ 114 h 766"/>
                  <a:gd name="T40" fmla="*/ 340 w 595"/>
                  <a:gd name="T41" fmla="*/ 114 h 766"/>
                  <a:gd name="T42" fmla="*/ 340 w 595"/>
                  <a:gd name="T43" fmla="*/ 142 h 766"/>
                  <a:gd name="T44" fmla="*/ 312 w 595"/>
                  <a:gd name="T45" fmla="*/ 170 h 766"/>
                  <a:gd name="T46" fmla="*/ 340 w 595"/>
                  <a:gd name="T47" fmla="*/ 199 h 766"/>
                  <a:gd name="T48" fmla="*/ 312 w 595"/>
                  <a:gd name="T49" fmla="*/ 255 h 766"/>
                  <a:gd name="T50" fmla="*/ 170 w 595"/>
                  <a:gd name="T51" fmla="*/ 340 h 766"/>
                  <a:gd name="T52" fmla="*/ 142 w 595"/>
                  <a:gd name="T53" fmla="*/ 426 h 766"/>
                  <a:gd name="T54" fmla="*/ 85 w 595"/>
                  <a:gd name="T55" fmla="*/ 454 h 766"/>
                  <a:gd name="T56" fmla="*/ 28 w 595"/>
                  <a:gd name="T57" fmla="*/ 426 h 766"/>
                  <a:gd name="T58" fmla="*/ 0 w 595"/>
                  <a:gd name="T59" fmla="*/ 482 h 766"/>
                  <a:gd name="T60" fmla="*/ 0 w 595"/>
                  <a:gd name="T61" fmla="*/ 539 h 766"/>
                  <a:gd name="T62" fmla="*/ 28 w 595"/>
                  <a:gd name="T63" fmla="*/ 539 h 766"/>
                  <a:gd name="T64" fmla="*/ 57 w 595"/>
                  <a:gd name="T65" fmla="*/ 681 h 766"/>
                  <a:gd name="T66" fmla="*/ 0 w 595"/>
                  <a:gd name="T67" fmla="*/ 709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95" h="766">
                    <a:moveTo>
                      <a:pt x="0" y="709"/>
                    </a:moveTo>
                    <a:lnTo>
                      <a:pt x="85" y="766"/>
                    </a:lnTo>
                    <a:lnTo>
                      <a:pt x="142" y="737"/>
                    </a:lnTo>
                    <a:lnTo>
                      <a:pt x="170" y="709"/>
                    </a:lnTo>
                    <a:lnTo>
                      <a:pt x="255" y="652"/>
                    </a:lnTo>
                    <a:lnTo>
                      <a:pt x="255" y="596"/>
                    </a:lnTo>
                    <a:lnTo>
                      <a:pt x="340" y="539"/>
                    </a:lnTo>
                    <a:lnTo>
                      <a:pt x="340" y="482"/>
                    </a:lnTo>
                    <a:lnTo>
                      <a:pt x="425" y="454"/>
                    </a:lnTo>
                    <a:lnTo>
                      <a:pt x="397" y="397"/>
                    </a:lnTo>
                    <a:lnTo>
                      <a:pt x="454" y="369"/>
                    </a:lnTo>
                    <a:lnTo>
                      <a:pt x="510" y="142"/>
                    </a:lnTo>
                    <a:lnTo>
                      <a:pt x="539" y="142"/>
                    </a:lnTo>
                    <a:lnTo>
                      <a:pt x="539" y="114"/>
                    </a:lnTo>
                    <a:lnTo>
                      <a:pt x="595" y="85"/>
                    </a:lnTo>
                    <a:lnTo>
                      <a:pt x="567" y="57"/>
                    </a:lnTo>
                    <a:lnTo>
                      <a:pt x="539" y="0"/>
                    </a:lnTo>
                    <a:lnTo>
                      <a:pt x="454" y="29"/>
                    </a:lnTo>
                    <a:lnTo>
                      <a:pt x="482" y="85"/>
                    </a:lnTo>
                    <a:lnTo>
                      <a:pt x="425" y="114"/>
                    </a:lnTo>
                    <a:lnTo>
                      <a:pt x="340" y="114"/>
                    </a:lnTo>
                    <a:lnTo>
                      <a:pt x="340" y="142"/>
                    </a:lnTo>
                    <a:lnTo>
                      <a:pt x="312" y="170"/>
                    </a:lnTo>
                    <a:lnTo>
                      <a:pt x="340" y="199"/>
                    </a:lnTo>
                    <a:lnTo>
                      <a:pt x="312" y="255"/>
                    </a:lnTo>
                    <a:lnTo>
                      <a:pt x="170" y="340"/>
                    </a:lnTo>
                    <a:lnTo>
                      <a:pt x="142" y="426"/>
                    </a:lnTo>
                    <a:lnTo>
                      <a:pt x="85" y="454"/>
                    </a:lnTo>
                    <a:lnTo>
                      <a:pt x="28" y="426"/>
                    </a:lnTo>
                    <a:lnTo>
                      <a:pt x="0" y="482"/>
                    </a:lnTo>
                    <a:lnTo>
                      <a:pt x="0" y="539"/>
                    </a:lnTo>
                    <a:lnTo>
                      <a:pt x="28" y="539"/>
                    </a:lnTo>
                    <a:lnTo>
                      <a:pt x="57" y="681"/>
                    </a:lnTo>
                    <a:lnTo>
                      <a:pt x="0" y="70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3052" y="3805"/>
                <a:ext cx="369" cy="510"/>
              </a:xfrm>
              <a:custGeom>
                <a:avLst/>
                <a:gdLst>
                  <a:gd name="T0" fmla="*/ 57 w 369"/>
                  <a:gd name="T1" fmla="*/ 510 h 510"/>
                  <a:gd name="T2" fmla="*/ 199 w 369"/>
                  <a:gd name="T3" fmla="*/ 425 h 510"/>
                  <a:gd name="T4" fmla="*/ 227 w 369"/>
                  <a:gd name="T5" fmla="*/ 369 h 510"/>
                  <a:gd name="T6" fmla="*/ 199 w 369"/>
                  <a:gd name="T7" fmla="*/ 340 h 510"/>
                  <a:gd name="T8" fmla="*/ 227 w 369"/>
                  <a:gd name="T9" fmla="*/ 312 h 510"/>
                  <a:gd name="T10" fmla="*/ 227 w 369"/>
                  <a:gd name="T11" fmla="*/ 284 h 510"/>
                  <a:gd name="T12" fmla="*/ 312 w 369"/>
                  <a:gd name="T13" fmla="*/ 284 h 510"/>
                  <a:gd name="T14" fmla="*/ 369 w 369"/>
                  <a:gd name="T15" fmla="*/ 255 h 510"/>
                  <a:gd name="T16" fmla="*/ 341 w 369"/>
                  <a:gd name="T17" fmla="*/ 199 h 510"/>
                  <a:gd name="T18" fmla="*/ 284 w 369"/>
                  <a:gd name="T19" fmla="*/ 85 h 510"/>
                  <a:gd name="T20" fmla="*/ 227 w 369"/>
                  <a:gd name="T21" fmla="*/ 57 h 510"/>
                  <a:gd name="T22" fmla="*/ 227 w 369"/>
                  <a:gd name="T23" fmla="*/ 0 h 510"/>
                  <a:gd name="T24" fmla="*/ 114 w 369"/>
                  <a:gd name="T25" fmla="*/ 0 h 510"/>
                  <a:gd name="T26" fmla="*/ 57 w 369"/>
                  <a:gd name="T27" fmla="*/ 29 h 510"/>
                  <a:gd name="T28" fmla="*/ 57 w 369"/>
                  <a:gd name="T29" fmla="*/ 85 h 510"/>
                  <a:gd name="T30" fmla="*/ 85 w 369"/>
                  <a:gd name="T31" fmla="*/ 114 h 510"/>
                  <a:gd name="T32" fmla="*/ 114 w 369"/>
                  <a:gd name="T33" fmla="*/ 85 h 510"/>
                  <a:gd name="T34" fmla="*/ 142 w 369"/>
                  <a:gd name="T35" fmla="*/ 170 h 510"/>
                  <a:gd name="T36" fmla="*/ 29 w 369"/>
                  <a:gd name="T37" fmla="*/ 142 h 510"/>
                  <a:gd name="T38" fmla="*/ 29 w 369"/>
                  <a:gd name="T39" fmla="*/ 255 h 510"/>
                  <a:gd name="T40" fmla="*/ 0 w 369"/>
                  <a:gd name="T41" fmla="*/ 312 h 510"/>
                  <a:gd name="T42" fmla="*/ 29 w 369"/>
                  <a:gd name="T43" fmla="*/ 454 h 510"/>
                  <a:gd name="T44" fmla="*/ 57 w 369"/>
                  <a:gd name="T45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510">
                    <a:moveTo>
                      <a:pt x="57" y="510"/>
                    </a:moveTo>
                    <a:lnTo>
                      <a:pt x="199" y="425"/>
                    </a:lnTo>
                    <a:lnTo>
                      <a:pt x="227" y="369"/>
                    </a:lnTo>
                    <a:lnTo>
                      <a:pt x="199" y="340"/>
                    </a:lnTo>
                    <a:lnTo>
                      <a:pt x="227" y="312"/>
                    </a:lnTo>
                    <a:lnTo>
                      <a:pt x="227" y="284"/>
                    </a:lnTo>
                    <a:lnTo>
                      <a:pt x="312" y="284"/>
                    </a:lnTo>
                    <a:lnTo>
                      <a:pt x="369" y="255"/>
                    </a:lnTo>
                    <a:lnTo>
                      <a:pt x="341" y="199"/>
                    </a:lnTo>
                    <a:lnTo>
                      <a:pt x="284" y="85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57" y="29"/>
                    </a:lnTo>
                    <a:lnTo>
                      <a:pt x="57" y="85"/>
                    </a:lnTo>
                    <a:lnTo>
                      <a:pt x="85" y="114"/>
                    </a:lnTo>
                    <a:lnTo>
                      <a:pt x="114" y="85"/>
                    </a:lnTo>
                    <a:lnTo>
                      <a:pt x="142" y="170"/>
                    </a:lnTo>
                    <a:lnTo>
                      <a:pt x="29" y="142"/>
                    </a:lnTo>
                    <a:lnTo>
                      <a:pt x="29" y="255"/>
                    </a:lnTo>
                    <a:lnTo>
                      <a:pt x="0" y="312"/>
                    </a:lnTo>
                    <a:lnTo>
                      <a:pt x="29" y="454"/>
                    </a:lnTo>
                    <a:lnTo>
                      <a:pt x="57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2797" y="3777"/>
                <a:ext cx="397" cy="709"/>
              </a:xfrm>
              <a:custGeom>
                <a:avLst/>
                <a:gdLst>
                  <a:gd name="T0" fmla="*/ 142 w 397"/>
                  <a:gd name="T1" fmla="*/ 680 h 709"/>
                  <a:gd name="T2" fmla="*/ 170 w 397"/>
                  <a:gd name="T3" fmla="*/ 624 h 709"/>
                  <a:gd name="T4" fmla="*/ 227 w 397"/>
                  <a:gd name="T5" fmla="*/ 652 h 709"/>
                  <a:gd name="T6" fmla="*/ 284 w 397"/>
                  <a:gd name="T7" fmla="*/ 624 h 709"/>
                  <a:gd name="T8" fmla="*/ 312 w 397"/>
                  <a:gd name="T9" fmla="*/ 538 h 709"/>
                  <a:gd name="T10" fmla="*/ 284 w 397"/>
                  <a:gd name="T11" fmla="*/ 482 h 709"/>
                  <a:gd name="T12" fmla="*/ 255 w 397"/>
                  <a:gd name="T13" fmla="*/ 340 h 709"/>
                  <a:gd name="T14" fmla="*/ 284 w 397"/>
                  <a:gd name="T15" fmla="*/ 283 h 709"/>
                  <a:gd name="T16" fmla="*/ 284 w 397"/>
                  <a:gd name="T17" fmla="*/ 170 h 709"/>
                  <a:gd name="T18" fmla="*/ 397 w 397"/>
                  <a:gd name="T19" fmla="*/ 198 h 709"/>
                  <a:gd name="T20" fmla="*/ 369 w 397"/>
                  <a:gd name="T21" fmla="*/ 113 h 709"/>
                  <a:gd name="T22" fmla="*/ 340 w 397"/>
                  <a:gd name="T23" fmla="*/ 142 h 709"/>
                  <a:gd name="T24" fmla="*/ 312 w 397"/>
                  <a:gd name="T25" fmla="*/ 113 h 709"/>
                  <a:gd name="T26" fmla="*/ 312 w 397"/>
                  <a:gd name="T27" fmla="*/ 57 h 709"/>
                  <a:gd name="T28" fmla="*/ 199 w 397"/>
                  <a:gd name="T29" fmla="*/ 0 h 709"/>
                  <a:gd name="T30" fmla="*/ 170 w 397"/>
                  <a:gd name="T31" fmla="*/ 113 h 709"/>
                  <a:gd name="T32" fmla="*/ 114 w 397"/>
                  <a:gd name="T33" fmla="*/ 397 h 709"/>
                  <a:gd name="T34" fmla="*/ 57 w 397"/>
                  <a:gd name="T35" fmla="*/ 425 h 709"/>
                  <a:gd name="T36" fmla="*/ 85 w 397"/>
                  <a:gd name="T37" fmla="*/ 482 h 709"/>
                  <a:gd name="T38" fmla="*/ 29 w 397"/>
                  <a:gd name="T39" fmla="*/ 510 h 709"/>
                  <a:gd name="T40" fmla="*/ 0 w 397"/>
                  <a:gd name="T41" fmla="*/ 652 h 709"/>
                  <a:gd name="T42" fmla="*/ 29 w 397"/>
                  <a:gd name="T43" fmla="*/ 680 h 709"/>
                  <a:gd name="T44" fmla="*/ 85 w 397"/>
                  <a:gd name="T45" fmla="*/ 709 h 709"/>
                  <a:gd name="T46" fmla="*/ 142 w 397"/>
                  <a:gd name="T47" fmla="*/ 68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709">
                    <a:moveTo>
                      <a:pt x="142" y="680"/>
                    </a:moveTo>
                    <a:lnTo>
                      <a:pt x="170" y="624"/>
                    </a:lnTo>
                    <a:lnTo>
                      <a:pt x="227" y="652"/>
                    </a:lnTo>
                    <a:lnTo>
                      <a:pt x="284" y="624"/>
                    </a:lnTo>
                    <a:lnTo>
                      <a:pt x="312" y="538"/>
                    </a:lnTo>
                    <a:lnTo>
                      <a:pt x="284" y="482"/>
                    </a:lnTo>
                    <a:lnTo>
                      <a:pt x="255" y="340"/>
                    </a:lnTo>
                    <a:lnTo>
                      <a:pt x="284" y="283"/>
                    </a:lnTo>
                    <a:lnTo>
                      <a:pt x="284" y="170"/>
                    </a:lnTo>
                    <a:lnTo>
                      <a:pt x="397" y="198"/>
                    </a:lnTo>
                    <a:lnTo>
                      <a:pt x="369" y="113"/>
                    </a:lnTo>
                    <a:lnTo>
                      <a:pt x="340" y="142"/>
                    </a:lnTo>
                    <a:lnTo>
                      <a:pt x="312" y="113"/>
                    </a:lnTo>
                    <a:lnTo>
                      <a:pt x="312" y="57"/>
                    </a:lnTo>
                    <a:lnTo>
                      <a:pt x="199" y="0"/>
                    </a:lnTo>
                    <a:lnTo>
                      <a:pt x="170" y="113"/>
                    </a:lnTo>
                    <a:lnTo>
                      <a:pt x="114" y="397"/>
                    </a:lnTo>
                    <a:lnTo>
                      <a:pt x="57" y="425"/>
                    </a:lnTo>
                    <a:lnTo>
                      <a:pt x="85" y="482"/>
                    </a:lnTo>
                    <a:lnTo>
                      <a:pt x="29" y="510"/>
                    </a:lnTo>
                    <a:lnTo>
                      <a:pt x="0" y="652"/>
                    </a:lnTo>
                    <a:lnTo>
                      <a:pt x="29" y="680"/>
                    </a:lnTo>
                    <a:lnTo>
                      <a:pt x="85" y="709"/>
                    </a:lnTo>
                    <a:lnTo>
                      <a:pt x="142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3222" y="3238"/>
                <a:ext cx="624" cy="822"/>
              </a:xfrm>
              <a:custGeom>
                <a:avLst/>
                <a:gdLst>
                  <a:gd name="T0" fmla="*/ 312 w 624"/>
                  <a:gd name="T1" fmla="*/ 822 h 822"/>
                  <a:gd name="T2" fmla="*/ 284 w 624"/>
                  <a:gd name="T3" fmla="*/ 794 h 822"/>
                  <a:gd name="T4" fmla="*/ 256 w 624"/>
                  <a:gd name="T5" fmla="*/ 737 h 822"/>
                  <a:gd name="T6" fmla="*/ 171 w 624"/>
                  <a:gd name="T7" fmla="*/ 766 h 822"/>
                  <a:gd name="T8" fmla="*/ 114 w 624"/>
                  <a:gd name="T9" fmla="*/ 652 h 822"/>
                  <a:gd name="T10" fmla="*/ 57 w 624"/>
                  <a:gd name="T11" fmla="*/ 624 h 822"/>
                  <a:gd name="T12" fmla="*/ 57 w 624"/>
                  <a:gd name="T13" fmla="*/ 567 h 822"/>
                  <a:gd name="T14" fmla="*/ 29 w 624"/>
                  <a:gd name="T15" fmla="*/ 369 h 822"/>
                  <a:gd name="T16" fmla="*/ 0 w 624"/>
                  <a:gd name="T17" fmla="*/ 340 h 822"/>
                  <a:gd name="T18" fmla="*/ 57 w 624"/>
                  <a:gd name="T19" fmla="*/ 255 h 822"/>
                  <a:gd name="T20" fmla="*/ 142 w 624"/>
                  <a:gd name="T21" fmla="*/ 312 h 822"/>
                  <a:gd name="T22" fmla="*/ 142 w 624"/>
                  <a:gd name="T23" fmla="*/ 340 h 822"/>
                  <a:gd name="T24" fmla="*/ 199 w 624"/>
                  <a:gd name="T25" fmla="*/ 340 h 822"/>
                  <a:gd name="T26" fmla="*/ 256 w 624"/>
                  <a:gd name="T27" fmla="*/ 312 h 822"/>
                  <a:gd name="T28" fmla="*/ 369 w 624"/>
                  <a:gd name="T29" fmla="*/ 312 h 822"/>
                  <a:gd name="T30" fmla="*/ 426 w 624"/>
                  <a:gd name="T31" fmla="*/ 199 h 822"/>
                  <a:gd name="T32" fmla="*/ 454 w 624"/>
                  <a:gd name="T33" fmla="*/ 199 h 822"/>
                  <a:gd name="T34" fmla="*/ 454 w 624"/>
                  <a:gd name="T35" fmla="*/ 85 h 822"/>
                  <a:gd name="T36" fmla="*/ 511 w 624"/>
                  <a:gd name="T37" fmla="*/ 0 h 822"/>
                  <a:gd name="T38" fmla="*/ 539 w 624"/>
                  <a:gd name="T39" fmla="*/ 57 h 822"/>
                  <a:gd name="T40" fmla="*/ 567 w 624"/>
                  <a:gd name="T41" fmla="*/ 57 h 822"/>
                  <a:gd name="T42" fmla="*/ 596 w 624"/>
                  <a:gd name="T43" fmla="*/ 199 h 822"/>
                  <a:gd name="T44" fmla="*/ 624 w 624"/>
                  <a:gd name="T45" fmla="*/ 227 h 822"/>
                  <a:gd name="T46" fmla="*/ 596 w 624"/>
                  <a:gd name="T47" fmla="*/ 255 h 822"/>
                  <a:gd name="T48" fmla="*/ 511 w 624"/>
                  <a:gd name="T49" fmla="*/ 681 h 822"/>
                  <a:gd name="T50" fmla="*/ 426 w 624"/>
                  <a:gd name="T51" fmla="*/ 794 h 822"/>
                  <a:gd name="T52" fmla="*/ 369 w 624"/>
                  <a:gd name="T53" fmla="*/ 822 h 822"/>
                  <a:gd name="T54" fmla="*/ 312 w 624"/>
                  <a:gd name="T55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24" h="822">
                    <a:moveTo>
                      <a:pt x="312" y="822"/>
                    </a:moveTo>
                    <a:lnTo>
                      <a:pt x="284" y="794"/>
                    </a:lnTo>
                    <a:lnTo>
                      <a:pt x="256" y="737"/>
                    </a:lnTo>
                    <a:lnTo>
                      <a:pt x="171" y="766"/>
                    </a:lnTo>
                    <a:lnTo>
                      <a:pt x="114" y="652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29" y="369"/>
                    </a:lnTo>
                    <a:lnTo>
                      <a:pt x="0" y="340"/>
                    </a:lnTo>
                    <a:lnTo>
                      <a:pt x="57" y="255"/>
                    </a:lnTo>
                    <a:lnTo>
                      <a:pt x="142" y="312"/>
                    </a:lnTo>
                    <a:lnTo>
                      <a:pt x="142" y="340"/>
                    </a:lnTo>
                    <a:lnTo>
                      <a:pt x="199" y="340"/>
                    </a:lnTo>
                    <a:lnTo>
                      <a:pt x="256" y="312"/>
                    </a:lnTo>
                    <a:lnTo>
                      <a:pt x="369" y="312"/>
                    </a:lnTo>
                    <a:lnTo>
                      <a:pt x="426" y="199"/>
                    </a:lnTo>
                    <a:lnTo>
                      <a:pt x="454" y="199"/>
                    </a:lnTo>
                    <a:lnTo>
                      <a:pt x="454" y="85"/>
                    </a:lnTo>
                    <a:lnTo>
                      <a:pt x="511" y="0"/>
                    </a:lnTo>
                    <a:lnTo>
                      <a:pt x="539" y="57"/>
                    </a:lnTo>
                    <a:lnTo>
                      <a:pt x="567" y="57"/>
                    </a:lnTo>
                    <a:lnTo>
                      <a:pt x="596" y="199"/>
                    </a:lnTo>
                    <a:lnTo>
                      <a:pt x="624" y="227"/>
                    </a:lnTo>
                    <a:lnTo>
                      <a:pt x="596" y="255"/>
                    </a:lnTo>
                    <a:lnTo>
                      <a:pt x="511" y="681"/>
                    </a:lnTo>
                    <a:lnTo>
                      <a:pt x="426" y="794"/>
                    </a:lnTo>
                    <a:lnTo>
                      <a:pt x="369" y="822"/>
                    </a:lnTo>
                    <a:lnTo>
                      <a:pt x="312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3052" y="2133"/>
                <a:ext cx="1219" cy="1445"/>
              </a:xfrm>
              <a:custGeom>
                <a:avLst/>
                <a:gdLst>
                  <a:gd name="T0" fmla="*/ 170 w 1219"/>
                  <a:gd name="T1" fmla="*/ 1445 h 1445"/>
                  <a:gd name="T2" fmla="*/ 227 w 1219"/>
                  <a:gd name="T3" fmla="*/ 1360 h 1445"/>
                  <a:gd name="T4" fmla="*/ 312 w 1219"/>
                  <a:gd name="T5" fmla="*/ 1417 h 1445"/>
                  <a:gd name="T6" fmla="*/ 312 w 1219"/>
                  <a:gd name="T7" fmla="*/ 1445 h 1445"/>
                  <a:gd name="T8" fmla="*/ 369 w 1219"/>
                  <a:gd name="T9" fmla="*/ 1445 h 1445"/>
                  <a:gd name="T10" fmla="*/ 426 w 1219"/>
                  <a:gd name="T11" fmla="*/ 1417 h 1445"/>
                  <a:gd name="T12" fmla="*/ 511 w 1219"/>
                  <a:gd name="T13" fmla="*/ 1417 h 1445"/>
                  <a:gd name="T14" fmla="*/ 539 w 1219"/>
                  <a:gd name="T15" fmla="*/ 1417 h 1445"/>
                  <a:gd name="T16" fmla="*/ 596 w 1219"/>
                  <a:gd name="T17" fmla="*/ 1304 h 1445"/>
                  <a:gd name="T18" fmla="*/ 624 w 1219"/>
                  <a:gd name="T19" fmla="*/ 1304 h 1445"/>
                  <a:gd name="T20" fmla="*/ 624 w 1219"/>
                  <a:gd name="T21" fmla="*/ 1190 h 1445"/>
                  <a:gd name="T22" fmla="*/ 681 w 1219"/>
                  <a:gd name="T23" fmla="*/ 1105 h 1445"/>
                  <a:gd name="T24" fmla="*/ 709 w 1219"/>
                  <a:gd name="T25" fmla="*/ 1162 h 1445"/>
                  <a:gd name="T26" fmla="*/ 737 w 1219"/>
                  <a:gd name="T27" fmla="*/ 1162 h 1445"/>
                  <a:gd name="T28" fmla="*/ 766 w 1219"/>
                  <a:gd name="T29" fmla="*/ 1134 h 1445"/>
                  <a:gd name="T30" fmla="*/ 766 w 1219"/>
                  <a:gd name="T31" fmla="*/ 1049 h 1445"/>
                  <a:gd name="T32" fmla="*/ 794 w 1219"/>
                  <a:gd name="T33" fmla="*/ 992 h 1445"/>
                  <a:gd name="T34" fmla="*/ 851 w 1219"/>
                  <a:gd name="T35" fmla="*/ 963 h 1445"/>
                  <a:gd name="T36" fmla="*/ 879 w 1219"/>
                  <a:gd name="T37" fmla="*/ 907 h 1445"/>
                  <a:gd name="T38" fmla="*/ 766 w 1219"/>
                  <a:gd name="T39" fmla="*/ 765 h 1445"/>
                  <a:gd name="T40" fmla="*/ 936 w 1219"/>
                  <a:gd name="T41" fmla="*/ 652 h 1445"/>
                  <a:gd name="T42" fmla="*/ 993 w 1219"/>
                  <a:gd name="T43" fmla="*/ 510 h 1445"/>
                  <a:gd name="T44" fmla="*/ 1163 w 1219"/>
                  <a:gd name="T45" fmla="*/ 510 h 1445"/>
                  <a:gd name="T46" fmla="*/ 1163 w 1219"/>
                  <a:gd name="T47" fmla="*/ 226 h 1445"/>
                  <a:gd name="T48" fmla="*/ 1219 w 1219"/>
                  <a:gd name="T49" fmla="*/ 56 h 1445"/>
                  <a:gd name="T50" fmla="*/ 1106 w 1219"/>
                  <a:gd name="T51" fmla="*/ 0 h 1445"/>
                  <a:gd name="T52" fmla="*/ 1021 w 1219"/>
                  <a:gd name="T53" fmla="*/ 0 h 1445"/>
                  <a:gd name="T54" fmla="*/ 964 w 1219"/>
                  <a:gd name="T55" fmla="*/ 56 h 1445"/>
                  <a:gd name="T56" fmla="*/ 851 w 1219"/>
                  <a:gd name="T57" fmla="*/ 0 h 1445"/>
                  <a:gd name="T58" fmla="*/ 794 w 1219"/>
                  <a:gd name="T59" fmla="*/ 85 h 1445"/>
                  <a:gd name="T60" fmla="*/ 709 w 1219"/>
                  <a:gd name="T61" fmla="*/ 85 h 1445"/>
                  <a:gd name="T62" fmla="*/ 709 w 1219"/>
                  <a:gd name="T63" fmla="*/ 170 h 1445"/>
                  <a:gd name="T64" fmla="*/ 624 w 1219"/>
                  <a:gd name="T65" fmla="*/ 170 h 1445"/>
                  <a:gd name="T66" fmla="*/ 567 w 1219"/>
                  <a:gd name="T67" fmla="*/ 141 h 1445"/>
                  <a:gd name="T68" fmla="*/ 539 w 1219"/>
                  <a:gd name="T69" fmla="*/ 198 h 1445"/>
                  <a:gd name="T70" fmla="*/ 454 w 1219"/>
                  <a:gd name="T71" fmla="*/ 170 h 1445"/>
                  <a:gd name="T72" fmla="*/ 454 w 1219"/>
                  <a:gd name="T73" fmla="*/ 226 h 1445"/>
                  <a:gd name="T74" fmla="*/ 539 w 1219"/>
                  <a:gd name="T75" fmla="*/ 283 h 1445"/>
                  <a:gd name="T76" fmla="*/ 567 w 1219"/>
                  <a:gd name="T77" fmla="*/ 396 h 1445"/>
                  <a:gd name="T78" fmla="*/ 652 w 1219"/>
                  <a:gd name="T79" fmla="*/ 482 h 1445"/>
                  <a:gd name="T80" fmla="*/ 426 w 1219"/>
                  <a:gd name="T81" fmla="*/ 567 h 1445"/>
                  <a:gd name="T82" fmla="*/ 341 w 1219"/>
                  <a:gd name="T83" fmla="*/ 567 h 1445"/>
                  <a:gd name="T84" fmla="*/ 199 w 1219"/>
                  <a:gd name="T85" fmla="*/ 510 h 1445"/>
                  <a:gd name="T86" fmla="*/ 170 w 1219"/>
                  <a:gd name="T87" fmla="*/ 510 h 1445"/>
                  <a:gd name="T88" fmla="*/ 170 w 1219"/>
                  <a:gd name="T89" fmla="*/ 623 h 1445"/>
                  <a:gd name="T90" fmla="*/ 227 w 1219"/>
                  <a:gd name="T91" fmla="*/ 680 h 1445"/>
                  <a:gd name="T92" fmla="*/ 284 w 1219"/>
                  <a:gd name="T93" fmla="*/ 680 h 1445"/>
                  <a:gd name="T94" fmla="*/ 284 w 1219"/>
                  <a:gd name="T95" fmla="*/ 822 h 1445"/>
                  <a:gd name="T96" fmla="*/ 199 w 1219"/>
                  <a:gd name="T97" fmla="*/ 907 h 1445"/>
                  <a:gd name="T98" fmla="*/ 227 w 1219"/>
                  <a:gd name="T99" fmla="*/ 935 h 1445"/>
                  <a:gd name="T100" fmla="*/ 199 w 1219"/>
                  <a:gd name="T101" fmla="*/ 963 h 1445"/>
                  <a:gd name="T102" fmla="*/ 142 w 1219"/>
                  <a:gd name="T103" fmla="*/ 963 h 1445"/>
                  <a:gd name="T104" fmla="*/ 29 w 1219"/>
                  <a:gd name="T105" fmla="*/ 1049 h 1445"/>
                  <a:gd name="T106" fmla="*/ 0 w 1219"/>
                  <a:gd name="T107" fmla="*/ 1190 h 1445"/>
                  <a:gd name="T108" fmla="*/ 57 w 1219"/>
                  <a:gd name="T109" fmla="*/ 1247 h 1445"/>
                  <a:gd name="T110" fmla="*/ 57 w 1219"/>
                  <a:gd name="T111" fmla="*/ 1304 h 1445"/>
                  <a:gd name="T112" fmla="*/ 85 w 1219"/>
                  <a:gd name="T113" fmla="*/ 1360 h 1445"/>
                  <a:gd name="T114" fmla="*/ 142 w 1219"/>
                  <a:gd name="T115" fmla="*/ 1360 h 1445"/>
                  <a:gd name="T116" fmla="*/ 170 w 1219"/>
                  <a:gd name="T117" fmla="*/ 1445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19" h="1445">
                    <a:moveTo>
                      <a:pt x="170" y="1445"/>
                    </a:moveTo>
                    <a:lnTo>
                      <a:pt x="227" y="1360"/>
                    </a:lnTo>
                    <a:lnTo>
                      <a:pt x="312" y="1417"/>
                    </a:lnTo>
                    <a:lnTo>
                      <a:pt x="312" y="1445"/>
                    </a:lnTo>
                    <a:lnTo>
                      <a:pt x="369" y="1445"/>
                    </a:lnTo>
                    <a:lnTo>
                      <a:pt x="426" y="1417"/>
                    </a:lnTo>
                    <a:lnTo>
                      <a:pt x="511" y="1417"/>
                    </a:lnTo>
                    <a:lnTo>
                      <a:pt x="539" y="1417"/>
                    </a:lnTo>
                    <a:lnTo>
                      <a:pt x="596" y="1304"/>
                    </a:lnTo>
                    <a:lnTo>
                      <a:pt x="624" y="1304"/>
                    </a:lnTo>
                    <a:lnTo>
                      <a:pt x="624" y="1190"/>
                    </a:lnTo>
                    <a:lnTo>
                      <a:pt x="681" y="1105"/>
                    </a:lnTo>
                    <a:lnTo>
                      <a:pt x="709" y="1162"/>
                    </a:lnTo>
                    <a:lnTo>
                      <a:pt x="737" y="1162"/>
                    </a:lnTo>
                    <a:lnTo>
                      <a:pt x="766" y="1134"/>
                    </a:lnTo>
                    <a:lnTo>
                      <a:pt x="766" y="1049"/>
                    </a:lnTo>
                    <a:lnTo>
                      <a:pt x="794" y="992"/>
                    </a:lnTo>
                    <a:lnTo>
                      <a:pt x="851" y="963"/>
                    </a:lnTo>
                    <a:lnTo>
                      <a:pt x="879" y="907"/>
                    </a:lnTo>
                    <a:lnTo>
                      <a:pt x="766" y="765"/>
                    </a:lnTo>
                    <a:lnTo>
                      <a:pt x="936" y="652"/>
                    </a:lnTo>
                    <a:lnTo>
                      <a:pt x="993" y="510"/>
                    </a:lnTo>
                    <a:lnTo>
                      <a:pt x="1163" y="510"/>
                    </a:lnTo>
                    <a:lnTo>
                      <a:pt x="1163" y="226"/>
                    </a:lnTo>
                    <a:lnTo>
                      <a:pt x="1219" y="56"/>
                    </a:lnTo>
                    <a:lnTo>
                      <a:pt x="1106" y="0"/>
                    </a:lnTo>
                    <a:lnTo>
                      <a:pt x="1021" y="0"/>
                    </a:lnTo>
                    <a:lnTo>
                      <a:pt x="964" y="56"/>
                    </a:lnTo>
                    <a:lnTo>
                      <a:pt x="851" y="0"/>
                    </a:lnTo>
                    <a:lnTo>
                      <a:pt x="794" y="85"/>
                    </a:lnTo>
                    <a:lnTo>
                      <a:pt x="709" y="85"/>
                    </a:lnTo>
                    <a:lnTo>
                      <a:pt x="709" y="170"/>
                    </a:lnTo>
                    <a:lnTo>
                      <a:pt x="624" y="170"/>
                    </a:lnTo>
                    <a:lnTo>
                      <a:pt x="567" y="141"/>
                    </a:lnTo>
                    <a:lnTo>
                      <a:pt x="539" y="198"/>
                    </a:lnTo>
                    <a:lnTo>
                      <a:pt x="454" y="170"/>
                    </a:lnTo>
                    <a:lnTo>
                      <a:pt x="454" y="226"/>
                    </a:lnTo>
                    <a:lnTo>
                      <a:pt x="539" y="283"/>
                    </a:lnTo>
                    <a:lnTo>
                      <a:pt x="567" y="396"/>
                    </a:lnTo>
                    <a:lnTo>
                      <a:pt x="652" y="482"/>
                    </a:lnTo>
                    <a:lnTo>
                      <a:pt x="426" y="567"/>
                    </a:lnTo>
                    <a:lnTo>
                      <a:pt x="341" y="567"/>
                    </a:lnTo>
                    <a:lnTo>
                      <a:pt x="199" y="510"/>
                    </a:lnTo>
                    <a:lnTo>
                      <a:pt x="170" y="510"/>
                    </a:lnTo>
                    <a:lnTo>
                      <a:pt x="170" y="623"/>
                    </a:lnTo>
                    <a:lnTo>
                      <a:pt x="227" y="680"/>
                    </a:lnTo>
                    <a:lnTo>
                      <a:pt x="284" y="680"/>
                    </a:lnTo>
                    <a:lnTo>
                      <a:pt x="284" y="822"/>
                    </a:lnTo>
                    <a:lnTo>
                      <a:pt x="199" y="907"/>
                    </a:lnTo>
                    <a:lnTo>
                      <a:pt x="227" y="935"/>
                    </a:lnTo>
                    <a:lnTo>
                      <a:pt x="199" y="963"/>
                    </a:lnTo>
                    <a:lnTo>
                      <a:pt x="142" y="963"/>
                    </a:lnTo>
                    <a:lnTo>
                      <a:pt x="29" y="1049"/>
                    </a:lnTo>
                    <a:lnTo>
                      <a:pt x="0" y="1190"/>
                    </a:lnTo>
                    <a:lnTo>
                      <a:pt x="57" y="1247"/>
                    </a:lnTo>
                    <a:lnTo>
                      <a:pt x="57" y="1304"/>
                    </a:lnTo>
                    <a:lnTo>
                      <a:pt x="85" y="1360"/>
                    </a:lnTo>
                    <a:lnTo>
                      <a:pt x="142" y="1360"/>
                    </a:lnTo>
                    <a:lnTo>
                      <a:pt x="170" y="144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3818" y="3238"/>
                <a:ext cx="1219" cy="794"/>
              </a:xfrm>
              <a:custGeom>
                <a:avLst/>
                <a:gdLst>
                  <a:gd name="T0" fmla="*/ 142 w 1219"/>
                  <a:gd name="T1" fmla="*/ 794 h 794"/>
                  <a:gd name="T2" fmla="*/ 56 w 1219"/>
                  <a:gd name="T3" fmla="*/ 794 h 794"/>
                  <a:gd name="T4" fmla="*/ 56 w 1219"/>
                  <a:gd name="T5" fmla="*/ 681 h 794"/>
                  <a:gd name="T6" fmla="*/ 0 w 1219"/>
                  <a:gd name="T7" fmla="*/ 596 h 794"/>
                  <a:gd name="T8" fmla="*/ 28 w 1219"/>
                  <a:gd name="T9" fmla="*/ 369 h 794"/>
                  <a:gd name="T10" fmla="*/ 198 w 1219"/>
                  <a:gd name="T11" fmla="*/ 114 h 794"/>
                  <a:gd name="T12" fmla="*/ 170 w 1219"/>
                  <a:gd name="T13" fmla="*/ 85 h 794"/>
                  <a:gd name="T14" fmla="*/ 198 w 1219"/>
                  <a:gd name="T15" fmla="*/ 29 h 794"/>
                  <a:gd name="T16" fmla="*/ 198 w 1219"/>
                  <a:gd name="T17" fmla="*/ 0 h 794"/>
                  <a:gd name="T18" fmla="*/ 283 w 1219"/>
                  <a:gd name="T19" fmla="*/ 0 h 794"/>
                  <a:gd name="T20" fmla="*/ 312 w 1219"/>
                  <a:gd name="T21" fmla="*/ 57 h 794"/>
                  <a:gd name="T22" fmla="*/ 340 w 1219"/>
                  <a:gd name="T23" fmla="*/ 0 h 794"/>
                  <a:gd name="T24" fmla="*/ 425 w 1219"/>
                  <a:gd name="T25" fmla="*/ 0 h 794"/>
                  <a:gd name="T26" fmla="*/ 425 w 1219"/>
                  <a:gd name="T27" fmla="*/ 57 h 794"/>
                  <a:gd name="T28" fmla="*/ 482 w 1219"/>
                  <a:gd name="T29" fmla="*/ 85 h 794"/>
                  <a:gd name="T30" fmla="*/ 482 w 1219"/>
                  <a:gd name="T31" fmla="*/ 57 h 794"/>
                  <a:gd name="T32" fmla="*/ 538 w 1219"/>
                  <a:gd name="T33" fmla="*/ 57 h 794"/>
                  <a:gd name="T34" fmla="*/ 680 w 1219"/>
                  <a:gd name="T35" fmla="*/ 0 h 794"/>
                  <a:gd name="T36" fmla="*/ 737 w 1219"/>
                  <a:gd name="T37" fmla="*/ 0 h 794"/>
                  <a:gd name="T38" fmla="*/ 794 w 1219"/>
                  <a:gd name="T39" fmla="*/ 0 h 794"/>
                  <a:gd name="T40" fmla="*/ 850 w 1219"/>
                  <a:gd name="T41" fmla="*/ 57 h 794"/>
                  <a:gd name="T42" fmla="*/ 1020 w 1219"/>
                  <a:gd name="T43" fmla="*/ 57 h 794"/>
                  <a:gd name="T44" fmla="*/ 1105 w 1219"/>
                  <a:gd name="T45" fmla="*/ 85 h 794"/>
                  <a:gd name="T46" fmla="*/ 1134 w 1219"/>
                  <a:gd name="T47" fmla="*/ 284 h 794"/>
                  <a:gd name="T48" fmla="*/ 1162 w 1219"/>
                  <a:gd name="T49" fmla="*/ 340 h 794"/>
                  <a:gd name="T50" fmla="*/ 1219 w 1219"/>
                  <a:gd name="T51" fmla="*/ 340 h 794"/>
                  <a:gd name="T52" fmla="*/ 1162 w 1219"/>
                  <a:gd name="T53" fmla="*/ 425 h 794"/>
                  <a:gd name="T54" fmla="*/ 1219 w 1219"/>
                  <a:gd name="T55" fmla="*/ 511 h 794"/>
                  <a:gd name="T56" fmla="*/ 1105 w 1219"/>
                  <a:gd name="T57" fmla="*/ 567 h 794"/>
                  <a:gd name="T58" fmla="*/ 1020 w 1219"/>
                  <a:gd name="T59" fmla="*/ 511 h 794"/>
                  <a:gd name="T60" fmla="*/ 1020 w 1219"/>
                  <a:gd name="T61" fmla="*/ 539 h 794"/>
                  <a:gd name="T62" fmla="*/ 737 w 1219"/>
                  <a:gd name="T63" fmla="*/ 567 h 794"/>
                  <a:gd name="T64" fmla="*/ 652 w 1219"/>
                  <a:gd name="T65" fmla="*/ 511 h 794"/>
                  <a:gd name="T66" fmla="*/ 623 w 1219"/>
                  <a:gd name="T67" fmla="*/ 567 h 794"/>
                  <a:gd name="T68" fmla="*/ 482 w 1219"/>
                  <a:gd name="T69" fmla="*/ 567 h 794"/>
                  <a:gd name="T70" fmla="*/ 368 w 1219"/>
                  <a:gd name="T71" fmla="*/ 652 h 794"/>
                  <a:gd name="T72" fmla="*/ 340 w 1219"/>
                  <a:gd name="T73" fmla="*/ 652 h 794"/>
                  <a:gd name="T74" fmla="*/ 227 w 1219"/>
                  <a:gd name="T75" fmla="*/ 766 h 794"/>
                  <a:gd name="T76" fmla="*/ 198 w 1219"/>
                  <a:gd name="T77" fmla="*/ 766 h 794"/>
                  <a:gd name="T78" fmla="*/ 142 w 1219"/>
                  <a:gd name="T7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9" h="794">
                    <a:moveTo>
                      <a:pt x="142" y="794"/>
                    </a:moveTo>
                    <a:lnTo>
                      <a:pt x="56" y="794"/>
                    </a:lnTo>
                    <a:lnTo>
                      <a:pt x="56" y="681"/>
                    </a:lnTo>
                    <a:lnTo>
                      <a:pt x="0" y="596"/>
                    </a:lnTo>
                    <a:lnTo>
                      <a:pt x="28" y="369"/>
                    </a:lnTo>
                    <a:lnTo>
                      <a:pt x="198" y="114"/>
                    </a:lnTo>
                    <a:lnTo>
                      <a:pt x="170" y="85"/>
                    </a:lnTo>
                    <a:lnTo>
                      <a:pt x="198" y="29"/>
                    </a:lnTo>
                    <a:lnTo>
                      <a:pt x="198" y="0"/>
                    </a:lnTo>
                    <a:lnTo>
                      <a:pt x="283" y="0"/>
                    </a:lnTo>
                    <a:lnTo>
                      <a:pt x="312" y="57"/>
                    </a:lnTo>
                    <a:lnTo>
                      <a:pt x="340" y="0"/>
                    </a:lnTo>
                    <a:lnTo>
                      <a:pt x="425" y="0"/>
                    </a:lnTo>
                    <a:lnTo>
                      <a:pt x="425" y="57"/>
                    </a:lnTo>
                    <a:lnTo>
                      <a:pt x="482" y="85"/>
                    </a:lnTo>
                    <a:lnTo>
                      <a:pt x="482" y="57"/>
                    </a:lnTo>
                    <a:lnTo>
                      <a:pt x="538" y="57"/>
                    </a:lnTo>
                    <a:lnTo>
                      <a:pt x="680" y="0"/>
                    </a:lnTo>
                    <a:lnTo>
                      <a:pt x="737" y="0"/>
                    </a:lnTo>
                    <a:lnTo>
                      <a:pt x="794" y="0"/>
                    </a:lnTo>
                    <a:lnTo>
                      <a:pt x="850" y="57"/>
                    </a:lnTo>
                    <a:lnTo>
                      <a:pt x="1020" y="57"/>
                    </a:lnTo>
                    <a:lnTo>
                      <a:pt x="1105" y="85"/>
                    </a:lnTo>
                    <a:lnTo>
                      <a:pt x="1134" y="284"/>
                    </a:lnTo>
                    <a:lnTo>
                      <a:pt x="1162" y="340"/>
                    </a:lnTo>
                    <a:lnTo>
                      <a:pt x="1219" y="340"/>
                    </a:lnTo>
                    <a:lnTo>
                      <a:pt x="1162" y="425"/>
                    </a:lnTo>
                    <a:lnTo>
                      <a:pt x="1219" y="511"/>
                    </a:lnTo>
                    <a:lnTo>
                      <a:pt x="1105" y="567"/>
                    </a:lnTo>
                    <a:lnTo>
                      <a:pt x="1020" y="511"/>
                    </a:lnTo>
                    <a:lnTo>
                      <a:pt x="1020" y="539"/>
                    </a:lnTo>
                    <a:lnTo>
                      <a:pt x="737" y="567"/>
                    </a:lnTo>
                    <a:lnTo>
                      <a:pt x="652" y="511"/>
                    </a:lnTo>
                    <a:lnTo>
                      <a:pt x="623" y="567"/>
                    </a:lnTo>
                    <a:lnTo>
                      <a:pt x="482" y="567"/>
                    </a:lnTo>
                    <a:lnTo>
                      <a:pt x="368" y="652"/>
                    </a:lnTo>
                    <a:lnTo>
                      <a:pt x="340" y="652"/>
                    </a:lnTo>
                    <a:lnTo>
                      <a:pt x="227" y="766"/>
                    </a:lnTo>
                    <a:lnTo>
                      <a:pt x="198" y="766"/>
                    </a:lnTo>
                    <a:lnTo>
                      <a:pt x="142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1266" y="2870"/>
                <a:ext cx="2013" cy="1616"/>
              </a:xfrm>
              <a:custGeom>
                <a:avLst/>
                <a:gdLst>
                  <a:gd name="T0" fmla="*/ 1786 w 2013"/>
                  <a:gd name="T1" fmla="*/ 453 h 1616"/>
                  <a:gd name="T2" fmla="*/ 1843 w 2013"/>
                  <a:gd name="T3" fmla="*/ 567 h 1616"/>
                  <a:gd name="T4" fmla="*/ 1928 w 2013"/>
                  <a:gd name="T5" fmla="*/ 623 h 1616"/>
                  <a:gd name="T6" fmla="*/ 1985 w 2013"/>
                  <a:gd name="T7" fmla="*/ 737 h 1616"/>
                  <a:gd name="T8" fmla="*/ 1900 w 2013"/>
                  <a:gd name="T9" fmla="*/ 935 h 1616"/>
                  <a:gd name="T10" fmla="*/ 1730 w 2013"/>
                  <a:gd name="T11" fmla="*/ 907 h 1616"/>
                  <a:gd name="T12" fmla="*/ 1531 w 2013"/>
                  <a:gd name="T13" fmla="*/ 964 h 1616"/>
                  <a:gd name="T14" fmla="*/ 1418 w 2013"/>
                  <a:gd name="T15" fmla="*/ 907 h 1616"/>
                  <a:gd name="T16" fmla="*/ 1361 w 2013"/>
                  <a:gd name="T17" fmla="*/ 1020 h 1616"/>
                  <a:gd name="T18" fmla="*/ 1333 w 2013"/>
                  <a:gd name="T19" fmla="*/ 935 h 1616"/>
                  <a:gd name="T20" fmla="*/ 1191 w 2013"/>
                  <a:gd name="T21" fmla="*/ 1105 h 1616"/>
                  <a:gd name="T22" fmla="*/ 1163 w 2013"/>
                  <a:gd name="T23" fmla="*/ 992 h 1616"/>
                  <a:gd name="T24" fmla="*/ 1191 w 2013"/>
                  <a:gd name="T25" fmla="*/ 822 h 1616"/>
                  <a:gd name="T26" fmla="*/ 908 w 2013"/>
                  <a:gd name="T27" fmla="*/ 1020 h 1616"/>
                  <a:gd name="T28" fmla="*/ 794 w 2013"/>
                  <a:gd name="T29" fmla="*/ 1219 h 1616"/>
                  <a:gd name="T30" fmla="*/ 652 w 2013"/>
                  <a:gd name="T31" fmla="*/ 1360 h 1616"/>
                  <a:gd name="T32" fmla="*/ 511 w 2013"/>
                  <a:gd name="T33" fmla="*/ 1616 h 1616"/>
                  <a:gd name="T34" fmla="*/ 369 w 2013"/>
                  <a:gd name="T35" fmla="*/ 1587 h 1616"/>
                  <a:gd name="T36" fmla="*/ 227 w 2013"/>
                  <a:gd name="T37" fmla="*/ 1559 h 1616"/>
                  <a:gd name="T38" fmla="*/ 170 w 2013"/>
                  <a:gd name="T39" fmla="*/ 1445 h 1616"/>
                  <a:gd name="T40" fmla="*/ 227 w 2013"/>
                  <a:gd name="T41" fmla="*/ 1304 h 1616"/>
                  <a:gd name="T42" fmla="*/ 0 w 2013"/>
                  <a:gd name="T43" fmla="*/ 1162 h 1616"/>
                  <a:gd name="T44" fmla="*/ 29 w 2013"/>
                  <a:gd name="T45" fmla="*/ 1049 h 1616"/>
                  <a:gd name="T46" fmla="*/ 114 w 2013"/>
                  <a:gd name="T47" fmla="*/ 935 h 1616"/>
                  <a:gd name="T48" fmla="*/ 57 w 2013"/>
                  <a:gd name="T49" fmla="*/ 708 h 1616"/>
                  <a:gd name="T50" fmla="*/ 341 w 2013"/>
                  <a:gd name="T51" fmla="*/ 397 h 1616"/>
                  <a:gd name="T52" fmla="*/ 312 w 2013"/>
                  <a:gd name="T53" fmla="*/ 198 h 1616"/>
                  <a:gd name="T54" fmla="*/ 454 w 2013"/>
                  <a:gd name="T55" fmla="*/ 85 h 1616"/>
                  <a:gd name="T56" fmla="*/ 596 w 2013"/>
                  <a:gd name="T57" fmla="*/ 141 h 1616"/>
                  <a:gd name="T58" fmla="*/ 567 w 2013"/>
                  <a:gd name="T59" fmla="*/ 368 h 1616"/>
                  <a:gd name="T60" fmla="*/ 766 w 2013"/>
                  <a:gd name="T61" fmla="*/ 453 h 1616"/>
                  <a:gd name="T62" fmla="*/ 851 w 2013"/>
                  <a:gd name="T63" fmla="*/ 397 h 1616"/>
                  <a:gd name="T64" fmla="*/ 794 w 2013"/>
                  <a:gd name="T65" fmla="*/ 595 h 1616"/>
                  <a:gd name="T66" fmla="*/ 1078 w 2013"/>
                  <a:gd name="T67" fmla="*/ 623 h 1616"/>
                  <a:gd name="T68" fmla="*/ 1389 w 2013"/>
                  <a:gd name="T69" fmla="*/ 425 h 1616"/>
                  <a:gd name="T70" fmla="*/ 1475 w 2013"/>
                  <a:gd name="T71" fmla="*/ 340 h 1616"/>
                  <a:gd name="T72" fmla="*/ 1389 w 2013"/>
                  <a:gd name="T73" fmla="*/ 283 h 1616"/>
                  <a:gd name="T74" fmla="*/ 1418 w 2013"/>
                  <a:gd name="T75" fmla="*/ 198 h 1616"/>
                  <a:gd name="T76" fmla="*/ 1418 w 2013"/>
                  <a:gd name="T77" fmla="*/ 85 h 1616"/>
                  <a:gd name="T78" fmla="*/ 1503 w 2013"/>
                  <a:gd name="T79" fmla="*/ 0 h 1616"/>
                  <a:gd name="T80" fmla="*/ 1673 w 2013"/>
                  <a:gd name="T81" fmla="*/ 0 h 1616"/>
                  <a:gd name="T82" fmla="*/ 1786 w 2013"/>
                  <a:gd name="T83" fmla="*/ 198 h 1616"/>
                  <a:gd name="T84" fmla="*/ 1815 w 2013"/>
                  <a:gd name="T85" fmla="*/ 312 h 1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13" h="1616">
                    <a:moveTo>
                      <a:pt x="1815" y="312"/>
                    </a:moveTo>
                    <a:lnTo>
                      <a:pt x="1786" y="453"/>
                    </a:lnTo>
                    <a:lnTo>
                      <a:pt x="1843" y="510"/>
                    </a:lnTo>
                    <a:lnTo>
                      <a:pt x="1843" y="567"/>
                    </a:lnTo>
                    <a:lnTo>
                      <a:pt x="1871" y="623"/>
                    </a:lnTo>
                    <a:lnTo>
                      <a:pt x="1928" y="623"/>
                    </a:lnTo>
                    <a:lnTo>
                      <a:pt x="1956" y="708"/>
                    </a:lnTo>
                    <a:lnTo>
                      <a:pt x="1985" y="737"/>
                    </a:lnTo>
                    <a:lnTo>
                      <a:pt x="2013" y="935"/>
                    </a:lnTo>
                    <a:lnTo>
                      <a:pt x="1900" y="935"/>
                    </a:lnTo>
                    <a:lnTo>
                      <a:pt x="1843" y="964"/>
                    </a:lnTo>
                    <a:lnTo>
                      <a:pt x="1730" y="907"/>
                    </a:lnTo>
                    <a:lnTo>
                      <a:pt x="1701" y="1020"/>
                    </a:lnTo>
                    <a:lnTo>
                      <a:pt x="1531" y="964"/>
                    </a:lnTo>
                    <a:lnTo>
                      <a:pt x="1475" y="1020"/>
                    </a:lnTo>
                    <a:lnTo>
                      <a:pt x="1418" y="907"/>
                    </a:lnTo>
                    <a:lnTo>
                      <a:pt x="1389" y="907"/>
                    </a:lnTo>
                    <a:lnTo>
                      <a:pt x="1361" y="1020"/>
                    </a:lnTo>
                    <a:lnTo>
                      <a:pt x="1304" y="1049"/>
                    </a:lnTo>
                    <a:lnTo>
                      <a:pt x="1333" y="935"/>
                    </a:lnTo>
                    <a:lnTo>
                      <a:pt x="1276" y="935"/>
                    </a:lnTo>
                    <a:lnTo>
                      <a:pt x="1191" y="1105"/>
                    </a:lnTo>
                    <a:lnTo>
                      <a:pt x="1163" y="1077"/>
                    </a:lnTo>
                    <a:lnTo>
                      <a:pt x="1163" y="992"/>
                    </a:lnTo>
                    <a:lnTo>
                      <a:pt x="1219" y="879"/>
                    </a:lnTo>
                    <a:lnTo>
                      <a:pt x="1191" y="822"/>
                    </a:lnTo>
                    <a:lnTo>
                      <a:pt x="1078" y="822"/>
                    </a:lnTo>
                    <a:lnTo>
                      <a:pt x="908" y="1020"/>
                    </a:lnTo>
                    <a:lnTo>
                      <a:pt x="851" y="1049"/>
                    </a:lnTo>
                    <a:lnTo>
                      <a:pt x="794" y="1219"/>
                    </a:lnTo>
                    <a:lnTo>
                      <a:pt x="709" y="1275"/>
                    </a:lnTo>
                    <a:lnTo>
                      <a:pt x="652" y="1360"/>
                    </a:lnTo>
                    <a:lnTo>
                      <a:pt x="652" y="1445"/>
                    </a:lnTo>
                    <a:lnTo>
                      <a:pt x="511" y="1616"/>
                    </a:lnTo>
                    <a:lnTo>
                      <a:pt x="426" y="1559"/>
                    </a:lnTo>
                    <a:lnTo>
                      <a:pt x="369" y="1587"/>
                    </a:lnTo>
                    <a:lnTo>
                      <a:pt x="312" y="1531"/>
                    </a:lnTo>
                    <a:lnTo>
                      <a:pt x="227" y="1559"/>
                    </a:lnTo>
                    <a:lnTo>
                      <a:pt x="170" y="1531"/>
                    </a:lnTo>
                    <a:lnTo>
                      <a:pt x="170" y="1445"/>
                    </a:lnTo>
                    <a:lnTo>
                      <a:pt x="227" y="1389"/>
                    </a:lnTo>
                    <a:lnTo>
                      <a:pt x="227" y="1304"/>
                    </a:lnTo>
                    <a:lnTo>
                      <a:pt x="142" y="1304"/>
                    </a:lnTo>
                    <a:lnTo>
                      <a:pt x="0" y="1162"/>
                    </a:lnTo>
                    <a:lnTo>
                      <a:pt x="0" y="1077"/>
                    </a:lnTo>
                    <a:lnTo>
                      <a:pt x="29" y="1049"/>
                    </a:lnTo>
                    <a:lnTo>
                      <a:pt x="29" y="992"/>
                    </a:lnTo>
                    <a:lnTo>
                      <a:pt x="114" y="935"/>
                    </a:lnTo>
                    <a:lnTo>
                      <a:pt x="114" y="879"/>
                    </a:lnTo>
                    <a:lnTo>
                      <a:pt x="57" y="708"/>
                    </a:lnTo>
                    <a:lnTo>
                      <a:pt x="199" y="567"/>
                    </a:lnTo>
                    <a:lnTo>
                      <a:pt x="341" y="397"/>
                    </a:lnTo>
                    <a:lnTo>
                      <a:pt x="341" y="283"/>
                    </a:lnTo>
                    <a:lnTo>
                      <a:pt x="312" y="198"/>
                    </a:lnTo>
                    <a:lnTo>
                      <a:pt x="426" y="198"/>
                    </a:lnTo>
                    <a:lnTo>
                      <a:pt x="454" y="85"/>
                    </a:lnTo>
                    <a:lnTo>
                      <a:pt x="539" y="56"/>
                    </a:lnTo>
                    <a:lnTo>
                      <a:pt x="596" y="141"/>
                    </a:lnTo>
                    <a:lnTo>
                      <a:pt x="624" y="255"/>
                    </a:lnTo>
                    <a:lnTo>
                      <a:pt x="567" y="368"/>
                    </a:lnTo>
                    <a:lnTo>
                      <a:pt x="652" y="453"/>
                    </a:lnTo>
                    <a:lnTo>
                      <a:pt x="766" y="453"/>
                    </a:lnTo>
                    <a:lnTo>
                      <a:pt x="822" y="397"/>
                    </a:lnTo>
                    <a:lnTo>
                      <a:pt x="851" y="397"/>
                    </a:lnTo>
                    <a:lnTo>
                      <a:pt x="851" y="510"/>
                    </a:lnTo>
                    <a:lnTo>
                      <a:pt x="794" y="595"/>
                    </a:lnTo>
                    <a:lnTo>
                      <a:pt x="993" y="595"/>
                    </a:lnTo>
                    <a:lnTo>
                      <a:pt x="1078" y="623"/>
                    </a:lnTo>
                    <a:lnTo>
                      <a:pt x="1248" y="567"/>
                    </a:lnTo>
                    <a:lnTo>
                      <a:pt x="1389" y="425"/>
                    </a:lnTo>
                    <a:lnTo>
                      <a:pt x="1361" y="368"/>
                    </a:lnTo>
                    <a:lnTo>
                      <a:pt x="1475" y="340"/>
                    </a:lnTo>
                    <a:lnTo>
                      <a:pt x="1446" y="283"/>
                    </a:lnTo>
                    <a:lnTo>
                      <a:pt x="1389" y="283"/>
                    </a:lnTo>
                    <a:lnTo>
                      <a:pt x="1361" y="226"/>
                    </a:lnTo>
                    <a:lnTo>
                      <a:pt x="1418" y="198"/>
                    </a:lnTo>
                    <a:lnTo>
                      <a:pt x="1361" y="113"/>
                    </a:lnTo>
                    <a:lnTo>
                      <a:pt x="1418" y="85"/>
                    </a:lnTo>
                    <a:lnTo>
                      <a:pt x="1475" y="56"/>
                    </a:lnTo>
                    <a:lnTo>
                      <a:pt x="1503" y="0"/>
                    </a:lnTo>
                    <a:lnTo>
                      <a:pt x="1588" y="56"/>
                    </a:lnTo>
                    <a:lnTo>
                      <a:pt x="1673" y="0"/>
                    </a:lnTo>
                    <a:lnTo>
                      <a:pt x="1815" y="56"/>
                    </a:lnTo>
                    <a:lnTo>
                      <a:pt x="1786" y="198"/>
                    </a:lnTo>
                    <a:lnTo>
                      <a:pt x="1786" y="283"/>
                    </a:lnTo>
                    <a:lnTo>
                      <a:pt x="1815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1011" y="4401"/>
                <a:ext cx="1219" cy="1020"/>
              </a:xfrm>
              <a:custGeom>
                <a:avLst/>
                <a:gdLst>
                  <a:gd name="T0" fmla="*/ 1134 w 1219"/>
                  <a:gd name="T1" fmla="*/ 1020 h 1020"/>
                  <a:gd name="T2" fmla="*/ 1219 w 1219"/>
                  <a:gd name="T3" fmla="*/ 963 h 1020"/>
                  <a:gd name="T4" fmla="*/ 1191 w 1219"/>
                  <a:gd name="T5" fmla="*/ 907 h 1020"/>
                  <a:gd name="T6" fmla="*/ 1163 w 1219"/>
                  <a:gd name="T7" fmla="*/ 822 h 1020"/>
                  <a:gd name="T8" fmla="*/ 1134 w 1219"/>
                  <a:gd name="T9" fmla="*/ 822 h 1020"/>
                  <a:gd name="T10" fmla="*/ 1163 w 1219"/>
                  <a:gd name="T11" fmla="*/ 765 h 1020"/>
                  <a:gd name="T12" fmla="*/ 1134 w 1219"/>
                  <a:gd name="T13" fmla="*/ 708 h 1020"/>
                  <a:gd name="T14" fmla="*/ 1134 w 1219"/>
                  <a:gd name="T15" fmla="*/ 652 h 1020"/>
                  <a:gd name="T16" fmla="*/ 1191 w 1219"/>
                  <a:gd name="T17" fmla="*/ 623 h 1020"/>
                  <a:gd name="T18" fmla="*/ 1163 w 1219"/>
                  <a:gd name="T19" fmla="*/ 567 h 1020"/>
                  <a:gd name="T20" fmla="*/ 1134 w 1219"/>
                  <a:gd name="T21" fmla="*/ 538 h 1020"/>
                  <a:gd name="T22" fmla="*/ 1106 w 1219"/>
                  <a:gd name="T23" fmla="*/ 425 h 1020"/>
                  <a:gd name="T24" fmla="*/ 1049 w 1219"/>
                  <a:gd name="T25" fmla="*/ 453 h 1020"/>
                  <a:gd name="T26" fmla="*/ 1021 w 1219"/>
                  <a:gd name="T27" fmla="*/ 510 h 1020"/>
                  <a:gd name="T28" fmla="*/ 964 w 1219"/>
                  <a:gd name="T29" fmla="*/ 481 h 1020"/>
                  <a:gd name="T30" fmla="*/ 851 w 1219"/>
                  <a:gd name="T31" fmla="*/ 368 h 1020"/>
                  <a:gd name="T32" fmla="*/ 822 w 1219"/>
                  <a:gd name="T33" fmla="*/ 283 h 1020"/>
                  <a:gd name="T34" fmla="*/ 766 w 1219"/>
                  <a:gd name="T35" fmla="*/ 226 h 1020"/>
                  <a:gd name="T36" fmla="*/ 794 w 1219"/>
                  <a:gd name="T37" fmla="*/ 170 h 1020"/>
                  <a:gd name="T38" fmla="*/ 766 w 1219"/>
                  <a:gd name="T39" fmla="*/ 85 h 1020"/>
                  <a:gd name="T40" fmla="*/ 681 w 1219"/>
                  <a:gd name="T41" fmla="*/ 28 h 1020"/>
                  <a:gd name="T42" fmla="*/ 624 w 1219"/>
                  <a:gd name="T43" fmla="*/ 56 h 1020"/>
                  <a:gd name="T44" fmla="*/ 567 w 1219"/>
                  <a:gd name="T45" fmla="*/ 0 h 1020"/>
                  <a:gd name="T46" fmla="*/ 482 w 1219"/>
                  <a:gd name="T47" fmla="*/ 28 h 1020"/>
                  <a:gd name="T48" fmla="*/ 425 w 1219"/>
                  <a:gd name="T49" fmla="*/ 0 h 1020"/>
                  <a:gd name="T50" fmla="*/ 340 w 1219"/>
                  <a:gd name="T51" fmla="*/ 141 h 1020"/>
                  <a:gd name="T52" fmla="*/ 227 w 1219"/>
                  <a:gd name="T53" fmla="*/ 198 h 1020"/>
                  <a:gd name="T54" fmla="*/ 227 w 1219"/>
                  <a:gd name="T55" fmla="*/ 255 h 1020"/>
                  <a:gd name="T56" fmla="*/ 142 w 1219"/>
                  <a:gd name="T57" fmla="*/ 340 h 1020"/>
                  <a:gd name="T58" fmla="*/ 57 w 1219"/>
                  <a:gd name="T59" fmla="*/ 368 h 1020"/>
                  <a:gd name="T60" fmla="*/ 0 w 1219"/>
                  <a:gd name="T61" fmla="*/ 481 h 1020"/>
                  <a:gd name="T62" fmla="*/ 0 w 1219"/>
                  <a:gd name="T63" fmla="*/ 595 h 1020"/>
                  <a:gd name="T64" fmla="*/ 114 w 1219"/>
                  <a:gd name="T65" fmla="*/ 652 h 1020"/>
                  <a:gd name="T66" fmla="*/ 312 w 1219"/>
                  <a:gd name="T67" fmla="*/ 737 h 1020"/>
                  <a:gd name="T68" fmla="*/ 397 w 1219"/>
                  <a:gd name="T69" fmla="*/ 907 h 1020"/>
                  <a:gd name="T70" fmla="*/ 454 w 1219"/>
                  <a:gd name="T71" fmla="*/ 793 h 1020"/>
                  <a:gd name="T72" fmla="*/ 482 w 1219"/>
                  <a:gd name="T73" fmla="*/ 850 h 1020"/>
                  <a:gd name="T74" fmla="*/ 454 w 1219"/>
                  <a:gd name="T75" fmla="*/ 907 h 1020"/>
                  <a:gd name="T76" fmla="*/ 454 w 1219"/>
                  <a:gd name="T77" fmla="*/ 963 h 1020"/>
                  <a:gd name="T78" fmla="*/ 539 w 1219"/>
                  <a:gd name="T79" fmla="*/ 992 h 1020"/>
                  <a:gd name="T80" fmla="*/ 596 w 1219"/>
                  <a:gd name="T81" fmla="*/ 992 h 1020"/>
                  <a:gd name="T82" fmla="*/ 624 w 1219"/>
                  <a:gd name="T83" fmla="*/ 1020 h 1020"/>
                  <a:gd name="T84" fmla="*/ 681 w 1219"/>
                  <a:gd name="T85" fmla="*/ 992 h 1020"/>
                  <a:gd name="T86" fmla="*/ 681 w 1219"/>
                  <a:gd name="T87" fmla="*/ 935 h 1020"/>
                  <a:gd name="T88" fmla="*/ 766 w 1219"/>
                  <a:gd name="T89" fmla="*/ 878 h 1020"/>
                  <a:gd name="T90" fmla="*/ 907 w 1219"/>
                  <a:gd name="T91" fmla="*/ 878 h 1020"/>
                  <a:gd name="T92" fmla="*/ 936 w 1219"/>
                  <a:gd name="T93" fmla="*/ 907 h 1020"/>
                  <a:gd name="T94" fmla="*/ 992 w 1219"/>
                  <a:gd name="T95" fmla="*/ 907 h 1020"/>
                  <a:gd name="T96" fmla="*/ 1077 w 1219"/>
                  <a:gd name="T97" fmla="*/ 992 h 1020"/>
                  <a:gd name="T98" fmla="*/ 1134 w 1219"/>
                  <a:gd name="T99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19" h="1020">
                    <a:moveTo>
                      <a:pt x="1134" y="1020"/>
                    </a:moveTo>
                    <a:lnTo>
                      <a:pt x="1219" y="963"/>
                    </a:lnTo>
                    <a:lnTo>
                      <a:pt x="1191" y="907"/>
                    </a:lnTo>
                    <a:lnTo>
                      <a:pt x="1163" y="822"/>
                    </a:lnTo>
                    <a:lnTo>
                      <a:pt x="1134" y="822"/>
                    </a:lnTo>
                    <a:lnTo>
                      <a:pt x="1163" y="765"/>
                    </a:lnTo>
                    <a:lnTo>
                      <a:pt x="1134" y="708"/>
                    </a:lnTo>
                    <a:lnTo>
                      <a:pt x="1134" y="652"/>
                    </a:lnTo>
                    <a:lnTo>
                      <a:pt x="1191" y="623"/>
                    </a:lnTo>
                    <a:lnTo>
                      <a:pt x="1163" y="567"/>
                    </a:lnTo>
                    <a:lnTo>
                      <a:pt x="1134" y="538"/>
                    </a:lnTo>
                    <a:lnTo>
                      <a:pt x="1106" y="425"/>
                    </a:lnTo>
                    <a:lnTo>
                      <a:pt x="1049" y="453"/>
                    </a:lnTo>
                    <a:lnTo>
                      <a:pt x="1021" y="510"/>
                    </a:lnTo>
                    <a:lnTo>
                      <a:pt x="964" y="481"/>
                    </a:lnTo>
                    <a:lnTo>
                      <a:pt x="851" y="368"/>
                    </a:lnTo>
                    <a:lnTo>
                      <a:pt x="822" y="283"/>
                    </a:lnTo>
                    <a:lnTo>
                      <a:pt x="766" y="226"/>
                    </a:lnTo>
                    <a:lnTo>
                      <a:pt x="794" y="170"/>
                    </a:lnTo>
                    <a:lnTo>
                      <a:pt x="766" y="85"/>
                    </a:lnTo>
                    <a:lnTo>
                      <a:pt x="681" y="28"/>
                    </a:lnTo>
                    <a:lnTo>
                      <a:pt x="624" y="56"/>
                    </a:lnTo>
                    <a:lnTo>
                      <a:pt x="567" y="0"/>
                    </a:lnTo>
                    <a:lnTo>
                      <a:pt x="482" y="28"/>
                    </a:lnTo>
                    <a:lnTo>
                      <a:pt x="425" y="0"/>
                    </a:lnTo>
                    <a:lnTo>
                      <a:pt x="340" y="141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142" y="340"/>
                    </a:lnTo>
                    <a:lnTo>
                      <a:pt x="57" y="368"/>
                    </a:lnTo>
                    <a:lnTo>
                      <a:pt x="0" y="481"/>
                    </a:lnTo>
                    <a:lnTo>
                      <a:pt x="0" y="595"/>
                    </a:lnTo>
                    <a:lnTo>
                      <a:pt x="114" y="652"/>
                    </a:lnTo>
                    <a:lnTo>
                      <a:pt x="312" y="737"/>
                    </a:lnTo>
                    <a:lnTo>
                      <a:pt x="397" y="907"/>
                    </a:lnTo>
                    <a:lnTo>
                      <a:pt x="454" y="793"/>
                    </a:lnTo>
                    <a:lnTo>
                      <a:pt x="482" y="850"/>
                    </a:lnTo>
                    <a:lnTo>
                      <a:pt x="454" y="907"/>
                    </a:lnTo>
                    <a:lnTo>
                      <a:pt x="454" y="963"/>
                    </a:lnTo>
                    <a:lnTo>
                      <a:pt x="539" y="992"/>
                    </a:lnTo>
                    <a:lnTo>
                      <a:pt x="596" y="992"/>
                    </a:lnTo>
                    <a:lnTo>
                      <a:pt x="624" y="1020"/>
                    </a:lnTo>
                    <a:lnTo>
                      <a:pt x="681" y="992"/>
                    </a:lnTo>
                    <a:lnTo>
                      <a:pt x="681" y="935"/>
                    </a:lnTo>
                    <a:lnTo>
                      <a:pt x="766" y="878"/>
                    </a:lnTo>
                    <a:lnTo>
                      <a:pt x="907" y="878"/>
                    </a:lnTo>
                    <a:lnTo>
                      <a:pt x="936" y="907"/>
                    </a:lnTo>
                    <a:lnTo>
                      <a:pt x="992" y="907"/>
                    </a:lnTo>
                    <a:lnTo>
                      <a:pt x="1077" y="992"/>
                    </a:lnTo>
                    <a:lnTo>
                      <a:pt x="1134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1748" y="5988"/>
                <a:ext cx="1616" cy="1729"/>
              </a:xfrm>
              <a:custGeom>
                <a:avLst/>
                <a:gdLst>
                  <a:gd name="T0" fmla="*/ 737 w 1616"/>
                  <a:gd name="T1" fmla="*/ 1616 h 1729"/>
                  <a:gd name="T2" fmla="*/ 596 w 1616"/>
                  <a:gd name="T3" fmla="*/ 1559 h 1729"/>
                  <a:gd name="T4" fmla="*/ 539 w 1616"/>
                  <a:gd name="T5" fmla="*/ 1446 h 1729"/>
                  <a:gd name="T6" fmla="*/ 681 w 1616"/>
                  <a:gd name="T7" fmla="*/ 1418 h 1729"/>
                  <a:gd name="T8" fmla="*/ 822 w 1616"/>
                  <a:gd name="T9" fmla="*/ 1248 h 1729"/>
                  <a:gd name="T10" fmla="*/ 681 w 1616"/>
                  <a:gd name="T11" fmla="*/ 1162 h 1729"/>
                  <a:gd name="T12" fmla="*/ 454 w 1616"/>
                  <a:gd name="T13" fmla="*/ 992 h 1729"/>
                  <a:gd name="T14" fmla="*/ 284 w 1616"/>
                  <a:gd name="T15" fmla="*/ 1021 h 1729"/>
                  <a:gd name="T16" fmla="*/ 255 w 1616"/>
                  <a:gd name="T17" fmla="*/ 794 h 1729"/>
                  <a:gd name="T18" fmla="*/ 114 w 1616"/>
                  <a:gd name="T19" fmla="*/ 681 h 1729"/>
                  <a:gd name="T20" fmla="*/ 170 w 1616"/>
                  <a:gd name="T21" fmla="*/ 595 h 1729"/>
                  <a:gd name="T22" fmla="*/ 57 w 1616"/>
                  <a:gd name="T23" fmla="*/ 425 h 1729"/>
                  <a:gd name="T24" fmla="*/ 0 w 1616"/>
                  <a:gd name="T25" fmla="*/ 369 h 1729"/>
                  <a:gd name="T26" fmla="*/ 85 w 1616"/>
                  <a:gd name="T27" fmla="*/ 227 h 1729"/>
                  <a:gd name="T28" fmla="*/ 199 w 1616"/>
                  <a:gd name="T29" fmla="*/ 170 h 1729"/>
                  <a:gd name="T30" fmla="*/ 426 w 1616"/>
                  <a:gd name="T31" fmla="*/ 28 h 1729"/>
                  <a:gd name="T32" fmla="*/ 482 w 1616"/>
                  <a:gd name="T33" fmla="*/ 170 h 1729"/>
                  <a:gd name="T34" fmla="*/ 482 w 1616"/>
                  <a:gd name="T35" fmla="*/ 255 h 1729"/>
                  <a:gd name="T36" fmla="*/ 482 w 1616"/>
                  <a:gd name="T37" fmla="*/ 397 h 1729"/>
                  <a:gd name="T38" fmla="*/ 539 w 1616"/>
                  <a:gd name="T39" fmla="*/ 454 h 1729"/>
                  <a:gd name="T40" fmla="*/ 596 w 1616"/>
                  <a:gd name="T41" fmla="*/ 595 h 1729"/>
                  <a:gd name="T42" fmla="*/ 681 w 1616"/>
                  <a:gd name="T43" fmla="*/ 652 h 1729"/>
                  <a:gd name="T44" fmla="*/ 652 w 1616"/>
                  <a:gd name="T45" fmla="*/ 766 h 1729"/>
                  <a:gd name="T46" fmla="*/ 794 w 1616"/>
                  <a:gd name="T47" fmla="*/ 851 h 1729"/>
                  <a:gd name="T48" fmla="*/ 879 w 1616"/>
                  <a:gd name="T49" fmla="*/ 964 h 1729"/>
                  <a:gd name="T50" fmla="*/ 1049 w 1616"/>
                  <a:gd name="T51" fmla="*/ 681 h 1729"/>
                  <a:gd name="T52" fmla="*/ 1333 w 1616"/>
                  <a:gd name="T53" fmla="*/ 737 h 1729"/>
                  <a:gd name="T54" fmla="*/ 1503 w 1616"/>
                  <a:gd name="T55" fmla="*/ 851 h 1729"/>
                  <a:gd name="T56" fmla="*/ 1559 w 1616"/>
                  <a:gd name="T57" fmla="*/ 992 h 1729"/>
                  <a:gd name="T58" fmla="*/ 1616 w 1616"/>
                  <a:gd name="T59" fmla="*/ 1106 h 1729"/>
                  <a:gd name="T60" fmla="*/ 1503 w 1616"/>
                  <a:gd name="T61" fmla="*/ 1219 h 1729"/>
                  <a:gd name="T62" fmla="*/ 1418 w 1616"/>
                  <a:gd name="T63" fmla="*/ 1333 h 1729"/>
                  <a:gd name="T64" fmla="*/ 1304 w 1616"/>
                  <a:gd name="T65" fmla="*/ 1304 h 1729"/>
                  <a:gd name="T66" fmla="*/ 1191 w 1616"/>
                  <a:gd name="T67" fmla="*/ 1361 h 1729"/>
                  <a:gd name="T68" fmla="*/ 1163 w 1616"/>
                  <a:gd name="T69" fmla="*/ 1418 h 1729"/>
                  <a:gd name="T70" fmla="*/ 1134 w 1616"/>
                  <a:gd name="T71" fmla="*/ 1503 h 1729"/>
                  <a:gd name="T72" fmla="*/ 936 w 1616"/>
                  <a:gd name="T73" fmla="*/ 1588 h 1729"/>
                  <a:gd name="T74" fmla="*/ 794 w 1616"/>
                  <a:gd name="T75" fmla="*/ 1729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16" h="1729">
                    <a:moveTo>
                      <a:pt x="709" y="1701"/>
                    </a:moveTo>
                    <a:lnTo>
                      <a:pt x="737" y="1616"/>
                    </a:lnTo>
                    <a:lnTo>
                      <a:pt x="681" y="1531"/>
                    </a:lnTo>
                    <a:lnTo>
                      <a:pt x="596" y="1559"/>
                    </a:lnTo>
                    <a:lnTo>
                      <a:pt x="624" y="1503"/>
                    </a:lnTo>
                    <a:lnTo>
                      <a:pt x="539" y="1446"/>
                    </a:lnTo>
                    <a:lnTo>
                      <a:pt x="539" y="1389"/>
                    </a:lnTo>
                    <a:lnTo>
                      <a:pt x="681" y="1418"/>
                    </a:lnTo>
                    <a:lnTo>
                      <a:pt x="794" y="1333"/>
                    </a:lnTo>
                    <a:lnTo>
                      <a:pt x="822" y="1248"/>
                    </a:lnTo>
                    <a:lnTo>
                      <a:pt x="709" y="1248"/>
                    </a:lnTo>
                    <a:lnTo>
                      <a:pt x="681" y="1162"/>
                    </a:lnTo>
                    <a:lnTo>
                      <a:pt x="624" y="1134"/>
                    </a:lnTo>
                    <a:lnTo>
                      <a:pt x="454" y="992"/>
                    </a:lnTo>
                    <a:lnTo>
                      <a:pt x="340" y="964"/>
                    </a:lnTo>
                    <a:lnTo>
                      <a:pt x="284" y="1021"/>
                    </a:lnTo>
                    <a:lnTo>
                      <a:pt x="255" y="936"/>
                    </a:lnTo>
                    <a:lnTo>
                      <a:pt x="255" y="794"/>
                    </a:lnTo>
                    <a:lnTo>
                      <a:pt x="199" y="851"/>
                    </a:lnTo>
                    <a:lnTo>
                      <a:pt x="114" y="681"/>
                    </a:lnTo>
                    <a:lnTo>
                      <a:pt x="199" y="652"/>
                    </a:lnTo>
                    <a:lnTo>
                      <a:pt x="170" y="595"/>
                    </a:lnTo>
                    <a:lnTo>
                      <a:pt x="85" y="567"/>
                    </a:lnTo>
                    <a:lnTo>
                      <a:pt x="57" y="425"/>
                    </a:lnTo>
                    <a:lnTo>
                      <a:pt x="0" y="425"/>
                    </a:lnTo>
                    <a:lnTo>
                      <a:pt x="0" y="369"/>
                    </a:lnTo>
                    <a:lnTo>
                      <a:pt x="85" y="312"/>
                    </a:lnTo>
                    <a:lnTo>
                      <a:pt x="85" y="227"/>
                    </a:lnTo>
                    <a:lnTo>
                      <a:pt x="142" y="170"/>
                    </a:lnTo>
                    <a:lnTo>
                      <a:pt x="199" y="170"/>
                    </a:lnTo>
                    <a:lnTo>
                      <a:pt x="369" y="0"/>
                    </a:lnTo>
                    <a:lnTo>
                      <a:pt x="426" y="28"/>
                    </a:lnTo>
                    <a:lnTo>
                      <a:pt x="426" y="85"/>
                    </a:lnTo>
                    <a:lnTo>
                      <a:pt x="482" y="170"/>
                    </a:lnTo>
                    <a:lnTo>
                      <a:pt x="426" y="227"/>
                    </a:lnTo>
                    <a:lnTo>
                      <a:pt x="482" y="255"/>
                    </a:lnTo>
                    <a:lnTo>
                      <a:pt x="426" y="369"/>
                    </a:lnTo>
                    <a:lnTo>
                      <a:pt x="482" y="397"/>
                    </a:lnTo>
                    <a:lnTo>
                      <a:pt x="482" y="454"/>
                    </a:lnTo>
                    <a:lnTo>
                      <a:pt x="539" y="454"/>
                    </a:lnTo>
                    <a:lnTo>
                      <a:pt x="652" y="539"/>
                    </a:lnTo>
                    <a:lnTo>
                      <a:pt x="596" y="595"/>
                    </a:lnTo>
                    <a:lnTo>
                      <a:pt x="596" y="652"/>
                    </a:lnTo>
                    <a:lnTo>
                      <a:pt x="681" y="652"/>
                    </a:lnTo>
                    <a:lnTo>
                      <a:pt x="652" y="709"/>
                    </a:lnTo>
                    <a:lnTo>
                      <a:pt x="652" y="766"/>
                    </a:lnTo>
                    <a:lnTo>
                      <a:pt x="766" y="822"/>
                    </a:lnTo>
                    <a:lnTo>
                      <a:pt x="794" y="851"/>
                    </a:lnTo>
                    <a:lnTo>
                      <a:pt x="766" y="907"/>
                    </a:lnTo>
                    <a:lnTo>
                      <a:pt x="879" y="964"/>
                    </a:lnTo>
                    <a:lnTo>
                      <a:pt x="1021" y="709"/>
                    </a:lnTo>
                    <a:lnTo>
                      <a:pt x="1049" y="681"/>
                    </a:lnTo>
                    <a:lnTo>
                      <a:pt x="1219" y="822"/>
                    </a:lnTo>
                    <a:lnTo>
                      <a:pt x="1333" y="737"/>
                    </a:lnTo>
                    <a:lnTo>
                      <a:pt x="1446" y="766"/>
                    </a:lnTo>
                    <a:lnTo>
                      <a:pt x="1503" y="851"/>
                    </a:lnTo>
                    <a:lnTo>
                      <a:pt x="1503" y="936"/>
                    </a:lnTo>
                    <a:lnTo>
                      <a:pt x="1559" y="992"/>
                    </a:lnTo>
                    <a:lnTo>
                      <a:pt x="1531" y="1049"/>
                    </a:lnTo>
                    <a:lnTo>
                      <a:pt x="1616" y="1106"/>
                    </a:lnTo>
                    <a:lnTo>
                      <a:pt x="1531" y="1219"/>
                    </a:lnTo>
                    <a:lnTo>
                      <a:pt x="1503" y="1219"/>
                    </a:lnTo>
                    <a:lnTo>
                      <a:pt x="1418" y="1276"/>
                    </a:lnTo>
                    <a:lnTo>
                      <a:pt x="1418" y="1333"/>
                    </a:lnTo>
                    <a:lnTo>
                      <a:pt x="1361" y="1361"/>
                    </a:lnTo>
                    <a:lnTo>
                      <a:pt x="1304" y="1304"/>
                    </a:lnTo>
                    <a:lnTo>
                      <a:pt x="1248" y="1361"/>
                    </a:lnTo>
                    <a:lnTo>
                      <a:pt x="1191" y="1361"/>
                    </a:lnTo>
                    <a:lnTo>
                      <a:pt x="1219" y="1418"/>
                    </a:lnTo>
                    <a:lnTo>
                      <a:pt x="1163" y="1418"/>
                    </a:lnTo>
                    <a:lnTo>
                      <a:pt x="1163" y="1474"/>
                    </a:lnTo>
                    <a:lnTo>
                      <a:pt x="1134" y="1503"/>
                    </a:lnTo>
                    <a:lnTo>
                      <a:pt x="1049" y="1503"/>
                    </a:lnTo>
                    <a:lnTo>
                      <a:pt x="936" y="1588"/>
                    </a:lnTo>
                    <a:lnTo>
                      <a:pt x="851" y="1616"/>
                    </a:lnTo>
                    <a:lnTo>
                      <a:pt x="794" y="1729"/>
                    </a:lnTo>
                    <a:lnTo>
                      <a:pt x="709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1380" y="1622"/>
                <a:ext cx="1332" cy="1446"/>
              </a:xfrm>
              <a:custGeom>
                <a:avLst/>
                <a:gdLst>
                  <a:gd name="T0" fmla="*/ 198 w 1332"/>
                  <a:gd name="T1" fmla="*/ 1446 h 1446"/>
                  <a:gd name="T2" fmla="*/ 312 w 1332"/>
                  <a:gd name="T3" fmla="*/ 1446 h 1446"/>
                  <a:gd name="T4" fmla="*/ 340 w 1332"/>
                  <a:gd name="T5" fmla="*/ 1333 h 1446"/>
                  <a:gd name="T6" fmla="*/ 425 w 1332"/>
                  <a:gd name="T7" fmla="*/ 1304 h 1446"/>
                  <a:gd name="T8" fmla="*/ 425 w 1332"/>
                  <a:gd name="T9" fmla="*/ 1219 h 1446"/>
                  <a:gd name="T10" fmla="*/ 453 w 1332"/>
                  <a:gd name="T11" fmla="*/ 1191 h 1446"/>
                  <a:gd name="T12" fmla="*/ 453 w 1332"/>
                  <a:gd name="T13" fmla="*/ 1106 h 1446"/>
                  <a:gd name="T14" fmla="*/ 538 w 1332"/>
                  <a:gd name="T15" fmla="*/ 1049 h 1446"/>
                  <a:gd name="T16" fmla="*/ 595 w 1332"/>
                  <a:gd name="T17" fmla="*/ 1134 h 1446"/>
                  <a:gd name="T18" fmla="*/ 765 w 1332"/>
                  <a:gd name="T19" fmla="*/ 1078 h 1446"/>
                  <a:gd name="T20" fmla="*/ 794 w 1332"/>
                  <a:gd name="T21" fmla="*/ 993 h 1446"/>
                  <a:gd name="T22" fmla="*/ 765 w 1332"/>
                  <a:gd name="T23" fmla="*/ 964 h 1446"/>
                  <a:gd name="T24" fmla="*/ 822 w 1332"/>
                  <a:gd name="T25" fmla="*/ 936 h 1446"/>
                  <a:gd name="T26" fmla="*/ 935 w 1332"/>
                  <a:gd name="T27" fmla="*/ 993 h 1446"/>
                  <a:gd name="T28" fmla="*/ 992 w 1332"/>
                  <a:gd name="T29" fmla="*/ 993 h 1446"/>
                  <a:gd name="T30" fmla="*/ 1077 w 1332"/>
                  <a:gd name="T31" fmla="*/ 964 h 1446"/>
                  <a:gd name="T32" fmla="*/ 1049 w 1332"/>
                  <a:gd name="T33" fmla="*/ 851 h 1446"/>
                  <a:gd name="T34" fmla="*/ 1134 w 1332"/>
                  <a:gd name="T35" fmla="*/ 822 h 1446"/>
                  <a:gd name="T36" fmla="*/ 1190 w 1332"/>
                  <a:gd name="T37" fmla="*/ 851 h 1446"/>
                  <a:gd name="T38" fmla="*/ 1219 w 1332"/>
                  <a:gd name="T39" fmla="*/ 794 h 1446"/>
                  <a:gd name="T40" fmla="*/ 1275 w 1332"/>
                  <a:gd name="T41" fmla="*/ 794 h 1446"/>
                  <a:gd name="T42" fmla="*/ 1275 w 1332"/>
                  <a:gd name="T43" fmla="*/ 737 h 1446"/>
                  <a:gd name="T44" fmla="*/ 1304 w 1332"/>
                  <a:gd name="T45" fmla="*/ 709 h 1446"/>
                  <a:gd name="T46" fmla="*/ 1332 w 1332"/>
                  <a:gd name="T47" fmla="*/ 652 h 1446"/>
                  <a:gd name="T48" fmla="*/ 1304 w 1332"/>
                  <a:gd name="T49" fmla="*/ 624 h 1446"/>
                  <a:gd name="T50" fmla="*/ 1219 w 1332"/>
                  <a:gd name="T51" fmla="*/ 652 h 1446"/>
                  <a:gd name="T52" fmla="*/ 1162 w 1332"/>
                  <a:gd name="T53" fmla="*/ 539 h 1446"/>
                  <a:gd name="T54" fmla="*/ 1247 w 1332"/>
                  <a:gd name="T55" fmla="*/ 312 h 1446"/>
                  <a:gd name="T56" fmla="*/ 1190 w 1332"/>
                  <a:gd name="T57" fmla="*/ 284 h 1446"/>
                  <a:gd name="T58" fmla="*/ 1162 w 1332"/>
                  <a:gd name="T59" fmla="*/ 227 h 1446"/>
                  <a:gd name="T60" fmla="*/ 1162 w 1332"/>
                  <a:gd name="T61" fmla="*/ 142 h 1446"/>
                  <a:gd name="T62" fmla="*/ 1105 w 1332"/>
                  <a:gd name="T63" fmla="*/ 85 h 1446"/>
                  <a:gd name="T64" fmla="*/ 992 w 1332"/>
                  <a:gd name="T65" fmla="*/ 170 h 1446"/>
                  <a:gd name="T66" fmla="*/ 992 w 1332"/>
                  <a:gd name="T67" fmla="*/ 199 h 1446"/>
                  <a:gd name="T68" fmla="*/ 879 w 1332"/>
                  <a:gd name="T69" fmla="*/ 199 h 1446"/>
                  <a:gd name="T70" fmla="*/ 850 w 1332"/>
                  <a:gd name="T71" fmla="*/ 227 h 1446"/>
                  <a:gd name="T72" fmla="*/ 822 w 1332"/>
                  <a:gd name="T73" fmla="*/ 142 h 1446"/>
                  <a:gd name="T74" fmla="*/ 595 w 1332"/>
                  <a:gd name="T75" fmla="*/ 0 h 1446"/>
                  <a:gd name="T76" fmla="*/ 595 w 1332"/>
                  <a:gd name="T77" fmla="*/ 114 h 1446"/>
                  <a:gd name="T78" fmla="*/ 538 w 1332"/>
                  <a:gd name="T79" fmla="*/ 199 h 1446"/>
                  <a:gd name="T80" fmla="*/ 595 w 1332"/>
                  <a:gd name="T81" fmla="*/ 340 h 1446"/>
                  <a:gd name="T82" fmla="*/ 567 w 1332"/>
                  <a:gd name="T83" fmla="*/ 369 h 1446"/>
                  <a:gd name="T84" fmla="*/ 510 w 1332"/>
                  <a:gd name="T85" fmla="*/ 340 h 1446"/>
                  <a:gd name="T86" fmla="*/ 368 w 1332"/>
                  <a:gd name="T87" fmla="*/ 454 h 1446"/>
                  <a:gd name="T88" fmla="*/ 340 w 1332"/>
                  <a:gd name="T89" fmla="*/ 567 h 1446"/>
                  <a:gd name="T90" fmla="*/ 425 w 1332"/>
                  <a:gd name="T91" fmla="*/ 624 h 1446"/>
                  <a:gd name="T92" fmla="*/ 368 w 1332"/>
                  <a:gd name="T93" fmla="*/ 681 h 1446"/>
                  <a:gd name="T94" fmla="*/ 312 w 1332"/>
                  <a:gd name="T95" fmla="*/ 681 h 1446"/>
                  <a:gd name="T96" fmla="*/ 198 w 1332"/>
                  <a:gd name="T97" fmla="*/ 794 h 1446"/>
                  <a:gd name="T98" fmla="*/ 255 w 1332"/>
                  <a:gd name="T99" fmla="*/ 879 h 1446"/>
                  <a:gd name="T100" fmla="*/ 255 w 1332"/>
                  <a:gd name="T101" fmla="*/ 936 h 1446"/>
                  <a:gd name="T102" fmla="*/ 198 w 1332"/>
                  <a:gd name="T103" fmla="*/ 964 h 1446"/>
                  <a:gd name="T104" fmla="*/ 170 w 1332"/>
                  <a:gd name="T105" fmla="*/ 1049 h 1446"/>
                  <a:gd name="T106" fmla="*/ 85 w 1332"/>
                  <a:gd name="T107" fmla="*/ 1106 h 1446"/>
                  <a:gd name="T108" fmla="*/ 56 w 1332"/>
                  <a:gd name="T109" fmla="*/ 1191 h 1446"/>
                  <a:gd name="T110" fmla="*/ 0 w 1332"/>
                  <a:gd name="T111" fmla="*/ 1219 h 1446"/>
                  <a:gd name="T112" fmla="*/ 28 w 1332"/>
                  <a:gd name="T113" fmla="*/ 1304 h 1446"/>
                  <a:gd name="T114" fmla="*/ 113 w 1332"/>
                  <a:gd name="T115" fmla="*/ 1333 h 1446"/>
                  <a:gd name="T116" fmla="*/ 198 w 1332"/>
                  <a:gd name="T117" fmla="*/ 1446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32" h="1446">
                    <a:moveTo>
                      <a:pt x="198" y="1446"/>
                    </a:moveTo>
                    <a:lnTo>
                      <a:pt x="312" y="1446"/>
                    </a:lnTo>
                    <a:lnTo>
                      <a:pt x="340" y="1333"/>
                    </a:lnTo>
                    <a:lnTo>
                      <a:pt x="425" y="1304"/>
                    </a:lnTo>
                    <a:lnTo>
                      <a:pt x="425" y="1219"/>
                    </a:lnTo>
                    <a:lnTo>
                      <a:pt x="453" y="1191"/>
                    </a:lnTo>
                    <a:lnTo>
                      <a:pt x="453" y="1106"/>
                    </a:lnTo>
                    <a:lnTo>
                      <a:pt x="538" y="1049"/>
                    </a:lnTo>
                    <a:lnTo>
                      <a:pt x="595" y="1134"/>
                    </a:lnTo>
                    <a:lnTo>
                      <a:pt x="765" y="1078"/>
                    </a:lnTo>
                    <a:lnTo>
                      <a:pt x="794" y="993"/>
                    </a:lnTo>
                    <a:lnTo>
                      <a:pt x="765" y="964"/>
                    </a:lnTo>
                    <a:lnTo>
                      <a:pt x="822" y="936"/>
                    </a:lnTo>
                    <a:lnTo>
                      <a:pt x="935" y="993"/>
                    </a:lnTo>
                    <a:lnTo>
                      <a:pt x="992" y="993"/>
                    </a:lnTo>
                    <a:lnTo>
                      <a:pt x="1077" y="964"/>
                    </a:lnTo>
                    <a:lnTo>
                      <a:pt x="1049" y="851"/>
                    </a:lnTo>
                    <a:lnTo>
                      <a:pt x="1134" y="822"/>
                    </a:lnTo>
                    <a:lnTo>
                      <a:pt x="1190" y="851"/>
                    </a:lnTo>
                    <a:lnTo>
                      <a:pt x="1219" y="794"/>
                    </a:lnTo>
                    <a:lnTo>
                      <a:pt x="1275" y="794"/>
                    </a:lnTo>
                    <a:lnTo>
                      <a:pt x="1275" y="737"/>
                    </a:lnTo>
                    <a:lnTo>
                      <a:pt x="1304" y="709"/>
                    </a:lnTo>
                    <a:lnTo>
                      <a:pt x="1332" y="652"/>
                    </a:lnTo>
                    <a:lnTo>
                      <a:pt x="1304" y="624"/>
                    </a:lnTo>
                    <a:lnTo>
                      <a:pt x="1219" y="652"/>
                    </a:lnTo>
                    <a:lnTo>
                      <a:pt x="1162" y="539"/>
                    </a:lnTo>
                    <a:lnTo>
                      <a:pt x="1247" y="312"/>
                    </a:lnTo>
                    <a:lnTo>
                      <a:pt x="1190" y="284"/>
                    </a:lnTo>
                    <a:lnTo>
                      <a:pt x="1162" y="227"/>
                    </a:lnTo>
                    <a:lnTo>
                      <a:pt x="1162" y="142"/>
                    </a:lnTo>
                    <a:lnTo>
                      <a:pt x="1105" y="85"/>
                    </a:lnTo>
                    <a:lnTo>
                      <a:pt x="992" y="170"/>
                    </a:lnTo>
                    <a:lnTo>
                      <a:pt x="992" y="199"/>
                    </a:lnTo>
                    <a:lnTo>
                      <a:pt x="879" y="199"/>
                    </a:lnTo>
                    <a:lnTo>
                      <a:pt x="850" y="227"/>
                    </a:lnTo>
                    <a:lnTo>
                      <a:pt x="822" y="142"/>
                    </a:lnTo>
                    <a:lnTo>
                      <a:pt x="595" y="0"/>
                    </a:lnTo>
                    <a:lnTo>
                      <a:pt x="595" y="114"/>
                    </a:lnTo>
                    <a:lnTo>
                      <a:pt x="538" y="199"/>
                    </a:lnTo>
                    <a:lnTo>
                      <a:pt x="595" y="340"/>
                    </a:lnTo>
                    <a:lnTo>
                      <a:pt x="567" y="369"/>
                    </a:lnTo>
                    <a:lnTo>
                      <a:pt x="510" y="340"/>
                    </a:lnTo>
                    <a:lnTo>
                      <a:pt x="368" y="454"/>
                    </a:lnTo>
                    <a:lnTo>
                      <a:pt x="340" y="567"/>
                    </a:lnTo>
                    <a:lnTo>
                      <a:pt x="425" y="624"/>
                    </a:lnTo>
                    <a:lnTo>
                      <a:pt x="368" y="681"/>
                    </a:lnTo>
                    <a:lnTo>
                      <a:pt x="312" y="681"/>
                    </a:lnTo>
                    <a:lnTo>
                      <a:pt x="198" y="794"/>
                    </a:lnTo>
                    <a:lnTo>
                      <a:pt x="255" y="879"/>
                    </a:lnTo>
                    <a:lnTo>
                      <a:pt x="255" y="936"/>
                    </a:lnTo>
                    <a:lnTo>
                      <a:pt x="198" y="964"/>
                    </a:lnTo>
                    <a:lnTo>
                      <a:pt x="170" y="1049"/>
                    </a:lnTo>
                    <a:lnTo>
                      <a:pt x="85" y="1106"/>
                    </a:lnTo>
                    <a:lnTo>
                      <a:pt x="56" y="1191"/>
                    </a:lnTo>
                    <a:lnTo>
                      <a:pt x="0" y="1219"/>
                    </a:lnTo>
                    <a:lnTo>
                      <a:pt x="28" y="1304"/>
                    </a:lnTo>
                    <a:lnTo>
                      <a:pt x="113" y="1333"/>
                    </a:lnTo>
                    <a:lnTo>
                      <a:pt x="198" y="144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2514" y="914"/>
                <a:ext cx="1417" cy="1615"/>
              </a:xfrm>
              <a:custGeom>
                <a:avLst/>
                <a:gdLst>
                  <a:gd name="T0" fmla="*/ 85 w 1417"/>
                  <a:gd name="T1" fmla="*/ 1502 h 1615"/>
                  <a:gd name="T2" fmla="*/ 141 w 1417"/>
                  <a:gd name="T3" fmla="*/ 1445 h 1615"/>
                  <a:gd name="T4" fmla="*/ 198 w 1417"/>
                  <a:gd name="T5" fmla="*/ 1360 h 1615"/>
                  <a:gd name="T6" fmla="*/ 85 w 1417"/>
                  <a:gd name="T7" fmla="*/ 1360 h 1615"/>
                  <a:gd name="T8" fmla="*/ 113 w 1417"/>
                  <a:gd name="T9" fmla="*/ 1020 h 1615"/>
                  <a:gd name="T10" fmla="*/ 227 w 1417"/>
                  <a:gd name="T11" fmla="*/ 1020 h 1615"/>
                  <a:gd name="T12" fmla="*/ 312 w 1417"/>
                  <a:gd name="T13" fmla="*/ 907 h 1615"/>
                  <a:gd name="T14" fmla="*/ 113 w 1417"/>
                  <a:gd name="T15" fmla="*/ 708 h 1615"/>
                  <a:gd name="T16" fmla="*/ 0 w 1417"/>
                  <a:gd name="T17" fmla="*/ 737 h 1615"/>
                  <a:gd name="T18" fmla="*/ 85 w 1417"/>
                  <a:gd name="T19" fmla="*/ 425 h 1615"/>
                  <a:gd name="T20" fmla="*/ 482 w 1417"/>
                  <a:gd name="T21" fmla="*/ 141 h 1615"/>
                  <a:gd name="T22" fmla="*/ 567 w 1417"/>
                  <a:gd name="T23" fmla="*/ 56 h 1615"/>
                  <a:gd name="T24" fmla="*/ 680 w 1417"/>
                  <a:gd name="T25" fmla="*/ 113 h 1615"/>
                  <a:gd name="T26" fmla="*/ 680 w 1417"/>
                  <a:gd name="T27" fmla="*/ 226 h 1615"/>
                  <a:gd name="T28" fmla="*/ 737 w 1417"/>
                  <a:gd name="T29" fmla="*/ 283 h 1615"/>
                  <a:gd name="T30" fmla="*/ 765 w 1417"/>
                  <a:gd name="T31" fmla="*/ 396 h 1615"/>
                  <a:gd name="T32" fmla="*/ 1219 w 1417"/>
                  <a:gd name="T33" fmla="*/ 481 h 1615"/>
                  <a:gd name="T34" fmla="*/ 1275 w 1417"/>
                  <a:gd name="T35" fmla="*/ 396 h 1615"/>
                  <a:gd name="T36" fmla="*/ 1389 w 1417"/>
                  <a:gd name="T37" fmla="*/ 396 h 1615"/>
                  <a:gd name="T38" fmla="*/ 1304 w 1417"/>
                  <a:gd name="T39" fmla="*/ 538 h 1615"/>
                  <a:gd name="T40" fmla="*/ 1219 w 1417"/>
                  <a:gd name="T41" fmla="*/ 822 h 1615"/>
                  <a:gd name="T42" fmla="*/ 1304 w 1417"/>
                  <a:gd name="T43" fmla="*/ 963 h 1615"/>
                  <a:gd name="T44" fmla="*/ 1389 w 1417"/>
                  <a:gd name="T45" fmla="*/ 1134 h 1615"/>
                  <a:gd name="T46" fmla="*/ 1389 w 1417"/>
                  <a:gd name="T47" fmla="*/ 1219 h 1615"/>
                  <a:gd name="T48" fmla="*/ 1247 w 1417"/>
                  <a:gd name="T49" fmla="*/ 1304 h 1615"/>
                  <a:gd name="T50" fmla="*/ 1162 w 1417"/>
                  <a:gd name="T51" fmla="*/ 1389 h 1615"/>
                  <a:gd name="T52" fmla="*/ 1077 w 1417"/>
                  <a:gd name="T53" fmla="*/ 1417 h 1615"/>
                  <a:gd name="T54" fmla="*/ 964 w 1417"/>
                  <a:gd name="T55" fmla="*/ 1275 h 1615"/>
                  <a:gd name="T56" fmla="*/ 879 w 1417"/>
                  <a:gd name="T57" fmla="*/ 1190 h 1615"/>
                  <a:gd name="T58" fmla="*/ 737 w 1417"/>
                  <a:gd name="T59" fmla="*/ 1247 h 1615"/>
                  <a:gd name="T60" fmla="*/ 397 w 1417"/>
                  <a:gd name="T61" fmla="*/ 1445 h 1615"/>
                  <a:gd name="T62" fmla="*/ 312 w 1417"/>
                  <a:gd name="T63" fmla="*/ 1530 h 1615"/>
                  <a:gd name="T64" fmla="*/ 198 w 1417"/>
                  <a:gd name="T65" fmla="*/ 1587 h 1615"/>
                  <a:gd name="T66" fmla="*/ 56 w 1417"/>
                  <a:gd name="T67" fmla="*/ 1559 h 1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17" h="1615">
                    <a:moveTo>
                      <a:pt x="56" y="1559"/>
                    </a:moveTo>
                    <a:lnTo>
                      <a:pt x="85" y="1502"/>
                    </a:lnTo>
                    <a:lnTo>
                      <a:pt x="141" y="1502"/>
                    </a:lnTo>
                    <a:lnTo>
                      <a:pt x="141" y="1445"/>
                    </a:lnTo>
                    <a:lnTo>
                      <a:pt x="170" y="1417"/>
                    </a:lnTo>
                    <a:lnTo>
                      <a:pt x="198" y="1360"/>
                    </a:lnTo>
                    <a:lnTo>
                      <a:pt x="170" y="1332"/>
                    </a:lnTo>
                    <a:lnTo>
                      <a:pt x="85" y="1360"/>
                    </a:lnTo>
                    <a:lnTo>
                      <a:pt x="28" y="1219"/>
                    </a:lnTo>
                    <a:lnTo>
                      <a:pt x="113" y="1020"/>
                    </a:lnTo>
                    <a:lnTo>
                      <a:pt x="198" y="992"/>
                    </a:lnTo>
                    <a:lnTo>
                      <a:pt x="227" y="1020"/>
                    </a:lnTo>
                    <a:lnTo>
                      <a:pt x="312" y="1020"/>
                    </a:lnTo>
                    <a:lnTo>
                      <a:pt x="312" y="907"/>
                    </a:lnTo>
                    <a:lnTo>
                      <a:pt x="368" y="765"/>
                    </a:lnTo>
                    <a:lnTo>
                      <a:pt x="113" y="708"/>
                    </a:lnTo>
                    <a:lnTo>
                      <a:pt x="56" y="765"/>
                    </a:lnTo>
                    <a:lnTo>
                      <a:pt x="0" y="737"/>
                    </a:lnTo>
                    <a:lnTo>
                      <a:pt x="0" y="652"/>
                    </a:lnTo>
                    <a:lnTo>
                      <a:pt x="85" y="425"/>
                    </a:lnTo>
                    <a:lnTo>
                      <a:pt x="340" y="28"/>
                    </a:lnTo>
                    <a:lnTo>
                      <a:pt x="482" y="141"/>
                    </a:lnTo>
                    <a:lnTo>
                      <a:pt x="538" y="141"/>
                    </a:lnTo>
                    <a:lnTo>
                      <a:pt x="567" y="56"/>
                    </a:lnTo>
                    <a:lnTo>
                      <a:pt x="623" y="0"/>
                    </a:lnTo>
                    <a:lnTo>
                      <a:pt x="680" y="113"/>
                    </a:lnTo>
                    <a:lnTo>
                      <a:pt x="623" y="141"/>
                    </a:lnTo>
                    <a:lnTo>
                      <a:pt x="680" y="226"/>
                    </a:lnTo>
                    <a:lnTo>
                      <a:pt x="737" y="198"/>
                    </a:lnTo>
                    <a:lnTo>
                      <a:pt x="737" y="283"/>
                    </a:lnTo>
                    <a:lnTo>
                      <a:pt x="793" y="368"/>
                    </a:lnTo>
                    <a:lnTo>
                      <a:pt x="765" y="396"/>
                    </a:lnTo>
                    <a:lnTo>
                      <a:pt x="1049" y="538"/>
                    </a:lnTo>
                    <a:lnTo>
                      <a:pt x="1219" y="481"/>
                    </a:lnTo>
                    <a:lnTo>
                      <a:pt x="1219" y="396"/>
                    </a:lnTo>
                    <a:lnTo>
                      <a:pt x="1275" y="396"/>
                    </a:lnTo>
                    <a:lnTo>
                      <a:pt x="1332" y="368"/>
                    </a:lnTo>
                    <a:lnTo>
                      <a:pt x="1389" y="396"/>
                    </a:lnTo>
                    <a:lnTo>
                      <a:pt x="1389" y="481"/>
                    </a:lnTo>
                    <a:lnTo>
                      <a:pt x="1304" y="538"/>
                    </a:lnTo>
                    <a:lnTo>
                      <a:pt x="1275" y="652"/>
                    </a:lnTo>
                    <a:lnTo>
                      <a:pt x="1219" y="822"/>
                    </a:lnTo>
                    <a:lnTo>
                      <a:pt x="1275" y="850"/>
                    </a:lnTo>
                    <a:lnTo>
                      <a:pt x="1304" y="963"/>
                    </a:lnTo>
                    <a:lnTo>
                      <a:pt x="1360" y="992"/>
                    </a:lnTo>
                    <a:lnTo>
                      <a:pt x="1389" y="1134"/>
                    </a:lnTo>
                    <a:lnTo>
                      <a:pt x="1417" y="1162"/>
                    </a:lnTo>
                    <a:lnTo>
                      <a:pt x="1389" y="1219"/>
                    </a:lnTo>
                    <a:lnTo>
                      <a:pt x="1332" y="1304"/>
                    </a:lnTo>
                    <a:lnTo>
                      <a:pt x="1247" y="1304"/>
                    </a:lnTo>
                    <a:lnTo>
                      <a:pt x="1247" y="1389"/>
                    </a:lnTo>
                    <a:lnTo>
                      <a:pt x="1162" y="1389"/>
                    </a:lnTo>
                    <a:lnTo>
                      <a:pt x="1105" y="1360"/>
                    </a:lnTo>
                    <a:lnTo>
                      <a:pt x="1077" y="1417"/>
                    </a:lnTo>
                    <a:lnTo>
                      <a:pt x="992" y="1389"/>
                    </a:lnTo>
                    <a:lnTo>
                      <a:pt x="964" y="1275"/>
                    </a:lnTo>
                    <a:lnTo>
                      <a:pt x="907" y="1247"/>
                    </a:lnTo>
                    <a:lnTo>
                      <a:pt x="879" y="1190"/>
                    </a:lnTo>
                    <a:lnTo>
                      <a:pt x="793" y="1190"/>
                    </a:lnTo>
                    <a:lnTo>
                      <a:pt x="737" y="1247"/>
                    </a:lnTo>
                    <a:lnTo>
                      <a:pt x="482" y="1275"/>
                    </a:lnTo>
                    <a:lnTo>
                      <a:pt x="397" y="1445"/>
                    </a:lnTo>
                    <a:lnTo>
                      <a:pt x="453" y="1502"/>
                    </a:lnTo>
                    <a:lnTo>
                      <a:pt x="312" y="1530"/>
                    </a:lnTo>
                    <a:lnTo>
                      <a:pt x="227" y="1615"/>
                    </a:lnTo>
                    <a:lnTo>
                      <a:pt x="198" y="1587"/>
                    </a:lnTo>
                    <a:lnTo>
                      <a:pt x="113" y="1587"/>
                    </a:lnTo>
                    <a:lnTo>
                      <a:pt x="56" y="155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2485" y="1622"/>
                <a:ext cx="397" cy="312"/>
              </a:xfrm>
              <a:custGeom>
                <a:avLst/>
                <a:gdLst>
                  <a:gd name="T0" fmla="*/ 0 w 397"/>
                  <a:gd name="T1" fmla="*/ 85 h 312"/>
                  <a:gd name="T2" fmla="*/ 29 w 397"/>
                  <a:gd name="T3" fmla="*/ 29 h 312"/>
                  <a:gd name="T4" fmla="*/ 85 w 397"/>
                  <a:gd name="T5" fmla="*/ 57 h 312"/>
                  <a:gd name="T6" fmla="*/ 142 w 397"/>
                  <a:gd name="T7" fmla="*/ 0 h 312"/>
                  <a:gd name="T8" fmla="*/ 397 w 397"/>
                  <a:gd name="T9" fmla="*/ 57 h 312"/>
                  <a:gd name="T10" fmla="*/ 341 w 397"/>
                  <a:gd name="T11" fmla="*/ 199 h 312"/>
                  <a:gd name="T12" fmla="*/ 341 w 397"/>
                  <a:gd name="T13" fmla="*/ 312 h 312"/>
                  <a:gd name="T14" fmla="*/ 256 w 397"/>
                  <a:gd name="T15" fmla="*/ 312 h 312"/>
                  <a:gd name="T16" fmla="*/ 227 w 397"/>
                  <a:gd name="T17" fmla="*/ 284 h 312"/>
                  <a:gd name="T18" fmla="*/ 142 w 397"/>
                  <a:gd name="T19" fmla="*/ 312 h 312"/>
                  <a:gd name="T20" fmla="*/ 85 w 397"/>
                  <a:gd name="T21" fmla="*/ 284 h 312"/>
                  <a:gd name="T22" fmla="*/ 57 w 397"/>
                  <a:gd name="T23" fmla="*/ 227 h 312"/>
                  <a:gd name="T24" fmla="*/ 57 w 397"/>
                  <a:gd name="T25" fmla="*/ 142 h 312"/>
                  <a:gd name="T26" fmla="*/ 0 w 397"/>
                  <a:gd name="T27" fmla="*/ 8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7" h="312">
                    <a:moveTo>
                      <a:pt x="0" y="85"/>
                    </a:moveTo>
                    <a:lnTo>
                      <a:pt x="29" y="29"/>
                    </a:lnTo>
                    <a:lnTo>
                      <a:pt x="85" y="57"/>
                    </a:lnTo>
                    <a:lnTo>
                      <a:pt x="142" y="0"/>
                    </a:lnTo>
                    <a:lnTo>
                      <a:pt x="397" y="57"/>
                    </a:lnTo>
                    <a:lnTo>
                      <a:pt x="341" y="199"/>
                    </a:lnTo>
                    <a:lnTo>
                      <a:pt x="341" y="312"/>
                    </a:lnTo>
                    <a:lnTo>
                      <a:pt x="256" y="312"/>
                    </a:lnTo>
                    <a:lnTo>
                      <a:pt x="227" y="284"/>
                    </a:lnTo>
                    <a:lnTo>
                      <a:pt x="142" y="312"/>
                    </a:lnTo>
                    <a:lnTo>
                      <a:pt x="85" y="284"/>
                    </a:lnTo>
                    <a:lnTo>
                      <a:pt x="57" y="227"/>
                    </a:lnTo>
                    <a:lnTo>
                      <a:pt x="57" y="142"/>
                    </a:lnTo>
                    <a:lnTo>
                      <a:pt x="0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1918" y="1197"/>
                <a:ext cx="681" cy="652"/>
              </a:xfrm>
              <a:custGeom>
                <a:avLst/>
                <a:gdLst>
                  <a:gd name="T0" fmla="*/ 681 w 681"/>
                  <a:gd name="T1" fmla="*/ 142 h 652"/>
                  <a:gd name="T2" fmla="*/ 596 w 681"/>
                  <a:gd name="T3" fmla="*/ 369 h 652"/>
                  <a:gd name="T4" fmla="*/ 596 w 681"/>
                  <a:gd name="T5" fmla="*/ 454 h 652"/>
                  <a:gd name="T6" fmla="*/ 567 w 681"/>
                  <a:gd name="T7" fmla="*/ 510 h 652"/>
                  <a:gd name="T8" fmla="*/ 454 w 681"/>
                  <a:gd name="T9" fmla="*/ 595 h 652"/>
                  <a:gd name="T10" fmla="*/ 454 w 681"/>
                  <a:gd name="T11" fmla="*/ 624 h 652"/>
                  <a:gd name="T12" fmla="*/ 341 w 681"/>
                  <a:gd name="T13" fmla="*/ 624 h 652"/>
                  <a:gd name="T14" fmla="*/ 312 w 681"/>
                  <a:gd name="T15" fmla="*/ 652 h 652"/>
                  <a:gd name="T16" fmla="*/ 284 w 681"/>
                  <a:gd name="T17" fmla="*/ 567 h 652"/>
                  <a:gd name="T18" fmla="*/ 57 w 681"/>
                  <a:gd name="T19" fmla="*/ 425 h 652"/>
                  <a:gd name="T20" fmla="*/ 57 w 681"/>
                  <a:gd name="T21" fmla="*/ 312 h 652"/>
                  <a:gd name="T22" fmla="*/ 0 w 681"/>
                  <a:gd name="T23" fmla="*/ 227 h 652"/>
                  <a:gd name="T24" fmla="*/ 57 w 681"/>
                  <a:gd name="T25" fmla="*/ 113 h 652"/>
                  <a:gd name="T26" fmla="*/ 57 w 681"/>
                  <a:gd name="T27" fmla="*/ 0 h 652"/>
                  <a:gd name="T28" fmla="*/ 284 w 681"/>
                  <a:gd name="T29" fmla="*/ 28 h 652"/>
                  <a:gd name="T30" fmla="*/ 284 w 681"/>
                  <a:gd name="T31" fmla="*/ 85 h 652"/>
                  <a:gd name="T32" fmla="*/ 369 w 681"/>
                  <a:gd name="T33" fmla="*/ 113 h 652"/>
                  <a:gd name="T34" fmla="*/ 397 w 681"/>
                  <a:gd name="T35" fmla="*/ 85 h 652"/>
                  <a:gd name="T36" fmla="*/ 539 w 681"/>
                  <a:gd name="T37" fmla="*/ 170 h 652"/>
                  <a:gd name="T38" fmla="*/ 624 w 681"/>
                  <a:gd name="T39" fmla="*/ 113 h 652"/>
                  <a:gd name="T40" fmla="*/ 681 w 681"/>
                  <a:gd name="T41" fmla="*/ 1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1" h="652">
                    <a:moveTo>
                      <a:pt x="681" y="142"/>
                    </a:moveTo>
                    <a:lnTo>
                      <a:pt x="596" y="369"/>
                    </a:lnTo>
                    <a:lnTo>
                      <a:pt x="596" y="454"/>
                    </a:lnTo>
                    <a:lnTo>
                      <a:pt x="567" y="510"/>
                    </a:lnTo>
                    <a:lnTo>
                      <a:pt x="454" y="595"/>
                    </a:lnTo>
                    <a:lnTo>
                      <a:pt x="454" y="624"/>
                    </a:lnTo>
                    <a:lnTo>
                      <a:pt x="341" y="624"/>
                    </a:lnTo>
                    <a:lnTo>
                      <a:pt x="312" y="652"/>
                    </a:lnTo>
                    <a:lnTo>
                      <a:pt x="284" y="567"/>
                    </a:lnTo>
                    <a:lnTo>
                      <a:pt x="57" y="425"/>
                    </a:lnTo>
                    <a:lnTo>
                      <a:pt x="57" y="312"/>
                    </a:lnTo>
                    <a:lnTo>
                      <a:pt x="0" y="227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284" y="28"/>
                    </a:lnTo>
                    <a:lnTo>
                      <a:pt x="284" y="85"/>
                    </a:lnTo>
                    <a:lnTo>
                      <a:pt x="369" y="113"/>
                    </a:lnTo>
                    <a:lnTo>
                      <a:pt x="397" y="85"/>
                    </a:lnTo>
                    <a:lnTo>
                      <a:pt x="539" y="170"/>
                    </a:lnTo>
                    <a:lnTo>
                      <a:pt x="624" y="113"/>
                    </a:lnTo>
                    <a:lnTo>
                      <a:pt x="681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1975" y="545"/>
                <a:ext cx="992" cy="822"/>
              </a:xfrm>
              <a:custGeom>
                <a:avLst/>
                <a:gdLst>
                  <a:gd name="T0" fmla="*/ 879 w 992"/>
                  <a:gd name="T1" fmla="*/ 397 h 822"/>
                  <a:gd name="T2" fmla="*/ 624 w 992"/>
                  <a:gd name="T3" fmla="*/ 794 h 822"/>
                  <a:gd name="T4" fmla="*/ 567 w 992"/>
                  <a:gd name="T5" fmla="*/ 765 h 822"/>
                  <a:gd name="T6" fmla="*/ 482 w 992"/>
                  <a:gd name="T7" fmla="*/ 822 h 822"/>
                  <a:gd name="T8" fmla="*/ 340 w 992"/>
                  <a:gd name="T9" fmla="*/ 737 h 822"/>
                  <a:gd name="T10" fmla="*/ 312 w 992"/>
                  <a:gd name="T11" fmla="*/ 765 h 822"/>
                  <a:gd name="T12" fmla="*/ 227 w 992"/>
                  <a:gd name="T13" fmla="*/ 737 h 822"/>
                  <a:gd name="T14" fmla="*/ 227 w 992"/>
                  <a:gd name="T15" fmla="*/ 680 h 822"/>
                  <a:gd name="T16" fmla="*/ 0 w 992"/>
                  <a:gd name="T17" fmla="*/ 652 h 822"/>
                  <a:gd name="T18" fmla="*/ 170 w 992"/>
                  <a:gd name="T19" fmla="*/ 595 h 822"/>
                  <a:gd name="T20" fmla="*/ 284 w 992"/>
                  <a:gd name="T21" fmla="*/ 397 h 822"/>
                  <a:gd name="T22" fmla="*/ 397 w 992"/>
                  <a:gd name="T23" fmla="*/ 198 h 822"/>
                  <a:gd name="T24" fmla="*/ 369 w 992"/>
                  <a:gd name="T25" fmla="*/ 113 h 822"/>
                  <a:gd name="T26" fmla="*/ 369 w 992"/>
                  <a:gd name="T27" fmla="*/ 28 h 822"/>
                  <a:gd name="T28" fmla="*/ 482 w 992"/>
                  <a:gd name="T29" fmla="*/ 57 h 822"/>
                  <a:gd name="T30" fmla="*/ 567 w 992"/>
                  <a:gd name="T31" fmla="*/ 0 h 822"/>
                  <a:gd name="T32" fmla="*/ 709 w 992"/>
                  <a:gd name="T33" fmla="*/ 57 h 822"/>
                  <a:gd name="T34" fmla="*/ 766 w 992"/>
                  <a:gd name="T35" fmla="*/ 28 h 822"/>
                  <a:gd name="T36" fmla="*/ 794 w 992"/>
                  <a:gd name="T37" fmla="*/ 28 h 822"/>
                  <a:gd name="T38" fmla="*/ 907 w 992"/>
                  <a:gd name="T39" fmla="*/ 85 h 822"/>
                  <a:gd name="T40" fmla="*/ 907 w 992"/>
                  <a:gd name="T41" fmla="*/ 113 h 822"/>
                  <a:gd name="T42" fmla="*/ 964 w 992"/>
                  <a:gd name="T43" fmla="*/ 142 h 822"/>
                  <a:gd name="T44" fmla="*/ 992 w 992"/>
                  <a:gd name="T45" fmla="*/ 170 h 822"/>
                  <a:gd name="T46" fmla="*/ 907 w 992"/>
                  <a:gd name="T47" fmla="*/ 255 h 822"/>
                  <a:gd name="T48" fmla="*/ 936 w 992"/>
                  <a:gd name="T49" fmla="*/ 340 h 822"/>
                  <a:gd name="T50" fmla="*/ 879 w 992"/>
                  <a:gd name="T51" fmla="*/ 397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92" h="822">
                    <a:moveTo>
                      <a:pt x="879" y="397"/>
                    </a:moveTo>
                    <a:lnTo>
                      <a:pt x="624" y="794"/>
                    </a:lnTo>
                    <a:lnTo>
                      <a:pt x="567" y="765"/>
                    </a:lnTo>
                    <a:lnTo>
                      <a:pt x="482" y="822"/>
                    </a:lnTo>
                    <a:lnTo>
                      <a:pt x="340" y="737"/>
                    </a:lnTo>
                    <a:lnTo>
                      <a:pt x="312" y="765"/>
                    </a:lnTo>
                    <a:lnTo>
                      <a:pt x="227" y="737"/>
                    </a:lnTo>
                    <a:lnTo>
                      <a:pt x="227" y="680"/>
                    </a:lnTo>
                    <a:lnTo>
                      <a:pt x="0" y="652"/>
                    </a:lnTo>
                    <a:lnTo>
                      <a:pt x="170" y="595"/>
                    </a:lnTo>
                    <a:lnTo>
                      <a:pt x="284" y="397"/>
                    </a:lnTo>
                    <a:lnTo>
                      <a:pt x="397" y="198"/>
                    </a:lnTo>
                    <a:lnTo>
                      <a:pt x="369" y="113"/>
                    </a:lnTo>
                    <a:lnTo>
                      <a:pt x="369" y="28"/>
                    </a:lnTo>
                    <a:lnTo>
                      <a:pt x="482" y="57"/>
                    </a:lnTo>
                    <a:lnTo>
                      <a:pt x="567" y="0"/>
                    </a:lnTo>
                    <a:lnTo>
                      <a:pt x="709" y="57"/>
                    </a:lnTo>
                    <a:lnTo>
                      <a:pt x="766" y="28"/>
                    </a:lnTo>
                    <a:lnTo>
                      <a:pt x="794" y="28"/>
                    </a:lnTo>
                    <a:lnTo>
                      <a:pt x="907" y="85"/>
                    </a:lnTo>
                    <a:lnTo>
                      <a:pt x="907" y="113"/>
                    </a:lnTo>
                    <a:lnTo>
                      <a:pt x="964" y="142"/>
                    </a:lnTo>
                    <a:lnTo>
                      <a:pt x="992" y="170"/>
                    </a:lnTo>
                    <a:lnTo>
                      <a:pt x="907" y="255"/>
                    </a:lnTo>
                    <a:lnTo>
                      <a:pt x="936" y="340"/>
                    </a:lnTo>
                    <a:lnTo>
                      <a:pt x="879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4498" y="91"/>
                <a:ext cx="737" cy="1333"/>
              </a:xfrm>
              <a:custGeom>
                <a:avLst/>
                <a:gdLst>
                  <a:gd name="T0" fmla="*/ 170 w 737"/>
                  <a:gd name="T1" fmla="*/ 0 h 1333"/>
                  <a:gd name="T2" fmla="*/ 284 w 737"/>
                  <a:gd name="T3" fmla="*/ 0 h 1333"/>
                  <a:gd name="T4" fmla="*/ 284 w 737"/>
                  <a:gd name="T5" fmla="*/ 114 h 1333"/>
                  <a:gd name="T6" fmla="*/ 369 w 737"/>
                  <a:gd name="T7" fmla="*/ 142 h 1333"/>
                  <a:gd name="T8" fmla="*/ 340 w 737"/>
                  <a:gd name="T9" fmla="*/ 397 h 1333"/>
                  <a:gd name="T10" fmla="*/ 397 w 737"/>
                  <a:gd name="T11" fmla="*/ 426 h 1333"/>
                  <a:gd name="T12" fmla="*/ 397 w 737"/>
                  <a:gd name="T13" fmla="*/ 482 h 1333"/>
                  <a:gd name="T14" fmla="*/ 425 w 737"/>
                  <a:gd name="T15" fmla="*/ 511 h 1333"/>
                  <a:gd name="T16" fmla="*/ 425 w 737"/>
                  <a:gd name="T17" fmla="*/ 567 h 1333"/>
                  <a:gd name="T18" fmla="*/ 652 w 737"/>
                  <a:gd name="T19" fmla="*/ 681 h 1333"/>
                  <a:gd name="T20" fmla="*/ 709 w 737"/>
                  <a:gd name="T21" fmla="*/ 766 h 1333"/>
                  <a:gd name="T22" fmla="*/ 681 w 737"/>
                  <a:gd name="T23" fmla="*/ 879 h 1333"/>
                  <a:gd name="T24" fmla="*/ 737 w 737"/>
                  <a:gd name="T25" fmla="*/ 936 h 1333"/>
                  <a:gd name="T26" fmla="*/ 624 w 737"/>
                  <a:gd name="T27" fmla="*/ 1078 h 1333"/>
                  <a:gd name="T28" fmla="*/ 709 w 737"/>
                  <a:gd name="T29" fmla="*/ 1106 h 1333"/>
                  <a:gd name="T30" fmla="*/ 737 w 737"/>
                  <a:gd name="T31" fmla="*/ 1248 h 1333"/>
                  <a:gd name="T32" fmla="*/ 567 w 737"/>
                  <a:gd name="T33" fmla="*/ 1333 h 1333"/>
                  <a:gd name="T34" fmla="*/ 539 w 737"/>
                  <a:gd name="T35" fmla="*/ 1248 h 1333"/>
                  <a:gd name="T36" fmla="*/ 510 w 737"/>
                  <a:gd name="T37" fmla="*/ 1191 h 1333"/>
                  <a:gd name="T38" fmla="*/ 539 w 737"/>
                  <a:gd name="T39" fmla="*/ 1021 h 1333"/>
                  <a:gd name="T40" fmla="*/ 454 w 737"/>
                  <a:gd name="T41" fmla="*/ 936 h 1333"/>
                  <a:gd name="T42" fmla="*/ 340 w 737"/>
                  <a:gd name="T43" fmla="*/ 936 h 1333"/>
                  <a:gd name="T44" fmla="*/ 227 w 737"/>
                  <a:gd name="T45" fmla="*/ 851 h 1333"/>
                  <a:gd name="T46" fmla="*/ 227 w 737"/>
                  <a:gd name="T47" fmla="*/ 794 h 1333"/>
                  <a:gd name="T48" fmla="*/ 255 w 737"/>
                  <a:gd name="T49" fmla="*/ 737 h 1333"/>
                  <a:gd name="T50" fmla="*/ 227 w 737"/>
                  <a:gd name="T51" fmla="*/ 709 h 1333"/>
                  <a:gd name="T52" fmla="*/ 199 w 737"/>
                  <a:gd name="T53" fmla="*/ 737 h 1333"/>
                  <a:gd name="T54" fmla="*/ 142 w 737"/>
                  <a:gd name="T55" fmla="*/ 709 h 1333"/>
                  <a:gd name="T56" fmla="*/ 29 w 737"/>
                  <a:gd name="T57" fmla="*/ 737 h 1333"/>
                  <a:gd name="T58" fmla="*/ 85 w 737"/>
                  <a:gd name="T59" fmla="*/ 652 h 1333"/>
                  <a:gd name="T60" fmla="*/ 29 w 737"/>
                  <a:gd name="T61" fmla="*/ 596 h 1333"/>
                  <a:gd name="T62" fmla="*/ 114 w 737"/>
                  <a:gd name="T63" fmla="*/ 511 h 1333"/>
                  <a:gd name="T64" fmla="*/ 57 w 737"/>
                  <a:gd name="T65" fmla="*/ 426 h 1333"/>
                  <a:gd name="T66" fmla="*/ 0 w 737"/>
                  <a:gd name="T67" fmla="*/ 426 h 1333"/>
                  <a:gd name="T68" fmla="*/ 0 w 737"/>
                  <a:gd name="T69" fmla="*/ 284 h 1333"/>
                  <a:gd name="T70" fmla="*/ 114 w 737"/>
                  <a:gd name="T71" fmla="*/ 227 h 1333"/>
                  <a:gd name="T72" fmla="*/ 142 w 737"/>
                  <a:gd name="T73" fmla="*/ 171 h 1333"/>
                  <a:gd name="T74" fmla="*/ 29 w 737"/>
                  <a:gd name="T75" fmla="*/ 171 h 1333"/>
                  <a:gd name="T76" fmla="*/ 29 w 737"/>
                  <a:gd name="T77" fmla="*/ 114 h 1333"/>
                  <a:gd name="T78" fmla="*/ 170 w 737"/>
                  <a:gd name="T79" fmla="*/ 0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37" h="1333">
                    <a:moveTo>
                      <a:pt x="170" y="0"/>
                    </a:moveTo>
                    <a:lnTo>
                      <a:pt x="284" y="0"/>
                    </a:lnTo>
                    <a:lnTo>
                      <a:pt x="284" y="114"/>
                    </a:lnTo>
                    <a:lnTo>
                      <a:pt x="369" y="142"/>
                    </a:lnTo>
                    <a:lnTo>
                      <a:pt x="340" y="397"/>
                    </a:lnTo>
                    <a:lnTo>
                      <a:pt x="397" y="426"/>
                    </a:lnTo>
                    <a:lnTo>
                      <a:pt x="397" y="482"/>
                    </a:lnTo>
                    <a:lnTo>
                      <a:pt x="425" y="511"/>
                    </a:lnTo>
                    <a:lnTo>
                      <a:pt x="425" y="567"/>
                    </a:lnTo>
                    <a:lnTo>
                      <a:pt x="652" y="681"/>
                    </a:lnTo>
                    <a:lnTo>
                      <a:pt x="709" y="766"/>
                    </a:lnTo>
                    <a:lnTo>
                      <a:pt x="681" y="879"/>
                    </a:lnTo>
                    <a:lnTo>
                      <a:pt x="737" y="936"/>
                    </a:lnTo>
                    <a:lnTo>
                      <a:pt x="624" y="1078"/>
                    </a:lnTo>
                    <a:lnTo>
                      <a:pt x="709" y="1106"/>
                    </a:lnTo>
                    <a:lnTo>
                      <a:pt x="737" y="1248"/>
                    </a:lnTo>
                    <a:lnTo>
                      <a:pt x="567" y="1333"/>
                    </a:lnTo>
                    <a:lnTo>
                      <a:pt x="539" y="1248"/>
                    </a:lnTo>
                    <a:lnTo>
                      <a:pt x="510" y="1191"/>
                    </a:lnTo>
                    <a:lnTo>
                      <a:pt x="539" y="1021"/>
                    </a:lnTo>
                    <a:lnTo>
                      <a:pt x="454" y="936"/>
                    </a:lnTo>
                    <a:lnTo>
                      <a:pt x="340" y="936"/>
                    </a:lnTo>
                    <a:lnTo>
                      <a:pt x="227" y="851"/>
                    </a:lnTo>
                    <a:lnTo>
                      <a:pt x="227" y="794"/>
                    </a:lnTo>
                    <a:lnTo>
                      <a:pt x="255" y="737"/>
                    </a:lnTo>
                    <a:lnTo>
                      <a:pt x="227" y="709"/>
                    </a:lnTo>
                    <a:lnTo>
                      <a:pt x="199" y="737"/>
                    </a:lnTo>
                    <a:lnTo>
                      <a:pt x="142" y="709"/>
                    </a:lnTo>
                    <a:lnTo>
                      <a:pt x="29" y="737"/>
                    </a:lnTo>
                    <a:lnTo>
                      <a:pt x="85" y="652"/>
                    </a:lnTo>
                    <a:lnTo>
                      <a:pt x="29" y="596"/>
                    </a:lnTo>
                    <a:lnTo>
                      <a:pt x="114" y="511"/>
                    </a:lnTo>
                    <a:lnTo>
                      <a:pt x="57" y="426"/>
                    </a:lnTo>
                    <a:lnTo>
                      <a:pt x="0" y="426"/>
                    </a:lnTo>
                    <a:lnTo>
                      <a:pt x="0" y="284"/>
                    </a:lnTo>
                    <a:lnTo>
                      <a:pt x="114" y="227"/>
                    </a:lnTo>
                    <a:lnTo>
                      <a:pt x="142" y="171"/>
                    </a:lnTo>
                    <a:lnTo>
                      <a:pt x="29" y="171"/>
                    </a:lnTo>
                    <a:lnTo>
                      <a:pt x="29" y="114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137" y="743"/>
                <a:ext cx="652" cy="567"/>
              </a:xfrm>
              <a:custGeom>
                <a:avLst/>
                <a:gdLst>
                  <a:gd name="T0" fmla="*/ 170 w 652"/>
                  <a:gd name="T1" fmla="*/ 539 h 567"/>
                  <a:gd name="T2" fmla="*/ 114 w 652"/>
                  <a:gd name="T3" fmla="*/ 454 h 567"/>
                  <a:gd name="T4" fmla="*/ 114 w 652"/>
                  <a:gd name="T5" fmla="*/ 369 h 567"/>
                  <a:gd name="T6" fmla="*/ 57 w 652"/>
                  <a:gd name="T7" fmla="*/ 397 h 567"/>
                  <a:gd name="T8" fmla="*/ 0 w 652"/>
                  <a:gd name="T9" fmla="*/ 312 h 567"/>
                  <a:gd name="T10" fmla="*/ 57 w 652"/>
                  <a:gd name="T11" fmla="*/ 284 h 567"/>
                  <a:gd name="T12" fmla="*/ 0 w 652"/>
                  <a:gd name="T13" fmla="*/ 171 h 567"/>
                  <a:gd name="T14" fmla="*/ 57 w 652"/>
                  <a:gd name="T15" fmla="*/ 114 h 567"/>
                  <a:gd name="T16" fmla="*/ 142 w 652"/>
                  <a:gd name="T17" fmla="*/ 85 h 567"/>
                  <a:gd name="T18" fmla="*/ 312 w 652"/>
                  <a:gd name="T19" fmla="*/ 114 h 567"/>
                  <a:gd name="T20" fmla="*/ 426 w 652"/>
                  <a:gd name="T21" fmla="*/ 29 h 567"/>
                  <a:gd name="T22" fmla="*/ 454 w 652"/>
                  <a:gd name="T23" fmla="*/ 57 h 567"/>
                  <a:gd name="T24" fmla="*/ 539 w 652"/>
                  <a:gd name="T25" fmla="*/ 0 h 567"/>
                  <a:gd name="T26" fmla="*/ 624 w 652"/>
                  <a:gd name="T27" fmla="*/ 85 h 567"/>
                  <a:gd name="T28" fmla="*/ 652 w 652"/>
                  <a:gd name="T29" fmla="*/ 171 h 567"/>
                  <a:gd name="T30" fmla="*/ 652 w 652"/>
                  <a:gd name="T31" fmla="*/ 284 h 567"/>
                  <a:gd name="T32" fmla="*/ 539 w 652"/>
                  <a:gd name="T33" fmla="*/ 312 h 567"/>
                  <a:gd name="T34" fmla="*/ 539 w 652"/>
                  <a:gd name="T35" fmla="*/ 369 h 567"/>
                  <a:gd name="T36" fmla="*/ 426 w 652"/>
                  <a:gd name="T37" fmla="*/ 426 h 567"/>
                  <a:gd name="T38" fmla="*/ 397 w 652"/>
                  <a:gd name="T39" fmla="*/ 482 h 567"/>
                  <a:gd name="T40" fmla="*/ 312 w 652"/>
                  <a:gd name="T41" fmla="*/ 511 h 567"/>
                  <a:gd name="T42" fmla="*/ 312 w 652"/>
                  <a:gd name="T43" fmla="*/ 567 h 567"/>
                  <a:gd name="T44" fmla="*/ 170 w 652"/>
                  <a:gd name="T45" fmla="*/ 53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52" h="567">
                    <a:moveTo>
                      <a:pt x="170" y="539"/>
                    </a:moveTo>
                    <a:lnTo>
                      <a:pt x="114" y="454"/>
                    </a:lnTo>
                    <a:lnTo>
                      <a:pt x="114" y="369"/>
                    </a:lnTo>
                    <a:lnTo>
                      <a:pt x="57" y="397"/>
                    </a:lnTo>
                    <a:lnTo>
                      <a:pt x="0" y="312"/>
                    </a:lnTo>
                    <a:lnTo>
                      <a:pt x="57" y="284"/>
                    </a:lnTo>
                    <a:lnTo>
                      <a:pt x="0" y="171"/>
                    </a:lnTo>
                    <a:lnTo>
                      <a:pt x="57" y="114"/>
                    </a:lnTo>
                    <a:lnTo>
                      <a:pt x="142" y="85"/>
                    </a:lnTo>
                    <a:lnTo>
                      <a:pt x="312" y="114"/>
                    </a:lnTo>
                    <a:lnTo>
                      <a:pt x="426" y="29"/>
                    </a:lnTo>
                    <a:lnTo>
                      <a:pt x="454" y="57"/>
                    </a:lnTo>
                    <a:lnTo>
                      <a:pt x="539" y="0"/>
                    </a:lnTo>
                    <a:lnTo>
                      <a:pt x="624" y="85"/>
                    </a:lnTo>
                    <a:lnTo>
                      <a:pt x="652" y="171"/>
                    </a:lnTo>
                    <a:lnTo>
                      <a:pt x="652" y="284"/>
                    </a:lnTo>
                    <a:lnTo>
                      <a:pt x="539" y="312"/>
                    </a:lnTo>
                    <a:lnTo>
                      <a:pt x="539" y="369"/>
                    </a:lnTo>
                    <a:lnTo>
                      <a:pt x="426" y="426"/>
                    </a:lnTo>
                    <a:lnTo>
                      <a:pt x="397" y="482"/>
                    </a:lnTo>
                    <a:lnTo>
                      <a:pt x="312" y="511"/>
                    </a:lnTo>
                    <a:lnTo>
                      <a:pt x="312" y="567"/>
                    </a:lnTo>
                    <a:lnTo>
                      <a:pt x="170" y="53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3279" y="1027"/>
                <a:ext cx="595" cy="425"/>
              </a:xfrm>
              <a:custGeom>
                <a:avLst/>
                <a:gdLst>
                  <a:gd name="T0" fmla="*/ 510 w 595"/>
                  <a:gd name="T1" fmla="*/ 0 h 425"/>
                  <a:gd name="T2" fmla="*/ 510 w 595"/>
                  <a:gd name="T3" fmla="*/ 57 h 425"/>
                  <a:gd name="T4" fmla="*/ 595 w 595"/>
                  <a:gd name="T5" fmla="*/ 85 h 425"/>
                  <a:gd name="T6" fmla="*/ 595 w 595"/>
                  <a:gd name="T7" fmla="*/ 198 h 425"/>
                  <a:gd name="T8" fmla="*/ 567 w 595"/>
                  <a:gd name="T9" fmla="*/ 255 h 425"/>
                  <a:gd name="T10" fmla="*/ 510 w 595"/>
                  <a:gd name="T11" fmla="*/ 283 h 425"/>
                  <a:gd name="T12" fmla="*/ 482 w 595"/>
                  <a:gd name="T13" fmla="*/ 283 h 425"/>
                  <a:gd name="T14" fmla="*/ 454 w 595"/>
                  <a:gd name="T15" fmla="*/ 283 h 425"/>
                  <a:gd name="T16" fmla="*/ 454 w 595"/>
                  <a:gd name="T17" fmla="*/ 368 h 425"/>
                  <a:gd name="T18" fmla="*/ 284 w 595"/>
                  <a:gd name="T19" fmla="*/ 425 h 425"/>
                  <a:gd name="T20" fmla="*/ 0 w 595"/>
                  <a:gd name="T21" fmla="*/ 283 h 425"/>
                  <a:gd name="T22" fmla="*/ 28 w 595"/>
                  <a:gd name="T23" fmla="*/ 255 h 425"/>
                  <a:gd name="T24" fmla="*/ 170 w 595"/>
                  <a:gd name="T25" fmla="*/ 283 h 425"/>
                  <a:gd name="T26" fmla="*/ 170 w 595"/>
                  <a:gd name="T27" fmla="*/ 227 h 425"/>
                  <a:gd name="T28" fmla="*/ 255 w 595"/>
                  <a:gd name="T29" fmla="*/ 198 h 425"/>
                  <a:gd name="T30" fmla="*/ 284 w 595"/>
                  <a:gd name="T31" fmla="*/ 142 h 425"/>
                  <a:gd name="T32" fmla="*/ 397 w 595"/>
                  <a:gd name="T33" fmla="*/ 85 h 425"/>
                  <a:gd name="T34" fmla="*/ 397 w 595"/>
                  <a:gd name="T35" fmla="*/ 28 h 425"/>
                  <a:gd name="T36" fmla="*/ 510 w 595"/>
                  <a:gd name="T37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5" h="425">
                    <a:moveTo>
                      <a:pt x="510" y="0"/>
                    </a:moveTo>
                    <a:lnTo>
                      <a:pt x="510" y="57"/>
                    </a:lnTo>
                    <a:lnTo>
                      <a:pt x="595" y="85"/>
                    </a:lnTo>
                    <a:lnTo>
                      <a:pt x="595" y="198"/>
                    </a:lnTo>
                    <a:lnTo>
                      <a:pt x="567" y="255"/>
                    </a:lnTo>
                    <a:lnTo>
                      <a:pt x="510" y="283"/>
                    </a:lnTo>
                    <a:lnTo>
                      <a:pt x="482" y="283"/>
                    </a:lnTo>
                    <a:lnTo>
                      <a:pt x="454" y="283"/>
                    </a:lnTo>
                    <a:lnTo>
                      <a:pt x="454" y="368"/>
                    </a:lnTo>
                    <a:lnTo>
                      <a:pt x="284" y="425"/>
                    </a:lnTo>
                    <a:lnTo>
                      <a:pt x="0" y="283"/>
                    </a:lnTo>
                    <a:lnTo>
                      <a:pt x="28" y="255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55" y="198"/>
                    </a:lnTo>
                    <a:lnTo>
                      <a:pt x="284" y="142"/>
                    </a:lnTo>
                    <a:lnTo>
                      <a:pt x="397" y="85"/>
                    </a:lnTo>
                    <a:lnTo>
                      <a:pt x="397" y="28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818" y="1395"/>
                <a:ext cx="198" cy="171"/>
              </a:xfrm>
              <a:custGeom>
                <a:avLst/>
                <a:gdLst>
                  <a:gd name="T0" fmla="*/ 0 w 198"/>
                  <a:gd name="T1" fmla="*/ 57 h 171"/>
                  <a:gd name="T2" fmla="*/ 85 w 198"/>
                  <a:gd name="T3" fmla="*/ 0 h 171"/>
                  <a:gd name="T4" fmla="*/ 170 w 198"/>
                  <a:gd name="T5" fmla="*/ 0 h 171"/>
                  <a:gd name="T6" fmla="*/ 198 w 198"/>
                  <a:gd name="T7" fmla="*/ 57 h 171"/>
                  <a:gd name="T8" fmla="*/ 198 w 198"/>
                  <a:gd name="T9" fmla="*/ 114 h 171"/>
                  <a:gd name="T10" fmla="*/ 170 w 198"/>
                  <a:gd name="T11" fmla="*/ 171 h 171"/>
                  <a:gd name="T12" fmla="*/ 113 w 198"/>
                  <a:gd name="T13" fmla="*/ 114 h 171"/>
                  <a:gd name="T14" fmla="*/ 0 w 198"/>
                  <a:gd name="T15" fmla="*/ 57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" h="171">
                    <a:moveTo>
                      <a:pt x="0" y="57"/>
                    </a:moveTo>
                    <a:lnTo>
                      <a:pt x="85" y="0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198" y="114"/>
                    </a:lnTo>
                    <a:lnTo>
                      <a:pt x="170" y="171"/>
                    </a:lnTo>
                    <a:lnTo>
                      <a:pt x="113" y="114"/>
                    </a:lnTo>
                    <a:lnTo>
                      <a:pt x="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3733" y="1452"/>
                <a:ext cx="623" cy="737"/>
              </a:xfrm>
              <a:custGeom>
                <a:avLst/>
                <a:gdLst>
                  <a:gd name="T0" fmla="*/ 255 w 623"/>
                  <a:gd name="T1" fmla="*/ 114 h 737"/>
                  <a:gd name="T2" fmla="*/ 198 w 623"/>
                  <a:gd name="T3" fmla="*/ 57 h 737"/>
                  <a:gd name="T4" fmla="*/ 85 w 623"/>
                  <a:gd name="T5" fmla="*/ 0 h 737"/>
                  <a:gd name="T6" fmla="*/ 0 w 623"/>
                  <a:gd name="T7" fmla="*/ 284 h 737"/>
                  <a:gd name="T8" fmla="*/ 56 w 623"/>
                  <a:gd name="T9" fmla="*/ 312 h 737"/>
                  <a:gd name="T10" fmla="*/ 85 w 623"/>
                  <a:gd name="T11" fmla="*/ 425 h 737"/>
                  <a:gd name="T12" fmla="*/ 141 w 623"/>
                  <a:gd name="T13" fmla="*/ 454 h 737"/>
                  <a:gd name="T14" fmla="*/ 170 w 623"/>
                  <a:gd name="T15" fmla="*/ 596 h 737"/>
                  <a:gd name="T16" fmla="*/ 198 w 623"/>
                  <a:gd name="T17" fmla="*/ 624 h 737"/>
                  <a:gd name="T18" fmla="*/ 170 w 623"/>
                  <a:gd name="T19" fmla="*/ 681 h 737"/>
                  <a:gd name="T20" fmla="*/ 283 w 623"/>
                  <a:gd name="T21" fmla="*/ 737 h 737"/>
                  <a:gd name="T22" fmla="*/ 340 w 623"/>
                  <a:gd name="T23" fmla="*/ 681 h 737"/>
                  <a:gd name="T24" fmla="*/ 425 w 623"/>
                  <a:gd name="T25" fmla="*/ 681 h 737"/>
                  <a:gd name="T26" fmla="*/ 538 w 623"/>
                  <a:gd name="T27" fmla="*/ 737 h 737"/>
                  <a:gd name="T28" fmla="*/ 595 w 623"/>
                  <a:gd name="T29" fmla="*/ 652 h 737"/>
                  <a:gd name="T30" fmla="*/ 538 w 623"/>
                  <a:gd name="T31" fmla="*/ 567 h 737"/>
                  <a:gd name="T32" fmla="*/ 567 w 623"/>
                  <a:gd name="T33" fmla="*/ 482 h 737"/>
                  <a:gd name="T34" fmla="*/ 623 w 623"/>
                  <a:gd name="T35" fmla="*/ 454 h 737"/>
                  <a:gd name="T36" fmla="*/ 453 w 623"/>
                  <a:gd name="T37" fmla="*/ 340 h 737"/>
                  <a:gd name="T38" fmla="*/ 425 w 623"/>
                  <a:gd name="T39" fmla="*/ 255 h 737"/>
                  <a:gd name="T40" fmla="*/ 368 w 623"/>
                  <a:gd name="T41" fmla="*/ 284 h 737"/>
                  <a:gd name="T42" fmla="*/ 283 w 623"/>
                  <a:gd name="T43" fmla="*/ 255 h 737"/>
                  <a:gd name="T44" fmla="*/ 255 w 623"/>
                  <a:gd name="T45" fmla="*/ 114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3" h="737">
                    <a:moveTo>
                      <a:pt x="255" y="114"/>
                    </a:moveTo>
                    <a:lnTo>
                      <a:pt x="198" y="57"/>
                    </a:lnTo>
                    <a:lnTo>
                      <a:pt x="85" y="0"/>
                    </a:lnTo>
                    <a:lnTo>
                      <a:pt x="0" y="284"/>
                    </a:lnTo>
                    <a:lnTo>
                      <a:pt x="56" y="312"/>
                    </a:lnTo>
                    <a:lnTo>
                      <a:pt x="85" y="425"/>
                    </a:lnTo>
                    <a:lnTo>
                      <a:pt x="141" y="454"/>
                    </a:lnTo>
                    <a:lnTo>
                      <a:pt x="170" y="596"/>
                    </a:lnTo>
                    <a:lnTo>
                      <a:pt x="198" y="624"/>
                    </a:lnTo>
                    <a:lnTo>
                      <a:pt x="170" y="681"/>
                    </a:lnTo>
                    <a:lnTo>
                      <a:pt x="283" y="737"/>
                    </a:lnTo>
                    <a:lnTo>
                      <a:pt x="340" y="681"/>
                    </a:lnTo>
                    <a:lnTo>
                      <a:pt x="425" y="681"/>
                    </a:lnTo>
                    <a:lnTo>
                      <a:pt x="538" y="737"/>
                    </a:lnTo>
                    <a:lnTo>
                      <a:pt x="595" y="652"/>
                    </a:lnTo>
                    <a:lnTo>
                      <a:pt x="538" y="567"/>
                    </a:lnTo>
                    <a:lnTo>
                      <a:pt x="567" y="482"/>
                    </a:lnTo>
                    <a:lnTo>
                      <a:pt x="623" y="454"/>
                    </a:lnTo>
                    <a:lnTo>
                      <a:pt x="453" y="340"/>
                    </a:lnTo>
                    <a:lnTo>
                      <a:pt x="425" y="255"/>
                    </a:lnTo>
                    <a:lnTo>
                      <a:pt x="368" y="284"/>
                    </a:lnTo>
                    <a:lnTo>
                      <a:pt x="283" y="255"/>
                    </a:lnTo>
                    <a:lnTo>
                      <a:pt x="255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3251" y="2359"/>
                <a:ext cx="453" cy="341"/>
              </a:xfrm>
              <a:custGeom>
                <a:avLst/>
                <a:gdLst>
                  <a:gd name="T0" fmla="*/ 255 w 453"/>
                  <a:gd name="T1" fmla="*/ 0 h 341"/>
                  <a:gd name="T2" fmla="*/ 113 w 453"/>
                  <a:gd name="T3" fmla="*/ 114 h 341"/>
                  <a:gd name="T4" fmla="*/ 198 w 453"/>
                  <a:gd name="T5" fmla="*/ 170 h 341"/>
                  <a:gd name="T6" fmla="*/ 142 w 453"/>
                  <a:gd name="T7" fmla="*/ 199 h 341"/>
                  <a:gd name="T8" fmla="*/ 56 w 453"/>
                  <a:gd name="T9" fmla="*/ 227 h 341"/>
                  <a:gd name="T10" fmla="*/ 0 w 453"/>
                  <a:gd name="T11" fmla="*/ 284 h 341"/>
                  <a:gd name="T12" fmla="*/ 142 w 453"/>
                  <a:gd name="T13" fmla="*/ 341 h 341"/>
                  <a:gd name="T14" fmla="*/ 227 w 453"/>
                  <a:gd name="T15" fmla="*/ 341 h 341"/>
                  <a:gd name="T16" fmla="*/ 453 w 453"/>
                  <a:gd name="T17" fmla="*/ 256 h 341"/>
                  <a:gd name="T18" fmla="*/ 368 w 453"/>
                  <a:gd name="T19" fmla="*/ 170 h 341"/>
                  <a:gd name="T20" fmla="*/ 340 w 453"/>
                  <a:gd name="T21" fmla="*/ 57 h 341"/>
                  <a:gd name="T22" fmla="*/ 255 w 453"/>
                  <a:gd name="T23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3" h="341">
                    <a:moveTo>
                      <a:pt x="255" y="0"/>
                    </a:moveTo>
                    <a:lnTo>
                      <a:pt x="113" y="114"/>
                    </a:lnTo>
                    <a:lnTo>
                      <a:pt x="198" y="170"/>
                    </a:lnTo>
                    <a:lnTo>
                      <a:pt x="142" y="199"/>
                    </a:lnTo>
                    <a:lnTo>
                      <a:pt x="56" y="227"/>
                    </a:lnTo>
                    <a:lnTo>
                      <a:pt x="0" y="284"/>
                    </a:lnTo>
                    <a:lnTo>
                      <a:pt x="142" y="341"/>
                    </a:lnTo>
                    <a:lnTo>
                      <a:pt x="227" y="341"/>
                    </a:lnTo>
                    <a:lnTo>
                      <a:pt x="453" y="256"/>
                    </a:lnTo>
                    <a:lnTo>
                      <a:pt x="368" y="170"/>
                    </a:lnTo>
                    <a:lnTo>
                      <a:pt x="340" y="57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2911" y="2104"/>
                <a:ext cx="595" cy="539"/>
              </a:xfrm>
              <a:custGeom>
                <a:avLst/>
                <a:gdLst>
                  <a:gd name="T0" fmla="*/ 340 w 595"/>
                  <a:gd name="T1" fmla="*/ 539 h 539"/>
                  <a:gd name="T2" fmla="*/ 283 w 595"/>
                  <a:gd name="T3" fmla="*/ 425 h 539"/>
                  <a:gd name="T4" fmla="*/ 198 w 595"/>
                  <a:gd name="T5" fmla="*/ 369 h 539"/>
                  <a:gd name="T6" fmla="*/ 198 w 595"/>
                  <a:gd name="T7" fmla="*/ 340 h 539"/>
                  <a:gd name="T8" fmla="*/ 85 w 595"/>
                  <a:gd name="T9" fmla="*/ 284 h 539"/>
                  <a:gd name="T10" fmla="*/ 56 w 595"/>
                  <a:gd name="T11" fmla="*/ 312 h 539"/>
                  <a:gd name="T12" fmla="*/ 0 w 595"/>
                  <a:gd name="T13" fmla="*/ 255 h 539"/>
                  <a:gd name="T14" fmla="*/ 85 w 595"/>
                  <a:gd name="T15" fmla="*/ 85 h 539"/>
                  <a:gd name="T16" fmla="*/ 340 w 595"/>
                  <a:gd name="T17" fmla="*/ 57 h 539"/>
                  <a:gd name="T18" fmla="*/ 396 w 595"/>
                  <a:gd name="T19" fmla="*/ 0 h 539"/>
                  <a:gd name="T20" fmla="*/ 482 w 595"/>
                  <a:gd name="T21" fmla="*/ 0 h 539"/>
                  <a:gd name="T22" fmla="*/ 510 w 595"/>
                  <a:gd name="T23" fmla="*/ 57 h 539"/>
                  <a:gd name="T24" fmla="*/ 567 w 595"/>
                  <a:gd name="T25" fmla="*/ 85 h 539"/>
                  <a:gd name="T26" fmla="*/ 595 w 595"/>
                  <a:gd name="T27" fmla="*/ 199 h 539"/>
                  <a:gd name="T28" fmla="*/ 595 w 595"/>
                  <a:gd name="T29" fmla="*/ 255 h 539"/>
                  <a:gd name="T30" fmla="*/ 453 w 595"/>
                  <a:gd name="T31" fmla="*/ 369 h 539"/>
                  <a:gd name="T32" fmla="*/ 538 w 595"/>
                  <a:gd name="T33" fmla="*/ 425 h 539"/>
                  <a:gd name="T34" fmla="*/ 396 w 595"/>
                  <a:gd name="T35" fmla="*/ 482 h 539"/>
                  <a:gd name="T36" fmla="*/ 340 w 595"/>
                  <a:gd name="T37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5" h="539">
                    <a:moveTo>
                      <a:pt x="340" y="539"/>
                    </a:moveTo>
                    <a:lnTo>
                      <a:pt x="283" y="425"/>
                    </a:lnTo>
                    <a:lnTo>
                      <a:pt x="198" y="369"/>
                    </a:lnTo>
                    <a:lnTo>
                      <a:pt x="198" y="340"/>
                    </a:lnTo>
                    <a:lnTo>
                      <a:pt x="85" y="284"/>
                    </a:lnTo>
                    <a:lnTo>
                      <a:pt x="56" y="312"/>
                    </a:lnTo>
                    <a:lnTo>
                      <a:pt x="0" y="255"/>
                    </a:lnTo>
                    <a:lnTo>
                      <a:pt x="85" y="85"/>
                    </a:lnTo>
                    <a:lnTo>
                      <a:pt x="340" y="57"/>
                    </a:lnTo>
                    <a:lnTo>
                      <a:pt x="396" y="0"/>
                    </a:lnTo>
                    <a:lnTo>
                      <a:pt x="482" y="0"/>
                    </a:lnTo>
                    <a:lnTo>
                      <a:pt x="510" y="57"/>
                    </a:lnTo>
                    <a:lnTo>
                      <a:pt x="567" y="85"/>
                    </a:lnTo>
                    <a:lnTo>
                      <a:pt x="595" y="199"/>
                    </a:lnTo>
                    <a:lnTo>
                      <a:pt x="595" y="255"/>
                    </a:lnTo>
                    <a:lnTo>
                      <a:pt x="453" y="369"/>
                    </a:lnTo>
                    <a:lnTo>
                      <a:pt x="538" y="425"/>
                    </a:lnTo>
                    <a:lnTo>
                      <a:pt x="396" y="482"/>
                    </a:lnTo>
                    <a:lnTo>
                      <a:pt x="340" y="53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2684" y="2444"/>
                <a:ext cx="567" cy="482"/>
              </a:xfrm>
              <a:custGeom>
                <a:avLst/>
                <a:gdLst>
                  <a:gd name="T0" fmla="*/ 57 w 567"/>
                  <a:gd name="T1" fmla="*/ 85 h 482"/>
                  <a:gd name="T2" fmla="*/ 28 w 567"/>
                  <a:gd name="T3" fmla="*/ 114 h 482"/>
                  <a:gd name="T4" fmla="*/ 0 w 567"/>
                  <a:gd name="T5" fmla="*/ 284 h 482"/>
                  <a:gd name="T6" fmla="*/ 28 w 567"/>
                  <a:gd name="T7" fmla="*/ 341 h 482"/>
                  <a:gd name="T8" fmla="*/ 85 w 567"/>
                  <a:gd name="T9" fmla="*/ 426 h 482"/>
                  <a:gd name="T10" fmla="*/ 170 w 567"/>
                  <a:gd name="T11" fmla="*/ 482 h 482"/>
                  <a:gd name="T12" fmla="*/ 255 w 567"/>
                  <a:gd name="T13" fmla="*/ 426 h 482"/>
                  <a:gd name="T14" fmla="*/ 397 w 567"/>
                  <a:gd name="T15" fmla="*/ 482 h 482"/>
                  <a:gd name="T16" fmla="*/ 368 w 567"/>
                  <a:gd name="T17" fmla="*/ 369 h 482"/>
                  <a:gd name="T18" fmla="*/ 397 w 567"/>
                  <a:gd name="T19" fmla="*/ 341 h 482"/>
                  <a:gd name="T20" fmla="*/ 538 w 567"/>
                  <a:gd name="T21" fmla="*/ 312 h 482"/>
                  <a:gd name="T22" fmla="*/ 538 w 567"/>
                  <a:gd name="T23" fmla="*/ 199 h 482"/>
                  <a:gd name="T24" fmla="*/ 567 w 567"/>
                  <a:gd name="T25" fmla="*/ 199 h 482"/>
                  <a:gd name="T26" fmla="*/ 510 w 567"/>
                  <a:gd name="T27" fmla="*/ 85 h 482"/>
                  <a:gd name="T28" fmla="*/ 425 w 567"/>
                  <a:gd name="T29" fmla="*/ 29 h 482"/>
                  <a:gd name="T30" fmla="*/ 340 w 567"/>
                  <a:gd name="T31" fmla="*/ 85 h 482"/>
                  <a:gd name="T32" fmla="*/ 312 w 567"/>
                  <a:gd name="T33" fmla="*/ 171 h 482"/>
                  <a:gd name="T34" fmla="*/ 340 w 567"/>
                  <a:gd name="T35" fmla="*/ 227 h 482"/>
                  <a:gd name="T36" fmla="*/ 312 w 567"/>
                  <a:gd name="T37" fmla="*/ 256 h 482"/>
                  <a:gd name="T38" fmla="*/ 170 w 567"/>
                  <a:gd name="T39" fmla="*/ 199 h 482"/>
                  <a:gd name="T40" fmla="*/ 170 w 567"/>
                  <a:gd name="T41" fmla="*/ 114 h 482"/>
                  <a:gd name="T42" fmla="*/ 142 w 567"/>
                  <a:gd name="T43" fmla="*/ 0 h 482"/>
                  <a:gd name="T44" fmla="*/ 57 w 567"/>
                  <a:gd name="T45" fmla="*/ 85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482">
                    <a:moveTo>
                      <a:pt x="57" y="85"/>
                    </a:moveTo>
                    <a:lnTo>
                      <a:pt x="28" y="114"/>
                    </a:lnTo>
                    <a:lnTo>
                      <a:pt x="0" y="284"/>
                    </a:lnTo>
                    <a:lnTo>
                      <a:pt x="28" y="341"/>
                    </a:lnTo>
                    <a:lnTo>
                      <a:pt x="85" y="426"/>
                    </a:lnTo>
                    <a:lnTo>
                      <a:pt x="170" y="482"/>
                    </a:lnTo>
                    <a:lnTo>
                      <a:pt x="255" y="426"/>
                    </a:lnTo>
                    <a:lnTo>
                      <a:pt x="397" y="482"/>
                    </a:lnTo>
                    <a:lnTo>
                      <a:pt x="368" y="369"/>
                    </a:lnTo>
                    <a:lnTo>
                      <a:pt x="397" y="341"/>
                    </a:lnTo>
                    <a:lnTo>
                      <a:pt x="538" y="312"/>
                    </a:lnTo>
                    <a:lnTo>
                      <a:pt x="538" y="199"/>
                    </a:lnTo>
                    <a:lnTo>
                      <a:pt x="567" y="199"/>
                    </a:lnTo>
                    <a:lnTo>
                      <a:pt x="510" y="85"/>
                    </a:lnTo>
                    <a:lnTo>
                      <a:pt x="425" y="29"/>
                    </a:lnTo>
                    <a:lnTo>
                      <a:pt x="340" y="85"/>
                    </a:lnTo>
                    <a:lnTo>
                      <a:pt x="312" y="171"/>
                    </a:lnTo>
                    <a:lnTo>
                      <a:pt x="340" y="227"/>
                    </a:lnTo>
                    <a:lnTo>
                      <a:pt x="312" y="256"/>
                    </a:lnTo>
                    <a:lnTo>
                      <a:pt x="170" y="199"/>
                    </a:lnTo>
                    <a:lnTo>
                      <a:pt x="170" y="114"/>
                    </a:lnTo>
                    <a:lnTo>
                      <a:pt x="142" y="0"/>
                    </a:lnTo>
                    <a:lnTo>
                      <a:pt x="57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2145" y="5449"/>
                <a:ext cx="907" cy="482"/>
              </a:xfrm>
              <a:custGeom>
                <a:avLst/>
                <a:gdLst>
                  <a:gd name="T0" fmla="*/ 29 w 907"/>
                  <a:gd name="T1" fmla="*/ 29 h 482"/>
                  <a:gd name="T2" fmla="*/ 29 w 907"/>
                  <a:gd name="T3" fmla="*/ 142 h 482"/>
                  <a:gd name="T4" fmla="*/ 0 w 907"/>
                  <a:gd name="T5" fmla="*/ 171 h 482"/>
                  <a:gd name="T6" fmla="*/ 0 w 907"/>
                  <a:gd name="T7" fmla="*/ 227 h 482"/>
                  <a:gd name="T8" fmla="*/ 57 w 907"/>
                  <a:gd name="T9" fmla="*/ 284 h 482"/>
                  <a:gd name="T10" fmla="*/ 199 w 907"/>
                  <a:gd name="T11" fmla="*/ 341 h 482"/>
                  <a:gd name="T12" fmla="*/ 227 w 907"/>
                  <a:gd name="T13" fmla="*/ 369 h 482"/>
                  <a:gd name="T14" fmla="*/ 312 w 907"/>
                  <a:gd name="T15" fmla="*/ 341 h 482"/>
                  <a:gd name="T16" fmla="*/ 510 w 907"/>
                  <a:gd name="T17" fmla="*/ 341 h 482"/>
                  <a:gd name="T18" fmla="*/ 510 w 907"/>
                  <a:gd name="T19" fmla="*/ 397 h 482"/>
                  <a:gd name="T20" fmla="*/ 596 w 907"/>
                  <a:gd name="T21" fmla="*/ 369 h 482"/>
                  <a:gd name="T22" fmla="*/ 596 w 907"/>
                  <a:gd name="T23" fmla="*/ 426 h 482"/>
                  <a:gd name="T24" fmla="*/ 652 w 907"/>
                  <a:gd name="T25" fmla="*/ 454 h 482"/>
                  <a:gd name="T26" fmla="*/ 766 w 907"/>
                  <a:gd name="T27" fmla="*/ 454 h 482"/>
                  <a:gd name="T28" fmla="*/ 794 w 907"/>
                  <a:gd name="T29" fmla="*/ 482 h 482"/>
                  <a:gd name="T30" fmla="*/ 822 w 907"/>
                  <a:gd name="T31" fmla="*/ 454 h 482"/>
                  <a:gd name="T32" fmla="*/ 851 w 907"/>
                  <a:gd name="T33" fmla="*/ 341 h 482"/>
                  <a:gd name="T34" fmla="*/ 907 w 907"/>
                  <a:gd name="T35" fmla="*/ 341 h 482"/>
                  <a:gd name="T36" fmla="*/ 907 w 907"/>
                  <a:gd name="T37" fmla="*/ 256 h 482"/>
                  <a:gd name="T38" fmla="*/ 851 w 907"/>
                  <a:gd name="T39" fmla="*/ 171 h 482"/>
                  <a:gd name="T40" fmla="*/ 822 w 907"/>
                  <a:gd name="T41" fmla="*/ 57 h 482"/>
                  <a:gd name="T42" fmla="*/ 624 w 907"/>
                  <a:gd name="T43" fmla="*/ 0 h 482"/>
                  <a:gd name="T44" fmla="*/ 567 w 907"/>
                  <a:gd name="T45" fmla="*/ 29 h 482"/>
                  <a:gd name="T46" fmla="*/ 539 w 907"/>
                  <a:gd name="T47" fmla="*/ 0 h 482"/>
                  <a:gd name="T48" fmla="*/ 539 w 907"/>
                  <a:gd name="T49" fmla="*/ 142 h 482"/>
                  <a:gd name="T50" fmla="*/ 284 w 907"/>
                  <a:gd name="T51" fmla="*/ 142 h 482"/>
                  <a:gd name="T52" fmla="*/ 170 w 907"/>
                  <a:gd name="T53" fmla="*/ 114 h 482"/>
                  <a:gd name="T54" fmla="*/ 170 w 907"/>
                  <a:gd name="T55" fmla="*/ 86 h 482"/>
                  <a:gd name="T56" fmla="*/ 29 w 907"/>
                  <a:gd name="T57" fmla="*/ 2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7" h="482">
                    <a:moveTo>
                      <a:pt x="29" y="29"/>
                    </a:moveTo>
                    <a:lnTo>
                      <a:pt x="29" y="142"/>
                    </a:lnTo>
                    <a:lnTo>
                      <a:pt x="0" y="171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199" y="341"/>
                    </a:lnTo>
                    <a:lnTo>
                      <a:pt x="227" y="369"/>
                    </a:lnTo>
                    <a:lnTo>
                      <a:pt x="312" y="341"/>
                    </a:lnTo>
                    <a:lnTo>
                      <a:pt x="510" y="341"/>
                    </a:lnTo>
                    <a:lnTo>
                      <a:pt x="510" y="397"/>
                    </a:lnTo>
                    <a:lnTo>
                      <a:pt x="596" y="369"/>
                    </a:lnTo>
                    <a:lnTo>
                      <a:pt x="596" y="426"/>
                    </a:lnTo>
                    <a:lnTo>
                      <a:pt x="652" y="454"/>
                    </a:lnTo>
                    <a:lnTo>
                      <a:pt x="766" y="454"/>
                    </a:lnTo>
                    <a:lnTo>
                      <a:pt x="794" y="482"/>
                    </a:lnTo>
                    <a:lnTo>
                      <a:pt x="822" y="454"/>
                    </a:lnTo>
                    <a:lnTo>
                      <a:pt x="851" y="341"/>
                    </a:lnTo>
                    <a:lnTo>
                      <a:pt x="907" y="341"/>
                    </a:lnTo>
                    <a:lnTo>
                      <a:pt x="907" y="256"/>
                    </a:lnTo>
                    <a:lnTo>
                      <a:pt x="851" y="171"/>
                    </a:lnTo>
                    <a:lnTo>
                      <a:pt x="822" y="57"/>
                    </a:lnTo>
                    <a:lnTo>
                      <a:pt x="624" y="0"/>
                    </a:lnTo>
                    <a:lnTo>
                      <a:pt x="567" y="29"/>
                    </a:lnTo>
                    <a:lnTo>
                      <a:pt x="539" y="0"/>
                    </a:lnTo>
                    <a:lnTo>
                      <a:pt x="539" y="142"/>
                    </a:lnTo>
                    <a:lnTo>
                      <a:pt x="284" y="142"/>
                    </a:lnTo>
                    <a:lnTo>
                      <a:pt x="170" y="114"/>
                    </a:lnTo>
                    <a:lnTo>
                      <a:pt x="170" y="86"/>
                    </a:lnTo>
                    <a:lnTo>
                      <a:pt x="29" y="2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2117" y="3777"/>
                <a:ext cx="850" cy="1531"/>
              </a:xfrm>
              <a:custGeom>
                <a:avLst/>
                <a:gdLst>
                  <a:gd name="T0" fmla="*/ 0 w 850"/>
                  <a:gd name="T1" fmla="*/ 1049 h 1531"/>
                  <a:gd name="T2" fmla="*/ 28 w 850"/>
                  <a:gd name="T3" fmla="*/ 1162 h 1531"/>
                  <a:gd name="T4" fmla="*/ 57 w 850"/>
                  <a:gd name="T5" fmla="*/ 1191 h 1531"/>
                  <a:gd name="T6" fmla="*/ 85 w 850"/>
                  <a:gd name="T7" fmla="*/ 1247 h 1531"/>
                  <a:gd name="T8" fmla="*/ 28 w 850"/>
                  <a:gd name="T9" fmla="*/ 1276 h 1531"/>
                  <a:gd name="T10" fmla="*/ 28 w 850"/>
                  <a:gd name="T11" fmla="*/ 1304 h 1531"/>
                  <a:gd name="T12" fmla="*/ 28 w 850"/>
                  <a:gd name="T13" fmla="*/ 1332 h 1531"/>
                  <a:gd name="T14" fmla="*/ 57 w 850"/>
                  <a:gd name="T15" fmla="*/ 1389 h 1531"/>
                  <a:gd name="T16" fmla="*/ 28 w 850"/>
                  <a:gd name="T17" fmla="*/ 1446 h 1531"/>
                  <a:gd name="T18" fmla="*/ 57 w 850"/>
                  <a:gd name="T19" fmla="*/ 1446 h 1531"/>
                  <a:gd name="T20" fmla="*/ 85 w 850"/>
                  <a:gd name="T21" fmla="*/ 1531 h 1531"/>
                  <a:gd name="T22" fmla="*/ 198 w 850"/>
                  <a:gd name="T23" fmla="*/ 1417 h 1531"/>
                  <a:gd name="T24" fmla="*/ 170 w 850"/>
                  <a:gd name="T25" fmla="*/ 1332 h 1531"/>
                  <a:gd name="T26" fmla="*/ 227 w 850"/>
                  <a:gd name="T27" fmla="*/ 1276 h 1531"/>
                  <a:gd name="T28" fmla="*/ 170 w 850"/>
                  <a:gd name="T29" fmla="*/ 1191 h 1531"/>
                  <a:gd name="T30" fmla="*/ 227 w 850"/>
                  <a:gd name="T31" fmla="*/ 1105 h 1531"/>
                  <a:gd name="T32" fmla="*/ 170 w 850"/>
                  <a:gd name="T33" fmla="*/ 1049 h 1531"/>
                  <a:gd name="T34" fmla="*/ 142 w 850"/>
                  <a:gd name="T35" fmla="*/ 1049 h 1531"/>
                  <a:gd name="T36" fmla="*/ 113 w 850"/>
                  <a:gd name="T37" fmla="*/ 964 h 1531"/>
                  <a:gd name="T38" fmla="*/ 255 w 850"/>
                  <a:gd name="T39" fmla="*/ 822 h 1531"/>
                  <a:gd name="T40" fmla="*/ 283 w 850"/>
                  <a:gd name="T41" fmla="*/ 709 h 1531"/>
                  <a:gd name="T42" fmla="*/ 397 w 850"/>
                  <a:gd name="T43" fmla="*/ 652 h 1531"/>
                  <a:gd name="T44" fmla="*/ 340 w 850"/>
                  <a:gd name="T45" fmla="*/ 624 h 1531"/>
                  <a:gd name="T46" fmla="*/ 368 w 850"/>
                  <a:gd name="T47" fmla="*/ 595 h 1531"/>
                  <a:gd name="T48" fmla="*/ 453 w 850"/>
                  <a:gd name="T49" fmla="*/ 567 h 1531"/>
                  <a:gd name="T50" fmla="*/ 510 w 850"/>
                  <a:gd name="T51" fmla="*/ 453 h 1531"/>
                  <a:gd name="T52" fmla="*/ 538 w 850"/>
                  <a:gd name="T53" fmla="*/ 453 h 1531"/>
                  <a:gd name="T54" fmla="*/ 538 w 850"/>
                  <a:gd name="T55" fmla="*/ 510 h 1531"/>
                  <a:gd name="T56" fmla="*/ 624 w 850"/>
                  <a:gd name="T57" fmla="*/ 538 h 1531"/>
                  <a:gd name="T58" fmla="*/ 709 w 850"/>
                  <a:gd name="T59" fmla="*/ 510 h 1531"/>
                  <a:gd name="T60" fmla="*/ 765 w 850"/>
                  <a:gd name="T61" fmla="*/ 482 h 1531"/>
                  <a:gd name="T62" fmla="*/ 737 w 850"/>
                  <a:gd name="T63" fmla="*/ 425 h 1531"/>
                  <a:gd name="T64" fmla="*/ 794 w 850"/>
                  <a:gd name="T65" fmla="*/ 397 h 1531"/>
                  <a:gd name="T66" fmla="*/ 850 w 850"/>
                  <a:gd name="T67" fmla="*/ 113 h 1531"/>
                  <a:gd name="T68" fmla="*/ 680 w 850"/>
                  <a:gd name="T69" fmla="*/ 57 h 1531"/>
                  <a:gd name="T70" fmla="*/ 624 w 850"/>
                  <a:gd name="T71" fmla="*/ 113 h 1531"/>
                  <a:gd name="T72" fmla="*/ 567 w 850"/>
                  <a:gd name="T73" fmla="*/ 0 h 1531"/>
                  <a:gd name="T74" fmla="*/ 538 w 850"/>
                  <a:gd name="T75" fmla="*/ 0 h 1531"/>
                  <a:gd name="T76" fmla="*/ 510 w 850"/>
                  <a:gd name="T77" fmla="*/ 113 h 1531"/>
                  <a:gd name="T78" fmla="*/ 453 w 850"/>
                  <a:gd name="T79" fmla="*/ 142 h 1531"/>
                  <a:gd name="T80" fmla="*/ 482 w 850"/>
                  <a:gd name="T81" fmla="*/ 28 h 1531"/>
                  <a:gd name="T82" fmla="*/ 425 w 850"/>
                  <a:gd name="T83" fmla="*/ 28 h 1531"/>
                  <a:gd name="T84" fmla="*/ 340 w 850"/>
                  <a:gd name="T85" fmla="*/ 198 h 1531"/>
                  <a:gd name="T86" fmla="*/ 113 w 850"/>
                  <a:gd name="T87" fmla="*/ 482 h 1531"/>
                  <a:gd name="T88" fmla="*/ 57 w 850"/>
                  <a:gd name="T89" fmla="*/ 510 h 1531"/>
                  <a:gd name="T90" fmla="*/ 28 w 850"/>
                  <a:gd name="T91" fmla="*/ 850 h 1531"/>
                  <a:gd name="T92" fmla="*/ 0 w 850"/>
                  <a:gd name="T93" fmla="*/ 935 h 1531"/>
                  <a:gd name="T94" fmla="*/ 28 w 850"/>
                  <a:gd name="T95" fmla="*/ 992 h 1531"/>
                  <a:gd name="T96" fmla="*/ 0 w 850"/>
                  <a:gd name="T97" fmla="*/ 1049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1531">
                    <a:moveTo>
                      <a:pt x="0" y="1049"/>
                    </a:moveTo>
                    <a:lnTo>
                      <a:pt x="28" y="1162"/>
                    </a:lnTo>
                    <a:lnTo>
                      <a:pt x="57" y="1191"/>
                    </a:lnTo>
                    <a:lnTo>
                      <a:pt x="85" y="1247"/>
                    </a:lnTo>
                    <a:lnTo>
                      <a:pt x="28" y="1276"/>
                    </a:lnTo>
                    <a:lnTo>
                      <a:pt x="28" y="1304"/>
                    </a:lnTo>
                    <a:lnTo>
                      <a:pt x="28" y="1332"/>
                    </a:lnTo>
                    <a:lnTo>
                      <a:pt x="57" y="1389"/>
                    </a:lnTo>
                    <a:lnTo>
                      <a:pt x="28" y="1446"/>
                    </a:lnTo>
                    <a:lnTo>
                      <a:pt x="57" y="1446"/>
                    </a:lnTo>
                    <a:lnTo>
                      <a:pt x="85" y="1531"/>
                    </a:lnTo>
                    <a:lnTo>
                      <a:pt x="198" y="1417"/>
                    </a:lnTo>
                    <a:lnTo>
                      <a:pt x="170" y="1332"/>
                    </a:lnTo>
                    <a:lnTo>
                      <a:pt x="227" y="1276"/>
                    </a:lnTo>
                    <a:lnTo>
                      <a:pt x="170" y="1191"/>
                    </a:lnTo>
                    <a:lnTo>
                      <a:pt x="227" y="1105"/>
                    </a:lnTo>
                    <a:lnTo>
                      <a:pt x="170" y="1049"/>
                    </a:lnTo>
                    <a:lnTo>
                      <a:pt x="142" y="1049"/>
                    </a:lnTo>
                    <a:lnTo>
                      <a:pt x="113" y="964"/>
                    </a:lnTo>
                    <a:lnTo>
                      <a:pt x="255" y="822"/>
                    </a:lnTo>
                    <a:lnTo>
                      <a:pt x="283" y="709"/>
                    </a:lnTo>
                    <a:lnTo>
                      <a:pt x="397" y="652"/>
                    </a:lnTo>
                    <a:lnTo>
                      <a:pt x="340" y="624"/>
                    </a:lnTo>
                    <a:lnTo>
                      <a:pt x="368" y="595"/>
                    </a:lnTo>
                    <a:lnTo>
                      <a:pt x="453" y="567"/>
                    </a:lnTo>
                    <a:lnTo>
                      <a:pt x="510" y="453"/>
                    </a:lnTo>
                    <a:lnTo>
                      <a:pt x="538" y="453"/>
                    </a:lnTo>
                    <a:lnTo>
                      <a:pt x="538" y="510"/>
                    </a:lnTo>
                    <a:lnTo>
                      <a:pt x="624" y="538"/>
                    </a:lnTo>
                    <a:lnTo>
                      <a:pt x="709" y="510"/>
                    </a:lnTo>
                    <a:lnTo>
                      <a:pt x="765" y="482"/>
                    </a:lnTo>
                    <a:lnTo>
                      <a:pt x="737" y="425"/>
                    </a:lnTo>
                    <a:lnTo>
                      <a:pt x="794" y="397"/>
                    </a:lnTo>
                    <a:lnTo>
                      <a:pt x="850" y="113"/>
                    </a:lnTo>
                    <a:lnTo>
                      <a:pt x="680" y="57"/>
                    </a:lnTo>
                    <a:lnTo>
                      <a:pt x="624" y="113"/>
                    </a:lnTo>
                    <a:lnTo>
                      <a:pt x="567" y="0"/>
                    </a:lnTo>
                    <a:lnTo>
                      <a:pt x="538" y="0"/>
                    </a:lnTo>
                    <a:lnTo>
                      <a:pt x="510" y="113"/>
                    </a:lnTo>
                    <a:lnTo>
                      <a:pt x="453" y="142"/>
                    </a:lnTo>
                    <a:lnTo>
                      <a:pt x="482" y="28"/>
                    </a:lnTo>
                    <a:lnTo>
                      <a:pt x="425" y="28"/>
                    </a:lnTo>
                    <a:lnTo>
                      <a:pt x="340" y="198"/>
                    </a:lnTo>
                    <a:lnTo>
                      <a:pt x="113" y="482"/>
                    </a:lnTo>
                    <a:lnTo>
                      <a:pt x="57" y="510"/>
                    </a:lnTo>
                    <a:lnTo>
                      <a:pt x="28" y="850"/>
                    </a:lnTo>
                    <a:lnTo>
                      <a:pt x="0" y="935"/>
                    </a:lnTo>
                    <a:lnTo>
                      <a:pt x="28" y="992"/>
                    </a:lnTo>
                    <a:lnTo>
                      <a:pt x="0" y="104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194" y="4032"/>
                <a:ext cx="936" cy="822"/>
              </a:xfrm>
              <a:custGeom>
                <a:avLst/>
                <a:gdLst>
                  <a:gd name="T0" fmla="*/ 199 w 936"/>
                  <a:gd name="T1" fmla="*/ 822 h 822"/>
                  <a:gd name="T2" fmla="*/ 142 w 936"/>
                  <a:gd name="T3" fmla="*/ 709 h 822"/>
                  <a:gd name="T4" fmla="*/ 142 w 936"/>
                  <a:gd name="T5" fmla="*/ 652 h 822"/>
                  <a:gd name="T6" fmla="*/ 0 w 936"/>
                  <a:gd name="T7" fmla="*/ 595 h 822"/>
                  <a:gd name="T8" fmla="*/ 0 w 936"/>
                  <a:gd name="T9" fmla="*/ 539 h 822"/>
                  <a:gd name="T10" fmla="*/ 85 w 936"/>
                  <a:gd name="T11" fmla="*/ 482 h 822"/>
                  <a:gd name="T12" fmla="*/ 85 w 936"/>
                  <a:gd name="T13" fmla="*/ 425 h 822"/>
                  <a:gd name="T14" fmla="*/ 170 w 936"/>
                  <a:gd name="T15" fmla="*/ 397 h 822"/>
                  <a:gd name="T16" fmla="*/ 142 w 936"/>
                  <a:gd name="T17" fmla="*/ 340 h 822"/>
                  <a:gd name="T18" fmla="*/ 199 w 936"/>
                  <a:gd name="T19" fmla="*/ 312 h 822"/>
                  <a:gd name="T20" fmla="*/ 255 w 936"/>
                  <a:gd name="T21" fmla="*/ 85 h 822"/>
                  <a:gd name="T22" fmla="*/ 284 w 936"/>
                  <a:gd name="T23" fmla="*/ 85 h 822"/>
                  <a:gd name="T24" fmla="*/ 284 w 936"/>
                  <a:gd name="T25" fmla="*/ 57 h 822"/>
                  <a:gd name="T26" fmla="*/ 340 w 936"/>
                  <a:gd name="T27" fmla="*/ 28 h 822"/>
                  <a:gd name="T28" fmla="*/ 397 w 936"/>
                  <a:gd name="T29" fmla="*/ 28 h 822"/>
                  <a:gd name="T30" fmla="*/ 454 w 936"/>
                  <a:gd name="T31" fmla="*/ 0 h 822"/>
                  <a:gd name="T32" fmla="*/ 482 w 936"/>
                  <a:gd name="T33" fmla="*/ 57 h 822"/>
                  <a:gd name="T34" fmla="*/ 567 w 936"/>
                  <a:gd name="T35" fmla="*/ 113 h 822"/>
                  <a:gd name="T36" fmla="*/ 624 w 936"/>
                  <a:gd name="T37" fmla="*/ 85 h 822"/>
                  <a:gd name="T38" fmla="*/ 680 w 936"/>
                  <a:gd name="T39" fmla="*/ 0 h 822"/>
                  <a:gd name="T40" fmla="*/ 766 w 936"/>
                  <a:gd name="T41" fmla="*/ 0 h 822"/>
                  <a:gd name="T42" fmla="*/ 766 w 936"/>
                  <a:gd name="T43" fmla="*/ 57 h 822"/>
                  <a:gd name="T44" fmla="*/ 737 w 936"/>
                  <a:gd name="T45" fmla="*/ 85 h 822"/>
                  <a:gd name="T46" fmla="*/ 794 w 936"/>
                  <a:gd name="T47" fmla="*/ 113 h 822"/>
                  <a:gd name="T48" fmla="*/ 794 w 936"/>
                  <a:gd name="T49" fmla="*/ 170 h 822"/>
                  <a:gd name="T50" fmla="*/ 822 w 936"/>
                  <a:gd name="T51" fmla="*/ 198 h 822"/>
                  <a:gd name="T52" fmla="*/ 851 w 936"/>
                  <a:gd name="T53" fmla="*/ 227 h 822"/>
                  <a:gd name="T54" fmla="*/ 851 w 936"/>
                  <a:gd name="T55" fmla="*/ 283 h 822"/>
                  <a:gd name="T56" fmla="*/ 879 w 936"/>
                  <a:gd name="T57" fmla="*/ 340 h 822"/>
                  <a:gd name="T58" fmla="*/ 879 w 936"/>
                  <a:gd name="T59" fmla="*/ 397 h 822"/>
                  <a:gd name="T60" fmla="*/ 907 w 936"/>
                  <a:gd name="T61" fmla="*/ 510 h 822"/>
                  <a:gd name="T62" fmla="*/ 936 w 936"/>
                  <a:gd name="T63" fmla="*/ 539 h 822"/>
                  <a:gd name="T64" fmla="*/ 907 w 936"/>
                  <a:gd name="T65" fmla="*/ 595 h 822"/>
                  <a:gd name="T66" fmla="*/ 709 w 936"/>
                  <a:gd name="T67" fmla="*/ 595 h 822"/>
                  <a:gd name="T68" fmla="*/ 652 w 936"/>
                  <a:gd name="T69" fmla="*/ 567 h 822"/>
                  <a:gd name="T70" fmla="*/ 369 w 936"/>
                  <a:gd name="T71" fmla="*/ 539 h 822"/>
                  <a:gd name="T72" fmla="*/ 340 w 936"/>
                  <a:gd name="T73" fmla="*/ 567 h 822"/>
                  <a:gd name="T74" fmla="*/ 255 w 936"/>
                  <a:gd name="T75" fmla="*/ 567 h 822"/>
                  <a:gd name="T76" fmla="*/ 227 w 936"/>
                  <a:gd name="T77" fmla="*/ 595 h 822"/>
                  <a:gd name="T78" fmla="*/ 284 w 936"/>
                  <a:gd name="T79" fmla="*/ 680 h 822"/>
                  <a:gd name="T80" fmla="*/ 340 w 936"/>
                  <a:gd name="T81" fmla="*/ 680 h 822"/>
                  <a:gd name="T82" fmla="*/ 397 w 936"/>
                  <a:gd name="T83" fmla="*/ 737 h 822"/>
                  <a:gd name="T84" fmla="*/ 284 w 936"/>
                  <a:gd name="T85" fmla="*/ 737 h 822"/>
                  <a:gd name="T86" fmla="*/ 199 w 936"/>
                  <a:gd name="T87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36" h="822">
                    <a:moveTo>
                      <a:pt x="199" y="822"/>
                    </a:moveTo>
                    <a:lnTo>
                      <a:pt x="142" y="709"/>
                    </a:lnTo>
                    <a:lnTo>
                      <a:pt x="142" y="652"/>
                    </a:lnTo>
                    <a:lnTo>
                      <a:pt x="0" y="595"/>
                    </a:lnTo>
                    <a:lnTo>
                      <a:pt x="0" y="539"/>
                    </a:lnTo>
                    <a:lnTo>
                      <a:pt x="85" y="482"/>
                    </a:lnTo>
                    <a:lnTo>
                      <a:pt x="85" y="425"/>
                    </a:lnTo>
                    <a:lnTo>
                      <a:pt x="170" y="397"/>
                    </a:lnTo>
                    <a:lnTo>
                      <a:pt x="142" y="340"/>
                    </a:lnTo>
                    <a:lnTo>
                      <a:pt x="199" y="312"/>
                    </a:lnTo>
                    <a:lnTo>
                      <a:pt x="255" y="85"/>
                    </a:lnTo>
                    <a:lnTo>
                      <a:pt x="284" y="85"/>
                    </a:lnTo>
                    <a:lnTo>
                      <a:pt x="284" y="57"/>
                    </a:lnTo>
                    <a:lnTo>
                      <a:pt x="340" y="28"/>
                    </a:lnTo>
                    <a:lnTo>
                      <a:pt x="397" y="28"/>
                    </a:lnTo>
                    <a:lnTo>
                      <a:pt x="454" y="0"/>
                    </a:lnTo>
                    <a:lnTo>
                      <a:pt x="482" y="57"/>
                    </a:lnTo>
                    <a:lnTo>
                      <a:pt x="567" y="113"/>
                    </a:lnTo>
                    <a:lnTo>
                      <a:pt x="624" y="85"/>
                    </a:lnTo>
                    <a:lnTo>
                      <a:pt x="680" y="0"/>
                    </a:lnTo>
                    <a:lnTo>
                      <a:pt x="766" y="0"/>
                    </a:lnTo>
                    <a:lnTo>
                      <a:pt x="766" y="57"/>
                    </a:lnTo>
                    <a:lnTo>
                      <a:pt x="737" y="85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822" y="198"/>
                    </a:lnTo>
                    <a:lnTo>
                      <a:pt x="851" y="227"/>
                    </a:lnTo>
                    <a:lnTo>
                      <a:pt x="851" y="283"/>
                    </a:lnTo>
                    <a:lnTo>
                      <a:pt x="879" y="340"/>
                    </a:lnTo>
                    <a:lnTo>
                      <a:pt x="879" y="397"/>
                    </a:lnTo>
                    <a:lnTo>
                      <a:pt x="907" y="510"/>
                    </a:lnTo>
                    <a:lnTo>
                      <a:pt x="936" y="539"/>
                    </a:lnTo>
                    <a:lnTo>
                      <a:pt x="907" y="595"/>
                    </a:lnTo>
                    <a:lnTo>
                      <a:pt x="709" y="595"/>
                    </a:lnTo>
                    <a:lnTo>
                      <a:pt x="652" y="567"/>
                    </a:lnTo>
                    <a:lnTo>
                      <a:pt x="369" y="539"/>
                    </a:lnTo>
                    <a:lnTo>
                      <a:pt x="340" y="567"/>
                    </a:lnTo>
                    <a:lnTo>
                      <a:pt x="255" y="567"/>
                    </a:lnTo>
                    <a:lnTo>
                      <a:pt x="227" y="595"/>
                    </a:lnTo>
                    <a:lnTo>
                      <a:pt x="284" y="680"/>
                    </a:lnTo>
                    <a:lnTo>
                      <a:pt x="340" y="680"/>
                    </a:lnTo>
                    <a:lnTo>
                      <a:pt x="397" y="737"/>
                    </a:lnTo>
                    <a:lnTo>
                      <a:pt x="284" y="737"/>
                    </a:lnTo>
                    <a:lnTo>
                      <a:pt x="199" y="82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2174" y="3692"/>
                <a:ext cx="311" cy="227"/>
              </a:xfrm>
              <a:custGeom>
                <a:avLst/>
                <a:gdLst>
                  <a:gd name="T0" fmla="*/ 0 w 311"/>
                  <a:gd name="T1" fmla="*/ 198 h 227"/>
                  <a:gd name="T2" fmla="*/ 170 w 311"/>
                  <a:gd name="T3" fmla="*/ 0 h 227"/>
                  <a:gd name="T4" fmla="*/ 283 w 311"/>
                  <a:gd name="T5" fmla="*/ 0 h 227"/>
                  <a:gd name="T6" fmla="*/ 311 w 311"/>
                  <a:gd name="T7" fmla="*/ 57 h 227"/>
                  <a:gd name="T8" fmla="*/ 255 w 311"/>
                  <a:gd name="T9" fmla="*/ 170 h 227"/>
                  <a:gd name="T10" fmla="*/ 113 w 311"/>
                  <a:gd name="T11" fmla="*/ 227 h 227"/>
                  <a:gd name="T12" fmla="*/ 0 w 311"/>
                  <a:gd name="T13" fmla="*/ 198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227">
                    <a:moveTo>
                      <a:pt x="0" y="198"/>
                    </a:moveTo>
                    <a:lnTo>
                      <a:pt x="170" y="0"/>
                    </a:lnTo>
                    <a:lnTo>
                      <a:pt x="283" y="0"/>
                    </a:lnTo>
                    <a:lnTo>
                      <a:pt x="311" y="57"/>
                    </a:lnTo>
                    <a:lnTo>
                      <a:pt x="255" y="170"/>
                    </a:lnTo>
                    <a:lnTo>
                      <a:pt x="113" y="227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1975" y="3862"/>
                <a:ext cx="482" cy="425"/>
              </a:xfrm>
              <a:custGeom>
                <a:avLst/>
                <a:gdLst>
                  <a:gd name="T0" fmla="*/ 0 w 482"/>
                  <a:gd name="T1" fmla="*/ 283 h 425"/>
                  <a:gd name="T2" fmla="*/ 85 w 482"/>
                  <a:gd name="T3" fmla="*/ 227 h 425"/>
                  <a:gd name="T4" fmla="*/ 142 w 482"/>
                  <a:gd name="T5" fmla="*/ 57 h 425"/>
                  <a:gd name="T6" fmla="*/ 199 w 482"/>
                  <a:gd name="T7" fmla="*/ 28 h 425"/>
                  <a:gd name="T8" fmla="*/ 312 w 482"/>
                  <a:gd name="T9" fmla="*/ 57 h 425"/>
                  <a:gd name="T10" fmla="*/ 454 w 482"/>
                  <a:gd name="T11" fmla="*/ 0 h 425"/>
                  <a:gd name="T12" fmla="*/ 454 w 482"/>
                  <a:gd name="T13" fmla="*/ 85 h 425"/>
                  <a:gd name="T14" fmla="*/ 482 w 482"/>
                  <a:gd name="T15" fmla="*/ 113 h 425"/>
                  <a:gd name="T16" fmla="*/ 255 w 482"/>
                  <a:gd name="T17" fmla="*/ 397 h 425"/>
                  <a:gd name="T18" fmla="*/ 199 w 482"/>
                  <a:gd name="T19" fmla="*/ 425 h 425"/>
                  <a:gd name="T20" fmla="*/ 142 w 482"/>
                  <a:gd name="T21" fmla="*/ 397 h 425"/>
                  <a:gd name="T22" fmla="*/ 142 w 482"/>
                  <a:gd name="T23" fmla="*/ 312 h 425"/>
                  <a:gd name="T24" fmla="*/ 57 w 482"/>
                  <a:gd name="T25" fmla="*/ 312 h 425"/>
                  <a:gd name="T26" fmla="*/ 0 w 482"/>
                  <a:gd name="T27" fmla="*/ 28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2" h="425">
                    <a:moveTo>
                      <a:pt x="0" y="283"/>
                    </a:moveTo>
                    <a:lnTo>
                      <a:pt x="85" y="227"/>
                    </a:lnTo>
                    <a:lnTo>
                      <a:pt x="142" y="57"/>
                    </a:lnTo>
                    <a:lnTo>
                      <a:pt x="199" y="28"/>
                    </a:lnTo>
                    <a:lnTo>
                      <a:pt x="312" y="57"/>
                    </a:lnTo>
                    <a:lnTo>
                      <a:pt x="454" y="0"/>
                    </a:lnTo>
                    <a:lnTo>
                      <a:pt x="454" y="85"/>
                    </a:lnTo>
                    <a:lnTo>
                      <a:pt x="482" y="113"/>
                    </a:lnTo>
                    <a:lnTo>
                      <a:pt x="255" y="397"/>
                    </a:lnTo>
                    <a:lnTo>
                      <a:pt x="199" y="425"/>
                    </a:lnTo>
                    <a:lnTo>
                      <a:pt x="142" y="397"/>
                    </a:lnTo>
                    <a:lnTo>
                      <a:pt x="142" y="312"/>
                    </a:lnTo>
                    <a:lnTo>
                      <a:pt x="57" y="312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8" name="Freeform 308"/>
              <p:cNvSpPr>
                <a:spLocks/>
              </p:cNvSpPr>
              <p:nvPr/>
            </p:nvSpPr>
            <p:spPr bwMode="auto">
              <a:xfrm>
                <a:off x="2230" y="4230"/>
                <a:ext cx="766" cy="879"/>
              </a:xfrm>
              <a:custGeom>
                <a:avLst/>
                <a:gdLst>
                  <a:gd name="T0" fmla="*/ 397 w 766"/>
                  <a:gd name="T1" fmla="*/ 0 h 879"/>
                  <a:gd name="T2" fmla="*/ 340 w 766"/>
                  <a:gd name="T3" fmla="*/ 114 h 879"/>
                  <a:gd name="T4" fmla="*/ 255 w 766"/>
                  <a:gd name="T5" fmla="*/ 142 h 879"/>
                  <a:gd name="T6" fmla="*/ 227 w 766"/>
                  <a:gd name="T7" fmla="*/ 171 h 879"/>
                  <a:gd name="T8" fmla="*/ 284 w 766"/>
                  <a:gd name="T9" fmla="*/ 199 h 879"/>
                  <a:gd name="T10" fmla="*/ 170 w 766"/>
                  <a:gd name="T11" fmla="*/ 256 h 879"/>
                  <a:gd name="T12" fmla="*/ 142 w 766"/>
                  <a:gd name="T13" fmla="*/ 369 h 879"/>
                  <a:gd name="T14" fmla="*/ 0 w 766"/>
                  <a:gd name="T15" fmla="*/ 511 h 879"/>
                  <a:gd name="T16" fmla="*/ 29 w 766"/>
                  <a:gd name="T17" fmla="*/ 596 h 879"/>
                  <a:gd name="T18" fmla="*/ 57 w 766"/>
                  <a:gd name="T19" fmla="*/ 596 h 879"/>
                  <a:gd name="T20" fmla="*/ 114 w 766"/>
                  <a:gd name="T21" fmla="*/ 652 h 879"/>
                  <a:gd name="T22" fmla="*/ 57 w 766"/>
                  <a:gd name="T23" fmla="*/ 738 h 879"/>
                  <a:gd name="T24" fmla="*/ 114 w 766"/>
                  <a:gd name="T25" fmla="*/ 823 h 879"/>
                  <a:gd name="T26" fmla="*/ 199 w 766"/>
                  <a:gd name="T27" fmla="*/ 879 h 879"/>
                  <a:gd name="T28" fmla="*/ 170 w 766"/>
                  <a:gd name="T29" fmla="*/ 766 h 879"/>
                  <a:gd name="T30" fmla="*/ 199 w 766"/>
                  <a:gd name="T31" fmla="*/ 709 h 879"/>
                  <a:gd name="T32" fmla="*/ 255 w 766"/>
                  <a:gd name="T33" fmla="*/ 738 h 879"/>
                  <a:gd name="T34" fmla="*/ 312 w 766"/>
                  <a:gd name="T35" fmla="*/ 709 h 879"/>
                  <a:gd name="T36" fmla="*/ 312 w 766"/>
                  <a:gd name="T37" fmla="*/ 681 h 879"/>
                  <a:gd name="T38" fmla="*/ 199 w 766"/>
                  <a:gd name="T39" fmla="*/ 596 h 879"/>
                  <a:gd name="T40" fmla="*/ 227 w 766"/>
                  <a:gd name="T41" fmla="*/ 567 h 879"/>
                  <a:gd name="T42" fmla="*/ 284 w 766"/>
                  <a:gd name="T43" fmla="*/ 567 h 879"/>
                  <a:gd name="T44" fmla="*/ 369 w 766"/>
                  <a:gd name="T45" fmla="*/ 454 h 879"/>
                  <a:gd name="T46" fmla="*/ 454 w 766"/>
                  <a:gd name="T47" fmla="*/ 511 h 879"/>
                  <a:gd name="T48" fmla="*/ 539 w 766"/>
                  <a:gd name="T49" fmla="*/ 539 h 879"/>
                  <a:gd name="T50" fmla="*/ 567 w 766"/>
                  <a:gd name="T51" fmla="*/ 482 h 879"/>
                  <a:gd name="T52" fmla="*/ 652 w 766"/>
                  <a:gd name="T53" fmla="*/ 511 h 879"/>
                  <a:gd name="T54" fmla="*/ 709 w 766"/>
                  <a:gd name="T55" fmla="*/ 454 h 879"/>
                  <a:gd name="T56" fmla="*/ 766 w 766"/>
                  <a:gd name="T57" fmla="*/ 426 h 879"/>
                  <a:gd name="T58" fmla="*/ 737 w 766"/>
                  <a:gd name="T59" fmla="*/ 284 h 879"/>
                  <a:gd name="T60" fmla="*/ 709 w 766"/>
                  <a:gd name="T61" fmla="*/ 284 h 879"/>
                  <a:gd name="T62" fmla="*/ 709 w 766"/>
                  <a:gd name="T63" fmla="*/ 227 h 879"/>
                  <a:gd name="T64" fmla="*/ 652 w 766"/>
                  <a:gd name="T65" fmla="*/ 256 h 879"/>
                  <a:gd name="T66" fmla="*/ 596 w 766"/>
                  <a:gd name="T67" fmla="*/ 227 h 879"/>
                  <a:gd name="T68" fmla="*/ 567 w 766"/>
                  <a:gd name="T69" fmla="*/ 199 h 879"/>
                  <a:gd name="T70" fmla="*/ 596 w 766"/>
                  <a:gd name="T71" fmla="*/ 57 h 879"/>
                  <a:gd name="T72" fmla="*/ 511 w 766"/>
                  <a:gd name="T73" fmla="*/ 85 h 879"/>
                  <a:gd name="T74" fmla="*/ 425 w 766"/>
                  <a:gd name="T75" fmla="*/ 57 h 879"/>
                  <a:gd name="T76" fmla="*/ 425 w 766"/>
                  <a:gd name="T77" fmla="*/ 0 h 879"/>
                  <a:gd name="T78" fmla="*/ 397 w 766"/>
                  <a:gd name="T79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66" h="879">
                    <a:moveTo>
                      <a:pt x="397" y="0"/>
                    </a:moveTo>
                    <a:lnTo>
                      <a:pt x="340" y="114"/>
                    </a:lnTo>
                    <a:lnTo>
                      <a:pt x="255" y="142"/>
                    </a:lnTo>
                    <a:lnTo>
                      <a:pt x="227" y="171"/>
                    </a:lnTo>
                    <a:lnTo>
                      <a:pt x="284" y="199"/>
                    </a:lnTo>
                    <a:lnTo>
                      <a:pt x="170" y="256"/>
                    </a:lnTo>
                    <a:lnTo>
                      <a:pt x="142" y="369"/>
                    </a:lnTo>
                    <a:lnTo>
                      <a:pt x="0" y="511"/>
                    </a:lnTo>
                    <a:lnTo>
                      <a:pt x="29" y="596"/>
                    </a:lnTo>
                    <a:lnTo>
                      <a:pt x="57" y="596"/>
                    </a:lnTo>
                    <a:lnTo>
                      <a:pt x="114" y="652"/>
                    </a:lnTo>
                    <a:lnTo>
                      <a:pt x="57" y="738"/>
                    </a:lnTo>
                    <a:lnTo>
                      <a:pt x="114" y="823"/>
                    </a:lnTo>
                    <a:lnTo>
                      <a:pt x="199" y="879"/>
                    </a:lnTo>
                    <a:lnTo>
                      <a:pt x="170" y="766"/>
                    </a:lnTo>
                    <a:lnTo>
                      <a:pt x="199" y="709"/>
                    </a:lnTo>
                    <a:lnTo>
                      <a:pt x="255" y="738"/>
                    </a:lnTo>
                    <a:lnTo>
                      <a:pt x="312" y="709"/>
                    </a:lnTo>
                    <a:lnTo>
                      <a:pt x="312" y="681"/>
                    </a:lnTo>
                    <a:lnTo>
                      <a:pt x="199" y="596"/>
                    </a:lnTo>
                    <a:lnTo>
                      <a:pt x="227" y="567"/>
                    </a:lnTo>
                    <a:lnTo>
                      <a:pt x="284" y="567"/>
                    </a:lnTo>
                    <a:lnTo>
                      <a:pt x="369" y="454"/>
                    </a:lnTo>
                    <a:lnTo>
                      <a:pt x="454" y="511"/>
                    </a:lnTo>
                    <a:lnTo>
                      <a:pt x="539" y="539"/>
                    </a:lnTo>
                    <a:lnTo>
                      <a:pt x="567" y="482"/>
                    </a:lnTo>
                    <a:lnTo>
                      <a:pt x="652" y="511"/>
                    </a:lnTo>
                    <a:lnTo>
                      <a:pt x="709" y="454"/>
                    </a:lnTo>
                    <a:lnTo>
                      <a:pt x="766" y="426"/>
                    </a:lnTo>
                    <a:lnTo>
                      <a:pt x="737" y="284"/>
                    </a:lnTo>
                    <a:lnTo>
                      <a:pt x="709" y="284"/>
                    </a:lnTo>
                    <a:lnTo>
                      <a:pt x="709" y="227"/>
                    </a:lnTo>
                    <a:lnTo>
                      <a:pt x="652" y="256"/>
                    </a:lnTo>
                    <a:lnTo>
                      <a:pt x="596" y="227"/>
                    </a:lnTo>
                    <a:lnTo>
                      <a:pt x="567" y="199"/>
                    </a:lnTo>
                    <a:lnTo>
                      <a:pt x="596" y="57"/>
                    </a:lnTo>
                    <a:lnTo>
                      <a:pt x="511" y="85"/>
                    </a:lnTo>
                    <a:lnTo>
                      <a:pt x="425" y="57"/>
                    </a:lnTo>
                    <a:lnTo>
                      <a:pt x="425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9" name="Freeform 309"/>
              <p:cNvSpPr>
                <a:spLocks/>
              </p:cNvSpPr>
              <p:nvPr/>
            </p:nvSpPr>
            <p:spPr bwMode="auto">
              <a:xfrm>
                <a:off x="1777" y="4145"/>
                <a:ext cx="397" cy="766"/>
              </a:xfrm>
              <a:custGeom>
                <a:avLst/>
                <a:gdLst>
                  <a:gd name="T0" fmla="*/ 340 w 397"/>
                  <a:gd name="T1" fmla="*/ 681 h 766"/>
                  <a:gd name="T2" fmla="*/ 283 w 397"/>
                  <a:gd name="T3" fmla="*/ 709 h 766"/>
                  <a:gd name="T4" fmla="*/ 255 w 397"/>
                  <a:gd name="T5" fmla="*/ 766 h 766"/>
                  <a:gd name="T6" fmla="*/ 198 w 397"/>
                  <a:gd name="T7" fmla="*/ 737 h 766"/>
                  <a:gd name="T8" fmla="*/ 85 w 397"/>
                  <a:gd name="T9" fmla="*/ 624 h 766"/>
                  <a:gd name="T10" fmla="*/ 56 w 397"/>
                  <a:gd name="T11" fmla="*/ 539 h 766"/>
                  <a:gd name="T12" fmla="*/ 0 w 397"/>
                  <a:gd name="T13" fmla="*/ 482 h 766"/>
                  <a:gd name="T14" fmla="*/ 28 w 397"/>
                  <a:gd name="T15" fmla="*/ 426 h 766"/>
                  <a:gd name="T16" fmla="*/ 0 w 397"/>
                  <a:gd name="T17" fmla="*/ 341 h 766"/>
                  <a:gd name="T18" fmla="*/ 141 w 397"/>
                  <a:gd name="T19" fmla="*/ 170 h 766"/>
                  <a:gd name="T20" fmla="*/ 141 w 397"/>
                  <a:gd name="T21" fmla="*/ 85 h 766"/>
                  <a:gd name="T22" fmla="*/ 198 w 397"/>
                  <a:gd name="T23" fmla="*/ 0 h 766"/>
                  <a:gd name="T24" fmla="*/ 255 w 397"/>
                  <a:gd name="T25" fmla="*/ 29 h 766"/>
                  <a:gd name="T26" fmla="*/ 340 w 397"/>
                  <a:gd name="T27" fmla="*/ 29 h 766"/>
                  <a:gd name="T28" fmla="*/ 340 w 397"/>
                  <a:gd name="T29" fmla="*/ 114 h 766"/>
                  <a:gd name="T30" fmla="*/ 397 w 397"/>
                  <a:gd name="T31" fmla="*/ 142 h 766"/>
                  <a:gd name="T32" fmla="*/ 368 w 397"/>
                  <a:gd name="T33" fmla="*/ 482 h 766"/>
                  <a:gd name="T34" fmla="*/ 340 w 397"/>
                  <a:gd name="T35" fmla="*/ 567 h 766"/>
                  <a:gd name="T36" fmla="*/ 368 w 397"/>
                  <a:gd name="T37" fmla="*/ 624 h 766"/>
                  <a:gd name="T38" fmla="*/ 340 w 397"/>
                  <a:gd name="T39" fmla="*/ 681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766">
                    <a:moveTo>
                      <a:pt x="340" y="681"/>
                    </a:moveTo>
                    <a:lnTo>
                      <a:pt x="283" y="709"/>
                    </a:lnTo>
                    <a:lnTo>
                      <a:pt x="255" y="766"/>
                    </a:lnTo>
                    <a:lnTo>
                      <a:pt x="198" y="737"/>
                    </a:lnTo>
                    <a:lnTo>
                      <a:pt x="85" y="624"/>
                    </a:lnTo>
                    <a:lnTo>
                      <a:pt x="56" y="539"/>
                    </a:lnTo>
                    <a:lnTo>
                      <a:pt x="0" y="482"/>
                    </a:lnTo>
                    <a:lnTo>
                      <a:pt x="28" y="426"/>
                    </a:lnTo>
                    <a:lnTo>
                      <a:pt x="0" y="341"/>
                    </a:lnTo>
                    <a:lnTo>
                      <a:pt x="141" y="170"/>
                    </a:lnTo>
                    <a:lnTo>
                      <a:pt x="141" y="85"/>
                    </a:lnTo>
                    <a:lnTo>
                      <a:pt x="198" y="0"/>
                    </a:lnTo>
                    <a:lnTo>
                      <a:pt x="255" y="29"/>
                    </a:lnTo>
                    <a:lnTo>
                      <a:pt x="340" y="29"/>
                    </a:lnTo>
                    <a:lnTo>
                      <a:pt x="340" y="114"/>
                    </a:lnTo>
                    <a:lnTo>
                      <a:pt x="397" y="142"/>
                    </a:lnTo>
                    <a:lnTo>
                      <a:pt x="368" y="482"/>
                    </a:lnTo>
                    <a:lnTo>
                      <a:pt x="340" y="567"/>
                    </a:lnTo>
                    <a:lnTo>
                      <a:pt x="368" y="624"/>
                    </a:lnTo>
                    <a:lnTo>
                      <a:pt x="340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0" name="Freeform 310"/>
              <p:cNvSpPr>
                <a:spLocks/>
              </p:cNvSpPr>
              <p:nvPr/>
            </p:nvSpPr>
            <p:spPr bwMode="auto">
              <a:xfrm>
                <a:off x="3421" y="4571"/>
                <a:ext cx="680" cy="198"/>
              </a:xfrm>
              <a:custGeom>
                <a:avLst/>
                <a:gdLst>
                  <a:gd name="T0" fmla="*/ 680 w 680"/>
                  <a:gd name="T1" fmla="*/ 56 h 198"/>
                  <a:gd name="T2" fmla="*/ 482 w 680"/>
                  <a:gd name="T3" fmla="*/ 56 h 198"/>
                  <a:gd name="T4" fmla="*/ 425 w 680"/>
                  <a:gd name="T5" fmla="*/ 28 h 198"/>
                  <a:gd name="T6" fmla="*/ 142 w 680"/>
                  <a:gd name="T7" fmla="*/ 0 h 198"/>
                  <a:gd name="T8" fmla="*/ 113 w 680"/>
                  <a:gd name="T9" fmla="*/ 28 h 198"/>
                  <a:gd name="T10" fmla="*/ 28 w 680"/>
                  <a:gd name="T11" fmla="*/ 28 h 198"/>
                  <a:gd name="T12" fmla="*/ 0 w 680"/>
                  <a:gd name="T13" fmla="*/ 56 h 198"/>
                  <a:gd name="T14" fmla="*/ 57 w 680"/>
                  <a:gd name="T15" fmla="*/ 141 h 198"/>
                  <a:gd name="T16" fmla="*/ 113 w 680"/>
                  <a:gd name="T17" fmla="*/ 141 h 198"/>
                  <a:gd name="T18" fmla="*/ 170 w 680"/>
                  <a:gd name="T19" fmla="*/ 198 h 198"/>
                  <a:gd name="T20" fmla="*/ 227 w 680"/>
                  <a:gd name="T21" fmla="*/ 198 h 198"/>
                  <a:gd name="T22" fmla="*/ 255 w 680"/>
                  <a:gd name="T23" fmla="*/ 170 h 198"/>
                  <a:gd name="T24" fmla="*/ 340 w 680"/>
                  <a:gd name="T25" fmla="*/ 170 h 198"/>
                  <a:gd name="T26" fmla="*/ 368 w 680"/>
                  <a:gd name="T27" fmla="*/ 113 h 198"/>
                  <a:gd name="T28" fmla="*/ 510 w 680"/>
                  <a:gd name="T29" fmla="*/ 85 h 198"/>
                  <a:gd name="T30" fmla="*/ 567 w 680"/>
                  <a:gd name="T31" fmla="*/ 113 h 198"/>
                  <a:gd name="T32" fmla="*/ 652 w 680"/>
                  <a:gd name="T33" fmla="*/ 113 h 198"/>
                  <a:gd name="T34" fmla="*/ 680 w 680"/>
                  <a:gd name="T35" fmla="*/ 56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0" h="198">
                    <a:moveTo>
                      <a:pt x="680" y="56"/>
                    </a:moveTo>
                    <a:lnTo>
                      <a:pt x="482" y="56"/>
                    </a:lnTo>
                    <a:lnTo>
                      <a:pt x="425" y="28"/>
                    </a:lnTo>
                    <a:lnTo>
                      <a:pt x="142" y="0"/>
                    </a:lnTo>
                    <a:lnTo>
                      <a:pt x="113" y="28"/>
                    </a:lnTo>
                    <a:lnTo>
                      <a:pt x="28" y="28"/>
                    </a:lnTo>
                    <a:lnTo>
                      <a:pt x="0" y="56"/>
                    </a:lnTo>
                    <a:lnTo>
                      <a:pt x="57" y="141"/>
                    </a:lnTo>
                    <a:lnTo>
                      <a:pt x="113" y="141"/>
                    </a:lnTo>
                    <a:lnTo>
                      <a:pt x="170" y="198"/>
                    </a:lnTo>
                    <a:lnTo>
                      <a:pt x="227" y="198"/>
                    </a:lnTo>
                    <a:lnTo>
                      <a:pt x="255" y="170"/>
                    </a:lnTo>
                    <a:lnTo>
                      <a:pt x="340" y="170"/>
                    </a:lnTo>
                    <a:lnTo>
                      <a:pt x="368" y="113"/>
                    </a:lnTo>
                    <a:lnTo>
                      <a:pt x="510" y="85"/>
                    </a:lnTo>
                    <a:lnTo>
                      <a:pt x="567" y="113"/>
                    </a:lnTo>
                    <a:lnTo>
                      <a:pt x="652" y="113"/>
                    </a:lnTo>
                    <a:lnTo>
                      <a:pt x="680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3393" y="4656"/>
                <a:ext cx="680" cy="765"/>
              </a:xfrm>
              <a:custGeom>
                <a:avLst/>
                <a:gdLst>
                  <a:gd name="T0" fmla="*/ 56 w 680"/>
                  <a:gd name="T1" fmla="*/ 765 h 765"/>
                  <a:gd name="T2" fmla="*/ 28 w 680"/>
                  <a:gd name="T3" fmla="*/ 708 h 765"/>
                  <a:gd name="T4" fmla="*/ 56 w 680"/>
                  <a:gd name="T5" fmla="*/ 567 h 765"/>
                  <a:gd name="T6" fmla="*/ 28 w 680"/>
                  <a:gd name="T7" fmla="*/ 510 h 765"/>
                  <a:gd name="T8" fmla="*/ 85 w 680"/>
                  <a:gd name="T9" fmla="*/ 425 h 765"/>
                  <a:gd name="T10" fmla="*/ 56 w 680"/>
                  <a:gd name="T11" fmla="*/ 368 h 765"/>
                  <a:gd name="T12" fmla="*/ 56 w 680"/>
                  <a:gd name="T13" fmla="*/ 312 h 765"/>
                  <a:gd name="T14" fmla="*/ 28 w 680"/>
                  <a:gd name="T15" fmla="*/ 283 h 765"/>
                  <a:gd name="T16" fmla="*/ 0 w 680"/>
                  <a:gd name="T17" fmla="*/ 198 h 765"/>
                  <a:gd name="T18" fmla="*/ 85 w 680"/>
                  <a:gd name="T19" fmla="*/ 113 h 765"/>
                  <a:gd name="T20" fmla="*/ 255 w 680"/>
                  <a:gd name="T21" fmla="*/ 113 h 765"/>
                  <a:gd name="T22" fmla="*/ 283 w 680"/>
                  <a:gd name="T23" fmla="*/ 85 h 765"/>
                  <a:gd name="T24" fmla="*/ 368 w 680"/>
                  <a:gd name="T25" fmla="*/ 85 h 765"/>
                  <a:gd name="T26" fmla="*/ 396 w 680"/>
                  <a:gd name="T27" fmla="*/ 28 h 765"/>
                  <a:gd name="T28" fmla="*/ 538 w 680"/>
                  <a:gd name="T29" fmla="*/ 0 h 765"/>
                  <a:gd name="T30" fmla="*/ 595 w 680"/>
                  <a:gd name="T31" fmla="*/ 28 h 765"/>
                  <a:gd name="T32" fmla="*/ 680 w 680"/>
                  <a:gd name="T33" fmla="*/ 28 h 765"/>
                  <a:gd name="T34" fmla="*/ 538 w 680"/>
                  <a:gd name="T35" fmla="*/ 312 h 765"/>
                  <a:gd name="T36" fmla="*/ 396 w 680"/>
                  <a:gd name="T37" fmla="*/ 453 h 765"/>
                  <a:gd name="T38" fmla="*/ 311 w 680"/>
                  <a:gd name="T39" fmla="*/ 340 h 765"/>
                  <a:gd name="T40" fmla="*/ 255 w 680"/>
                  <a:gd name="T41" fmla="*/ 368 h 765"/>
                  <a:gd name="T42" fmla="*/ 141 w 680"/>
                  <a:gd name="T43" fmla="*/ 595 h 765"/>
                  <a:gd name="T44" fmla="*/ 141 w 680"/>
                  <a:gd name="T45" fmla="*/ 652 h 765"/>
                  <a:gd name="T46" fmla="*/ 85 w 680"/>
                  <a:gd name="T47" fmla="*/ 737 h 765"/>
                  <a:gd name="T48" fmla="*/ 85 w 680"/>
                  <a:gd name="T49" fmla="*/ 765 h 765"/>
                  <a:gd name="T50" fmla="*/ 56 w 680"/>
                  <a:gd name="T51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0" h="765">
                    <a:moveTo>
                      <a:pt x="56" y="765"/>
                    </a:moveTo>
                    <a:lnTo>
                      <a:pt x="28" y="708"/>
                    </a:lnTo>
                    <a:lnTo>
                      <a:pt x="56" y="567"/>
                    </a:lnTo>
                    <a:lnTo>
                      <a:pt x="28" y="510"/>
                    </a:lnTo>
                    <a:lnTo>
                      <a:pt x="85" y="425"/>
                    </a:lnTo>
                    <a:lnTo>
                      <a:pt x="56" y="368"/>
                    </a:lnTo>
                    <a:lnTo>
                      <a:pt x="56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85" y="113"/>
                    </a:lnTo>
                    <a:lnTo>
                      <a:pt x="255" y="113"/>
                    </a:lnTo>
                    <a:lnTo>
                      <a:pt x="283" y="85"/>
                    </a:lnTo>
                    <a:lnTo>
                      <a:pt x="368" y="85"/>
                    </a:lnTo>
                    <a:lnTo>
                      <a:pt x="396" y="28"/>
                    </a:lnTo>
                    <a:lnTo>
                      <a:pt x="538" y="0"/>
                    </a:lnTo>
                    <a:lnTo>
                      <a:pt x="595" y="28"/>
                    </a:lnTo>
                    <a:lnTo>
                      <a:pt x="680" y="28"/>
                    </a:lnTo>
                    <a:lnTo>
                      <a:pt x="538" y="312"/>
                    </a:lnTo>
                    <a:lnTo>
                      <a:pt x="396" y="453"/>
                    </a:lnTo>
                    <a:lnTo>
                      <a:pt x="311" y="340"/>
                    </a:lnTo>
                    <a:lnTo>
                      <a:pt x="255" y="368"/>
                    </a:lnTo>
                    <a:lnTo>
                      <a:pt x="141" y="595"/>
                    </a:lnTo>
                    <a:lnTo>
                      <a:pt x="141" y="652"/>
                    </a:lnTo>
                    <a:lnTo>
                      <a:pt x="85" y="737"/>
                    </a:lnTo>
                    <a:lnTo>
                      <a:pt x="85" y="765"/>
                    </a:lnTo>
                    <a:lnTo>
                      <a:pt x="56" y="76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3" name="Freeform 313"/>
              <p:cNvSpPr>
                <a:spLocks/>
              </p:cNvSpPr>
              <p:nvPr/>
            </p:nvSpPr>
            <p:spPr bwMode="auto">
              <a:xfrm>
                <a:off x="2344" y="6527"/>
                <a:ext cx="425" cy="425"/>
              </a:xfrm>
              <a:custGeom>
                <a:avLst/>
                <a:gdLst>
                  <a:gd name="T0" fmla="*/ 425 w 425"/>
                  <a:gd name="T1" fmla="*/ 170 h 425"/>
                  <a:gd name="T2" fmla="*/ 283 w 425"/>
                  <a:gd name="T3" fmla="*/ 425 h 425"/>
                  <a:gd name="T4" fmla="*/ 170 w 425"/>
                  <a:gd name="T5" fmla="*/ 368 h 425"/>
                  <a:gd name="T6" fmla="*/ 198 w 425"/>
                  <a:gd name="T7" fmla="*/ 312 h 425"/>
                  <a:gd name="T8" fmla="*/ 170 w 425"/>
                  <a:gd name="T9" fmla="*/ 283 h 425"/>
                  <a:gd name="T10" fmla="*/ 56 w 425"/>
                  <a:gd name="T11" fmla="*/ 227 h 425"/>
                  <a:gd name="T12" fmla="*/ 56 w 425"/>
                  <a:gd name="T13" fmla="*/ 170 h 425"/>
                  <a:gd name="T14" fmla="*/ 85 w 425"/>
                  <a:gd name="T15" fmla="*/ 113 h 425"/>
                  <a:gd name="T16" fmla="*/ 0 w 425"/>
                  <a:gd name="T17" fmla="*/ 113 h 425"/>
                  <a:gd name="T18" fmla="*/ 0 w 425"/>
                  <a:gd name="T19" fmla="*/ 56 h 425"/>
                  <a:gd name="T20" fmla="*/ 56 w 425"/>
                  <a:gd name="T21" fmla="*/ 0 h 425"/>
                  <a:gd name="T22" fmla="*/ 170 w 425"/>
                  <a:gd name="T23" fmla="*/ 85 h 425"/>
                  <a:gd name="T24" fmla="*/ 340 w 425"/>
                  <a:gd name="T25" fmla="*/ 85 h 425"/>
                  <a:gd name="T26" fmla="*/ 425 w 425"/>
                  <a:gd name="T27" fmla="*/ 17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5" h="425">
                    <a:moveTo>
                      <a:pt x="425" y="170"/>
                    </a:moveTo>
                    <a:lnTo>
                      <a:pt x="283" y="425"/>
                    </a:lnTo>
                    <a:lnTo>
                      <a:pt x="170" y="368"/>
                    </a:lnTo>
                    <a:lnTo>
                      <a:pt x="198" y="312"/>
                    </a:lnTo>
                    <a:lnTo>
                      <a:pt x="170" y="283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85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6" y="0"/>
                    </a:lnTo>
                    <a:lnTo>
                      <a:pt x="170" y="85"/>
                    </a:lnTo>
                    <a:lnTo>
                      <a:pt x="340" y="85"/>
                    </a:lnTo>
                    <a:lnTo>
                      <a:pt x="425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4" name="Freeform 314"/>
              <p:cNvSpPr>
                <a:spLocks/>
              </p:cNvSpPr>
              <p:nvPr/>
            </p:nvSpPr>
            <p:spPr bwMode="auto">
              <a:xfrm>
                <a:off x="2400" y="6300"/>
                <a:ext cx="482" cy="397"/>
              </a:xfrm>
              <a:custGeom>
                <a:avLst/>
                <a:gdLst>
                  <a:gd name="T0" fmla="*/ 397 w 482"/>
                  <a:gd name="T1" fmla="*/ 369 h 397"/>
                  <a:gd name="T2" fmla="*/ 369 w 482"/>
                  <a:gd name="T3" fmla="*/ 397 h 397"/>
                  <a:gd name="T4" fmla="*/ 284 w 482"/>
                  <a:gd name="T5" fmla="*/ 312 h 397"/>
                  <a:gd name="T6" fmla="*/ 114 w 482"/>
                  <a:gd name="T7" fmla="*/ 312 h 397"/>
                  <a:gd name="T8" fmla="*/ 0 w 482"/>
                  <a:gd name="T9" fmla="*/ 227 h 397"/>
                  <a:gd name="T10" fmla="*/ 57 w 482"/>
                  <a:gd name="T11" fmla="*/ 57 h 397"/>
                  <a:gd name="T12" fmla="*/ 114 w 482"/>
                  <a:gd name="T13" fmla="*/ 28 h 397"/>
                  <a:gd name="T14" fmla="*/ 227 w 482"/>
                  <a:gd name="T15" fmla="*/ 57 h 397"/>
                  <a:gd name="T16" fmla="*/ 312 w 482"/>
                  <a:gd name="T17" fmla="*/ 0 h 397"/>
                  <a:gd name="T18" fmla="*/ 341 w 482"/>
                  <a:gd name="T19" fmla="*/ 0 h 397"/>
                  <a:gd name="T20" fmla="*/ 397 w 482"/>
                  <a:gd name="T21" fmla="*/ 85 h 397"/>
                  <a:gd name="T22" fmla="*/ 482 w 482"/>
                  <a:gd name="T23" fmla="*/ 113 h 397"/>
                  <a:gd name="T24" fmla="*/ 397 w 482"/>
                  <a:gd name="T25" fmla="*/ 312 h 397"/>
                  <a:gd name="T26" fmla="*/ 397 w 482"/>
                  <a:gd name="T27" fmla="*/ 36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2" h="397">
                    <a:moveTo>
                      <a:pt x="397" y="369"/>
                    </a:moveTo>
                    <a:lnTo>
                      <a:pt x="369" y="397"/>
                    </a:lnTo>
                    <a:lnTo>
                      <a:pt x="284" y="312"/>
                    </a:lnTo>
                    <a:lnTo>
                      <a:pt x="114" y="312"/>
                    </a:lnTo>
                    <a:lnTo>
                      <a:pt x="0" y="227"/>
                    </a:lnTo>
                    <a:lnTo>
                      <a:pt x="57" y="57"/>
                    </a:lnTo>
                    <a:lnTo>
                      <a:pt x="114" y="28"/>
                    </a:lnTo>
                    <a:lnTo>
                      <a:pt x="227" y="57"/>
                    </a:lnTo>
                    <a:lnTo>
                      <a:pt x="312" y="0"/>
                    </a:lnTo>
                    <a:lnTo>
                      <a:pt x="341" y="0"/>
                    </a:lnTo>
                    <a:lnTo>
                      <a:pt x="397" y="85"/>
                    </a:lnTo>
                    <a:lnTo>
                      <a:pt x="482" y="113"/>
                    </a:lnTo>
                    <a:lnTo>
                      <a:pt x="397" y="312"/>
                    </a:lnTo>
                    <a:lnTo>
                      <a:pt x="397" y="369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6" name="Freeform 316"/>
              <p:cNvSpPr>
                <a:spLocks/>
              </p:cNvSpPr>
              <p:nvPr/>
            </p:nvSpPr>
            <p:spPr bwMode="auto">
              <a:xfrm>
                <a:off x="2174" y="6158"/>
                <a:ext cx="340" cy="369"/>
              </a:xfrm>
              <a:custGeom>
                <a:avLst/>
                <a:gdLst>
                  <a:gd name="T0" fmla="*/ 340 w 340"/>
                  <a:gd name="T1" fmla="*/ 170 h 369"/>
                  <a:gd name="T2" fmla="*/ 283 w 340"/>
                  <a:gd name="T3" fmla="*/ 199 h 369"/>
                  <a:gd name="T4" fmla="*/ 226 w 340"/>
                  <a:gd name="T5" fmla="*/ 369 h 369"/>
                  <a:gd name="T6" fmla="*/ 113 w 340"/>
                  <a:gd name="T7" fmla="*/ 284 h 369"/>
                  <a:gd name="T8" fmla="*/ 56 w 340"/>
                  <a:gd name="T9" fmla="*/ 284 h 369"/>
                  <a:gd name="T10" fmla="*/ 56 w 340"/>
                  <a:gd name="T11" fmla="*/ 227 h 369"/>
                  <a:gd name="T12" fmla="*/ 0 w 340"/>
                  <a:gd name="T13" fmla="*/ 199 h 369"/>
                  <a:gd name="T14" fmla="*/ 56 w 340"/>
                  <a:gd name="T15" fmla="*/ 85 h 369"/>
                  <a:gd name="T16" fmla="*/ 0 w 340"/>
                  <a:gd name="T17" fmla="*/ 57 h 369"/>
                  <a:gd name="T18" fmla="*/ 56 w 340"/>
                  <a:gd name="T19" fmla="*/ 0 h 369"/>
                  <a:gd name="T20" fmla="*/ 85 w 340"/>
                  <a:gd name="T21" fmla="*/ 57 h 369"/>
                  <a:gd name="T22" fmla="*/ 198 w 340"/>
                  <a:gd name="T23" fmla="*/ 57 h 369"/>
                  <a:gd name="T24" fmla="*/ 198 w 340"/>
                  <a:gd name="T25" fmla="*/ 85 h 369"/>
                  <a:gd name="T26" fmla="*/ 311 w 340"/>
                  <a:gd name="T27" fmla="*/ 114 h 369"/>
                  <a:gd name="T28" fmla="*/ 340 w 340"/>
                  <a:gd name="T29" fmla="*/ 17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69">
                    <a:moveTo>
                      <a:pt x="340" y="170"/>
                    </a:moveTo>
                    <a:lnTo>
                      <a:pt x="283" y="199"/>
                    </a:lnTo>
                    <a:lnTo>
                      <a:pt x="226" y="369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0" y="199"/>
                    </a:lnTo>
                    <a:lnTo>
                      <a:pt x="56" y="85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85" y="57"/>
                    </a:lnTo>
                    <a:lnTo>
                      <a:pt x="198" y="57"/>
                    </a:lnTo>
                    <a:lnTo>
                      <a:pt x="198" y="85"/>
                    </a:lnTo>
                    <a:lnTo>
                      <a:pt x="311" y="114"/>
                    </a:lnTo>
                    <a:lnTo>
                      <a:pt x="34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7" name="Freeform 317"/>
              <p:cNvSpPr>
                <a:spLocks/>
              </p:cNvSpPr>
              <p:nvPr/>
            </p:nvSpPr>
            <p:spPr bwMode="auto">
              <a:xfrm>
                <a:off x="2797" y="5790"/>
                <a:ext cx="596" cy="1049"/>
              </a:xfrm>
              <a:custGeom>
                <a:avLst/>
                <a:gdLst>
                  <a:gd name="T0" fmla="*/ 142 w 596"/>
                  <a:gd name="T1" fmla="*/ 141 h 1049"/>
                  <a:gd name="T2" fmla="*/ 170 w 596"/>
                  <a:gd name="T3" fmla="*/ 113 h 1049"/>
                  <a:gd name="T4" fmla="*/ 199 w 596"/>
                  <a:gd name="T5" fmla="*/ 0 h 1049"/>
                  <a:gd name="T6" fmla="*/ 255 w 596"/>
                  <a:gd name="T7" fmla="*/ 0 h 1049"/>
                  <a:gd name="T8" fmla="*/ 312 w 596"/>
                  <a:gd name="T9" fmla="*/ 28 h 1049"/>
                  <a:gd name="T10" fmla="*/ 397 w 596"/>
                  <a:gd name="T11" fmla="*/ 283 h 1049"/>
                  <a:gd name="T12" fmla="*/ 369 w 596"/>
                  <a:gd name="T13" fmla="*/ 368 h 1049"/>
                  <a:gd name="T14" fmla="*/ 539 w 596"/>
                  <a:gd name="T15" fmla="*/ 538 h 1049"/>
                  <a:gd name="T16" fmla="*/ 539 w 596"/>
                  <a:gd name="T17" fmla="*/ 623 h 1049"/>
                  <a:gd name="T18" fmla="*/ 567 w 596"/>
                  <a:gd name="T19" fmla="*/ 652 h 1049"/>
                  <a:gd name="T20" fmla="*/ 510 w 596"/>
                  <a:gd name="T21" fmla="*/ 765 h 1049"/>
                  <a:gd name="T22" fmla="*/ 539 w 596"/>
                  <a:gd name="T23" fmla="*/ 765 h 1049"/>
                  <a:gd name="T24" fmla="*/ 510 w 596"/>
                  <a:gd name="T25" fmla="*/ 850 h 1049"/>
                  <a:gd name="T26" fmla="*/ 596 w 596"/>
                  <a:gd name="T27" fmla="*/ 879 h 1049"/>
                  <a:gd name="T28" fmla="*/ 567 w 596"/>
                  <a:gd name="T29" fmla="*/ 935 h 1049"/>
                  <a:gd name="T30" fmla="*/ 567 w 596"/>
                  <a:gd name="T31" fmla="*/ 1020 h 1049"/>
                  <a:gd name="T32" fmla="*/ 454 w 596"/>
                  <a:gd name="T33" fmla="*/ 1049 h 1049"/>
                  <a:gd name="T34" fmla="*/ 397 w 596"/>
                  <a:gd name="T35" fmla="*/ 964 h 1049"/>
                  <a:gd name="T36" fmla="*/ 284 w 596"/>
                  <a:gd name="T37" fmla="*/ 935 h 1049"/>
                  <a:gd name="T38" fmla="*/ 170 w 596"/>
                  <a:gd name="T39" fmla="*/ 1020 h 1049"/>
                  <a:gd name="T40" fmla="*/ 0 w 596"/>
                  <a:gd name="T41" fmla="*/ 879 h 1049"/>
                  <a:gd name="T42" fmla="*/ 0 w 596"/>
                  <a:gd name="T43" fmla="*/ 822 h 1049"/>
                  <a:gd name="T44" fmla="*/ 85 w 596"/>
                  <a:gd name="T45" fmla="*/ 623 h 1049"/>
                  <a:gd name="T46" fmla="*/ 0 w 596"/>
                  <a:gd name="T47" fmla="*/ 482 h 1049"/>
                  <a:gd name="T48" fmla="*/ 29 w 596"/>
                  <a:gd name="T49" fmla="*/ 453 h 1049"/>
                  <a:gd name="T50" fmla="*/ 142 w 596"/>
                  <a:gd name="T51" fmla="*/ 255 h 1049"/>
                  <a:gd name="T52" fmla="*/ 142 w 596"/>
                  <a:gd name="T53" fmla="*/ 141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6" h="1049">
                    <a:moveTo>
                      <a:pt x="142" y="141"/>
                    </a:moveTo>
                    <a:lnTo>
                      <a:pt x="170" y="113"/>
                    </a:lnTo>
                    <a:lnTo>
                      <a:pt x="199" y="0"/>
                    </a:lnTo>
                    <a:lnTo>
                      <a:pt x="255" y="0"/>
                    </a:lnTo>
                    <a:lnTo>
                      <a:pt x="312" y="28"/>
                    </a:lnTo>
                    <a:lnTo>
                      <a:pt x="397" y="283"/>
                    </a:lnTo>
                    <a:lnTo>
                      <a:pt x="369" y="368"/>
                    </a:lnTo>
                    <a:lnTo>
                      <a:pt x="539" y="538"/>
                    </a:lnTo>
                    <a:lnTo>
                      <a:pt x="539" y="623"/>
                    </a:lnTo>
                    <a:lnTo>
                      <a:pt x="567" y="652"/>
                    </a:lnTo>
                    <a:lnTo>
                      <a:pt x="510" y="765"/>
                    </a:lnTo>
                    <a:lnTo>
                      <a:pt x="539" y="765"/>
                    </a:lnTo>
                    <a:lnTo>
                      <a:pt x="510" y="850"/>
                    </a:lnTo>
                    <a:lnTo>
                      <a:pt x="596" y="879"/>
                    </a:lnTo>
                    <a:lnTo>
                      <a:pt x="567" y="935"/>
                    </a:lnTo>
                    <a:lnTo>
                      <a:pt x="567" y="1020"/>
                    </a:lnTo>
                    <a:lnTo>
                      <a:pt x="454" y="1049"/>
                    </a:lnTo>
                    <a:lnTo>
                      <a:pt x="397" y="964"/>
                    </a:lnTo>
                    <a:lnTo>
                      <a:pt x="284" y="935"/>
                    </a:lnTo>
                    <a:lnTo>
                      <a:pt x="170" y="1020"/>
                    </a:lnTo>
                    <a:lnTo>
                      <a:pt x="0" y="879"/>
                    </a:lnTo>
                    <a:lnTo>
                      <a:pt x="0" y="822"/>
                    </a:lnTo>
                    <a:lnTo>
                      <a:pt x="85" y="623"/>
                    </a:lnTo>
                    <a:lnTo>
                      <a:pt x="0" y="482"/>
                    </a:lnTo>
                    <a:lnTo>
                      <a:pt x="29" y="453"/>
                    </a:lnTo>
                    <a:lnTo>
                      <a:pt x="142" y="255"/>
                    </a:lnTo>
                    <a:lnTo>
                      <a:pt x="142" y="1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8" name="Freeform 318"/>
              <p:cNvSpPr>
                <a:spLocks/>
              </p:cNvSpPr>
              <p:nvPr/>
            </p:nvSpPr>
            <p:spPr bwMode="auto">
              <a:xfrm>
                <a:off x="2457" y="5875"/>
                <a:ext cx="482" cy="368"/>
              </a:xfrm>
              <a:custGeom>
                <a:avLst/>
                <a:gdLst>
                  <a:gd name="T0" fmla="*/ 284 w 482"/>
                  <a:gd name="T1" fmla="*/ 0 h 368"/>
                  <a:gd name="T2" fmla="*/ 340 w 482"/>
                  <a:gd name="T3" fmla="*/ 28 h 368"/>
                  <a:gd name="T4" fmla="*/ 454 w 482"/>
                  <a:gd name="T5" fmla="*/ 28 h 368"/>
                  <a:gd name="T6" fmla="*/ 482 w 482"/>
                  <a:gd name="T7" fmla="*/ 56 h 368"/>
                  <a:gd name="T8" fmla="*/ 482 w 482"/>
                  <a:gd name="T9" fmla="*/ 170 h 368"/>
                  <a:gd name="T10" fmla="*/ 369 w 482"/>
                  <a:gd name="T11" fmla="*/ 368 h 368"/>
                  <a:gd name="T12" fmla="*/ 312 w 482"/>
                  <a:gd name="T13" fmla="*/ 312 h 368"/>
                  <a:gd name="T14" fmla="*/ 227 w 482"/>
                  <a:gd name="T15" fmla="*/ 340 h 368"/>
                  <a:gd name="T16" fmla="*/ 170 w 482"/>
                  <a:gd name="T17" fmla="*/ 312 h 368"/>
                  <a:gd name="T18" fmla="*/ 113 w 482"/>
                  <a:gd name="T19" fmla="*/ 340 h 368"/>
                  <a:gd name="T20" fmla="*/ 28 w 482"/>
                  <a:gd name="T21" fmla="*/ 227 h 368"/>
                  <a:gd name="T22" fmla="*/ 0 w 482"/>
                  <a:gd name="T23" fmla="*/ 170 h 368"/>
                  <a:gd name="T24" fmla="*/ 28 w 482"/>
                  <a:gd name="T25" fmla="*/ 113 h 368"/>
                  <a:gd name="T26" fmla="*/ 57 w 482"/>
                  <a:gd name="T27" fmla="*/ 141 h 368"/>
                  <a:gd name="T28" fmla="*/ 113 w 482"/>
                  <a:gd name="T29" fmla="*/ 85 h 368"/>
                  <a:gd name="T30" fmla="*/ 170 w 482"/>
                  <a:gd name="T31" fmla="*/ 113 h 368"/>
                  <a:gd name="T32" fmla="*/ 198 w 482"/>
                  <a:gd name="T33" fmla="*/ 28 h 368"/>
                  <a:gd name="T34" fmla="*/ 227 w 482"/>
                  <a:gd name="T35" fmla="*/ 56 h 368"/>
                  <a:gd name="T36" fmla="*/ 284 w 482"/>
                  <a:gd name="T37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2" h="368">
                    <a:moveTo>
                      <a:pt x="284" y="0"/>
                    </a:moveTo>
                    <a:lnTo>
                      <a:pt x="340" y="28"/>
                    </a:lnTo>
                    <a:lnTo>
                      <a:pt x="454" y="28"/>
                    </a:lnTo>
                    <a:lnTo>
                      <a:pt x="482" y="56"/>
                    </a:lnTo>
                    <a:lnTo>
                      <a:pt x="482" y="170"/>
                    </a:lnTo>
                    <a:lnTo>
                      <a:pt x="369" y="368"/>
                    </a:lnTo>
                    <a:lnTo>
                      <a:pt x="312" y="312"/>
                    </a:lnTo>
                    <a:lnTo>
                      <a:pt x="227" y="340"/>
                    </a:lnTo>
                    <a:lnTo>
                      <a:pt x="170" y="312"/>
                    </a:lnTo>
                    <a:lnTo>
                      <a:pt x="113" y="340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113"/>
                    </a:lnTo>
                    <a:lnTo>
                      <a:pt x="57" y="141"/>
                    </a:lnTo>
                    <a:lnTo>
                      <a:pt x="113" y="85"/>
                    </a:lnTo>
                    <a:lnTo>
                      <a:pt x="170" y="113"/>
                    </a:lnTo>
                    <a:lnTo>
                      <a:pt x="198" y="28"/>
                    </a:lnTo>
                    <a:lnTo>
                      <a:pt x="227" y="56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0" name="Freeform 320"/>
              <p:cNvSpPr>
                <a:spLocks/>
              </p:cNvSpPr>
              <p:nvPr/>
            </p:nvSpPr>
            <p:spPr bwMode="auto">
              <a:xfrm>
                <a:off x="2145" y="6980"/>
                <a:ext cx="425" cy="454"/>
              </a:xfrm>
              <a:custGeom>
                <a:avLst/>
                <a:gdLst>
                  <a:gd name="T0" fmla="*/ 142 w 425"/>
                  <a:gd name="T1" fmla="*/ 454 h 454"/>
                  <a:gd name="T2" fmla="*/ 142 w 425"/>
                  <a:gd name="T3" fmla="*/ 397 h 454"/>
                  <a:gd name="T4" fmla="*/ 284 w 425"/>
                  <a:gd name="T5" fmla="*/ 426 h 454"/>
                  <a:gd name="T6" fmla="*/ 397 w 425"/>
                  <a:gd name="T7" fmla="*/ 341 h 454"/>
                  <a:gd name="T8" fmla="*/ 425 w 425"/>
                  <a:gd name="T9" fmla="*/ 256 h 454"/>
                  <a:gd name="T10" fmla="*/ 312 w 425"/>
                  <a:gd name="T11" fmla="*/ 256 h 454"/>
                  <a:gd name="T12" fmla="*/ 284 w 425"/>
                  <a:gd name="T13" fmla="*/ 170 h 454"/>
                  <a:gd name="T14" fmla="*/ 57 w 425"/>
                  <a:gd name="T15" fmla="*/ 0 h 454"/>
                  <a:gd name="T16" fmla="*/ 0 w 425"/>
                  <a:gd name="T17" fmla="*/ 142 h 454"/>
                  <a:gd name="T18" fmla="*/ 29 w 425"/>
                  <a:gd name="T19" fmla="*/ 142 h 454"/>
                  <a:gd name="T20" fmla="*/ 29 w 425"/>
                  <a:gd name="T21" fmla="*/ 199 h 454"/>
                  <a:gd name="T22" fmla="*/ 114 w 425"/>
                  <a:gd name="T23" fmla="*/ 312 h 454"/>
                  <a:gd name="T24" fmla="*/ 85 w 425"/>
                  <a:gd name="T25" fmla="*/ 397 h 454"/>
                  <a:gd name="T26" fmla="*/ 142 w 425"/>
                  <a:gd name="T2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5" h="454">
                    <a:moveTo>
                      <a:pt x="142" y="454"/>
                    </a:moveTo>
                    <a:lnTo>
                      <a:pt x="142" y="397"/>
                    </a:lnTo>
                    <a:lnTo>
                      <a:pt x="284" y="426"/>
                    </a:lnTo>
                    <a:lnTo>
                      <a:pt x="397" y="341"/>
                    </a:lnTo>
                    <a:lnTo>
                      <a:pt x="425" y="256"/>
                    </a:lnTo>
                    <a:lnTo>
                      <a:pt x="312" y="256"/>
                    </a:lnTo>
                    <a:lnTo>
                      <a:pt x="284" y="170"/>
                    </a:lnTo>
                    <a:lnTo>
                      <a:pt x="57" y="0"/>
                    </a:lnTo>
                    <a:lnTo>
                      <a:pt x="0" y="142"/>
                    </a:lnTo>
                    <a:lnTo>
                      <a:pt x="29" y="142"/>
                    </a:lnTo>
                    <a:lnTo>
                      <a:pt x="29" y="199"/>
                    </a:lnTo>
                    <a:lnTo>
                      <a:pt x="114" y="312"/>
                    </a:lnTo>
                    <a:lnTo>
                      <a:pt x="85" y="397"/>
                    </a:lnTo>
                    <a:lnTo>
                      <a:pt x="142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1" name="Freeform 321"/>
              <p:cNvSpPr>
                <a:spLocks/>
              </p:cNvSpPr>
              <p:nvPr/>
            </p:nvSpPr>
            <p:spPr bwMode="auto">
              <a:xfrm>
                <a:off x="1692" y="7122"/>
                <a:ext cx="595" cy="680"/>
              </a:xfrm>
              <a:custGeom>
                <a:avLst/>
                <a:gdLst>
                  <a:gd name="T0" fmla="*/ 453 w 595"/>
                  <a:gd name="T1" fmla="*/ 0 h 680"/>
                  <a:gd name="T2" fmla="*/ 482 w 595"/>
                  <a:gd name="T3" fmla="*/ 0 h 680"/>
                  <a:gd name="T4" fmla="*/ 482 w 595"/>
                  <a:gd name="T5" fmla="*/ 57 h 680"/>
                  <a:gd name="T6" fmla="*/ 567 w 595"/>
                  <a:gd name="T7" fmla="*/ 170 h 680"/>
                  <a:gd name="T8" fmla="*/ 538 w 595"/>
                  <a:gd name="T9" fmla="*/ 255 h 680"/>
                  <a:gd name="T10" fmla="*/ 595 w 595"/>
                  <a:gd name="T11" fmla="*/ 312 h 680"/>
                  <a:gd name="T12" fmla="*/ 567 w 595"/>
                  <a:gd name="T13" fmla="*/ 369 h 680"/>
                  <a:gd name="T14" fmla="*/ 425 w 595"/>
                  <a:gd name="T15" fmla="*/ 397 h 680"/>
                  <a:gd name="T16" fmla="*/ 340 w 595"/>
                  <a:gd name="T17" fmla="*/ 482 h 680"/>
                  <a:gd name="T18" fmla="*/ 340 w 595"/>
                  <a:gd name="T19" fmla="*/ 595 h 680"/>
                  <a:gd name="T20" fmla="*/ 141 w 595"/>
                  <a:gd name="T21" fmla="*/ 680 h 680"/>
                  <a:gd name="T22" fmla="*/ 226 w 595"/>
                  <a:gd name="T23" fmla="*/ 425 h 680"/>
                  <a:gd name="T24" fmla="*/ 198 w 595"/>
                  <a:gd name="T25" fmla="*/ 397 h 680"/>
                  <a:gd name="T26" fmla="*/ 85 w 595"/>
                  <a:gd name="T27" fmla="*/ 397 h 680"/>
                  <a:gd name="T28" fmla="*/ 0 w 595"/>
                  <a:gd name="T29" fmla="*/ 340 h 680"/>
                  <a:gd name="T30" fmla="*/ 28 w 595"/>
                  <a:gd name="T31" fmla="*/ 312 h 680"/>
                  <a:gd name="T32" fmla="*/ 28 w 595"/>
                  <a:gd name="T33" fmla="*/ 199 h 680"/>
                  <a:gd name="T34" fmla="*/ 170 w 595"/>
                  <a:gd name="T35" fmla="*/ 142 h 680"/>
                  <a:gd name="T36" fmla="*/ 226 w 595"/>
                  <a:gd name="T37" fmla="*/ 85 h 680"/>
                  <a:gd name="T38" fmla="*/ 311 w 595"/>
                  <a:gd name="T39" fmla="*/ 170 h 680"/>
                  <a:gd name="T40" fmla="*/ 425 w 595"/>
                  <a:gd name="T41" fmla="*/ 57 h 680"/>
                  <a:gd name="T42" fmla="*/ 453 w 595"/>
                  <a:gd name="T4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95" h="680">
                    <a:moveTo>
                      <a:pt x="453" y="0"/>
                    </a:moveTo>
                    <a:lnTo>
                      <a:pt x="482" y="0"/>
                    </a:lnTo>
                    <a:lnTo>
                      <a:pt x="482" y="57"/>
                    </a:lnTo>
                    <a:lnTo>
                      <a:pt x="567" y="170"/>
                    </a:lnTo>
                    <a:lnTo>
                      <a:pt x="538" y="255"/>
                    </a:lnTo>
                    <a:lnTo>
                      <a:pt x="595" y="312"/>
                    </a:lnTo>
                    <a:lnTo>
                      <a:pt x="567" y="369"/>
                    </a:lnTo>
                    <a:lnTo>
                      <a:pt x="425" y="397"/>
                    </a:lnTo>
                    <a:lnTo>
                      <a:pt x="340" y="482"/>
                    </a:lnTo>
                    <a:lnTo>
                      <a:pt x="340" y="595"/>
                    </a:lnTo>
                    <a:lnTo>
                      <a:pt x="141" y="680"/>
                    </a:lnTo>
                    <a:lnTo>
                      <a:pt x="226" y="425"/>
                    </a:lnTo>
                    <a:lnTo>
                      <a:pt x="198" y="397"/>
                    </a:lnTo>
                    <a:lnTo>
                      <a:pt x="85" y="397"/>
                    </a:lnTo>
                    <a:lnTo>
                      <a:pt x="0" y="340"/>
                    </a:lnTo>
                    <a:lnTo>
                      <a:pt x="28" y="312"/>
                    </a:lnTo>
                    <a:lnTo>
                      <a:pt x="28" y="199"/>
                    </a:lnTo>
                    <a:lnTo>
                      <a:pt x="170" y="142"/>
                    </a:lnTo>
                    <a:lnTo>
                      <a:pt x="226" y="85"/>
                    </a:lnTo>
                    <a:lnTo>
                      <a:pt x="311" y="170"/>
                    </a:lnTo>
                    <a:lnTo>
                      <a:pt x="425" y="57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2" name="Freeform 322"/>
              <p:cNvSpPr>
                <a:spLocks/>
              </p:cNvSpPr>
              <p:nvPr/>
            </p:nvSpPr>
            <p:spPr bwMode="auto">
              <a:xfrm>
                <a:off x="1862" y="6952"/>
                <a:ext cx="340" cy="340"/>
              </a:xfrm>
              <a:custGeom>
                <a:avLst/>
                <a:gdLst>
                  <a:gd name="T0" fmla="*/ 340 w 340"/>
                  <a:gd name="T1" fmla="*/ 28 h 340"/>
                  <a:gd name="T2" fmla="*/ 283 w 340"/>
                  <a:gd name="T3" fmla="*/ 170 h 340"/>
                  <a:gd name="T4" fmla="*/ 255 w 340"/>
                  <a:gd name="T5" fmla="*/ 227 h 340"/>
                  <a:gd name="T6" fmla="*/ 141 w 340"/>
                  <a:gd name="T7" fmla="*/ 340 h 340"/>
                  <a:gd name="T8" fmla="*/ 56 w 340"/>
                  <a:gd name="T9" fmla="*/ 255 h 340"/>
                  <a:gd name="T10" fmla="*/ 56 w 340"/>
                  <a:gd name="T11" fmla="*/ 198 h 340"/>
                  <a:gd name="T12" fmla="*/ 0 w 340"/>
                  <a:gd name="T13" fmla="*/ 170 h 340"/>
                  <a:gd name="T14" fmla="*/ 85 w 340"/>
                  <a:gd name="T15" fmla="*/ 85 h 340"/>
                  <a:gd name="T16" fmla="*/ 170 w 340"/>
                  <a:gd name="T17" fmla="*/ 57 h 340"/>
                  <a:gd name="T18" fmla="*/ 226 w 340"/>
                  <a:gd name="T19" fmla="*/ 0 h 340"/>
                  <a:gd name="T20" fmla="*/ 340 w 340"/>
                  <a:gd name="T21" fmla="*/ 2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340" y="28"/>
                    </a:moveTo>
                    <a:lnTo>
                      <a:pt x="283" y="170"/>
                    </a:lnTo>
                    <a:lnTo>
                      <a:pt x="255" y="227"/>
                    </a:lnTo>
                    <a:lnTo>
                      <a:pt x="141" y="340"/>
                    </a:lnTo>
                    <a:lnTo>
                      <a:pt x="56" y="255"/>
                    </a:lnTo>
                    <a:lnTo>
                      <a:pt x="56" y="198"/>
                    </a:lnTo>
                    <a:lnTo>
                      <a:pt x="0" y="170"/>
                    </a:lnTo>
                    <a:lnTo>
                      <a:pt x="85" y="85"/>
                    </a:lnTo>
                    <a:lnTo>
                      <a:pt x="170" y="57"/>
                    </a:lnTo>
                    <a:lnTo>
                      <a:pt x="226" y="0"/>
                    </a:lnTo>
                    <a:lnTo>
                      <a:pt x="34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3" name="Freeform 323"/>
              <p:cNvSpPr>
                <a:spLocks/>
              </p:cNvSpPr>
              <p:nvPr/>
            </p:nvSpPr>
            <p:spPr bwMode="auto">
              <a:xfrm>
                <a:off x="1408" y="6413"/>
                <a:ext cx="624" cy="908"/>
              </a:xfrm>
              <a:custGeom>
                <a:avLst/>
                <a:gdLst>
                  <a:gd name="T0" fmla="*/ 312 w 624"/>
                  <a:gd name="T1" fmla="*/ 908 h 908"/>
                  <a:gd name="T2" fmla="*/ 454 w 624"/>
                  <a:gd name="T3" fmla="*/ 851 h 908"/>
                  <a:gd name="T4" fmla="*/ 510 w 624"/>
                  <a:gd name="T5" fmla="*/ 794 h 908"/>
                  <a:gd name="T6" fmla="*/ 510 w 624"/>
                  <a:gd name="T7" fmla="*/ 737 h 908"/>
                  <a:gd name="T8" fmla="*/ 454 w 624"/>
                  <a:gd name="T9" fmla="*/ 709 h 908"/>
                  <a:gd name="T10" fmla="*/ 539 w 624"/>
                  <a:gd name="T11" fmla="*/ 624 h 908"/>
                  <a:gd name="T12" fmla="*/ 624 w 624"/>
                  <a:gd name="T13" fmla="*/ 596 h 908"/>
                  <a:gd name="T14" fmla="*/ 595 w 624"/>
                  <a:gd name="T15" fmla="*/ 511 h 908"/>
                  <a:gd name="T16" fmla="*/ 595 w 624"/>
                  <a:gd name="T17" fmla="*/ 369 h 908"/>
                  <a:gd name="T18" fmla="*/ 539 w 624"/>
                  <a:gd name="T19" fmla="*/ 426 h 908"/>
                  <a:gd name="T20" fmla="*/ 454 w 624"/>
                  <a:gd name="T21" fmla="*/ 256 h 908"/>
                  <a:gd name="T22" fmla="*/ 539 w 624"/>
                  <a:gd name="T23" fmla="*/ 227 h 908"/>
                  <a:gd name="T24" fmla="*/ 510 w 624"/>
                  <a:gd name="T25" fmla="*/ 170 h 908"/>
                  <a:gd name="T26" fmla="*/ 425 w 624"/>
                  <a:gd name="T27" fmla="*/ 142 h 908"/>
                  <a:gd name="T28" fmla="*/ 397 w 624"/>
                  <a:gd name="T29" fmla="*/ 0 h 908"/>
                  <a:gd name="T30" fmla="*/ 340 w 624"/>
                  <a:gd name="T31" fmla="*/ 0 h 908"/>
                  <a:gd name="T32" fmla="*/ 312 w 624"/>
                  <a:gd name="T33" fmla="*/ 85 h 908"/>
                  <a:gd name="T34" fmla="*/ 199 w 624"/>
                  <a:gd name="T35" fmla="*/ 85 h 908"/>
                  <a:gd name="T36" fmla="*/ 170 w 624"/>
                  <a:gd name="T37" fmla="*/ 199 h 908"/>
                  <a:gd name="T38" fmla="*/ 142 w 624"/>
                  <a:gd name="T39" fmla="*/ 199 h 908"/>
                  <a:gd name="T40" fmla="*/ 113 w 624"/>
                  <a:gd name="T41" fmla="*/ 256 h 908"/>
                  <a:gd name="T42" fmla="*/ 142 w 624"/>
                  <a:gd name="T43" fmla="*/ 369 h 908"/>
                  <a:gd name="T44" fmla="*/ 85 w 624"/>
                  <a:gd name="T45" fmla="*/ 369 h 908"/>
                  <a:gd name="T46" fmla="*/ 0 w 624"/>
                  <a:gd name="T47" fmla="*/ 454 h 908"/>
                  <a:gd name="T48" fmla="*/ 85 w 624"/>
                  <a:gd name="T49" fmla="*/ 567 h 908"/>
                  <a:gd name="T50" fmla="*/ 85 w 624"/>
                  <a:gd name="T51" fmla="*/ 624 h 908"/>
                  <a:gd name="T52" fmla="*/ 142 w 624"/>
                  <a:gd name="T53" fmla="*/ 652 h 908"/>
                  <a:gd name="T54" fmla="*/ 170 w 624"/>
                  <a:gd name="T55" fmla="*/ 737 h 908"/>
                  <a:gd name="T56" fmla="*/ 170 w 624"/>
                  <a:gd name="T57" fmla="*/ 766 h 908"/>
                  <a:gd name="T58" fmla="*/ 255 w 624"/>
                  <a:gd name="T59" fmla="*/ 879 h 908"/>
                  <a:gd name="T60" fmla="*/ 312 w 624"/>
                  <a:gd name="T61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4" h="908">
                    <a:moveTo>
                      <a:pt x="312" y="908"/>
                    </a:moveTo>
                    <a:lnTo>
                      <a:pt x="454" y="851"/>
                    </a:lnTo>
                    <a:lnTo>
                      <a:pt x="510" y="794"/>
                    </a:lnTo>
                    <a:lnTo>
                      <a:pt x="510" y="737"/>
                    </a:lnTo>
                    <a:lnTo>
                      <a:pt x="454" y="709"/>
                    </a:lnTo>
                    <a:lnTo>
                      <a:pt x="539" y="624"/>
                    </a:lnTo>
                    <a:lnTo>
                      <a:pt x="624" y="596"/>
                    </a:lnTo>
                    <a:lnTo>
                      <a:pt x="595" y="511"/>
                    </a:lnTo>
                    <a:lnTo>
                      <a:pt x="595" y="369"/>
                    </a:lnTo>
                    <a:lnTo>
                      <a:pt x="539" y="426"/>
                    </a:lnTo>
                    <a:lnTo>
                      <a:pt x="454" y="256"/>
                    </a:lnTo>
                    <a:lnTo>
                      <a:pt x="539" y="227"/>
                    </a:lnTo>
                    <a:lnTo>
                      <a:pt x="510" y="170"/>
                    </a:lnTo>
                    <a:lnTo>
                      <a:pt x="425" y="142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12" y="85"/>
                    </a:lnTo>
                    <a:lnTo>
                      <a:pt x="199" y="85"/>
                    </a:lnTo>
                    <a:lnTo>
                      <a:pt x="170" y="199"/>
                    </a:lnTo>
                    <a:lnTo>
                      <a:pt x="142" y="199"/>
                    </a:lnTo>
                    <a:lnTo>
                      <a:pt x="113" y="256"/>
                    </a:lnTo>
                    <a:lnTo>
                      <a:pt x="142" y="369"/>
                    </a:lnTo>
                    <a:lnTo>
                      <a:pt x="85" y="369"/>
                    </a:lnTo>
                    <a:lnTo>
                      <a:pt x="0" y="454"/>
                    </a:lnTo>
                    <a:lnTo>
                      <a:pt x="85" y="567"/>
                    </a:lnTo>
                    <a:lnTo>
                      <a:pt x="85" y="624"/>
                    </a:lnTo>
                    <a:lnTo>
                      <a:pt x="142" y="652"/>
                    </a:lnTo>
                    <a:lnTo>
                      <a:pt x="170" y="737"/>
                    </a:lnTo>
                    <a:lnTo>
                      <a:pt x="170" y="766"/>
                    </a:lnTo>
                    <a:lnTo>
                      <a:pt x="255" y="879"/>
                    </a:lnTo>
                    <a:lnTo>
                      <a:pt x="312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4" name="Freeform 324"/>
              <p:cNvSpPr>
                <a:spLocks/>
              </p:cNvSpPr>
              <p:nvPr/>
            </p:nvSpPr>
            <p:spPr bwMode="auto">
              <a:xfrm>
                <a:off x="1351" y="7065"/>
                <a:ext cx="369" cy="596"/>
              </a:xfrm>
              <a:custGeom>
                <a:avLst/>
                <a:gdLst>
                  <a:gd name="T0" fmla="*/ 341 w 369"/>
                  <a:gd name="T1" fmla="*/ 397 h 596"/>
                  <a:gd name="T2" fmla="*/ 369 w 369"/>
                  <a:gd name="T3" fmla="*/ 369 h 596"/>
                  <a:gd name="T4" fmla="*/ 369 w 369"/>
                  <a:gd name="T5" fmla="*/ 256 h 596"/>
                  <a:gd name="T6" fmla="*/ 312 w 369"/>
                  <a:gd name="T7" fmla="*/ 227 h 596"/>
                  <a:gd name="T8" fmla="*/ 227 w 369"/>
                  <a:gd name="T9" fmla="*/ 114 h 596"/>
                  <a:gd name="T10" fmla="*/ 227 w 369"/>
                  <a:gd name="T11" fmla="*/ 85 h 596"/>
                  <a:gd name="T12" fmla="*/ 199 w 369"/>
                  <a:gd name="T13" fmla="*/ 0 h 596"/>
                  <a:gd name="T14" fmla="*/ 170 w 369"/>
                  <a:gd name="T15" fmla="*/ 29 h 596"/>
                  <a:gd name="T16" fmla="*/ 0 w 369"/>
                  <a:gd name="T17" fmla="*/ 0 h 596"/>
                  <a:gd name="T18" fmla="*/ 0 w 369"/>
                  <a:gd name="T19" fmla="*/ 57 h 596"/>
                  <a:gd name="T20" fmla="*/ 85 w 369"/>
                  <a:gd name="T21" fmla="*/ 114 h 596"/>
                  <a:gd name="T22" fmla="*/ 85 w 369"/>
                  <a:gd name="T23" fmla="*/ 284 h 596"/>
                  <a:gd name="T24" fmla="*/ 0 w 369"/>
                  <a:gd name="T25" fmla="*/ 341 h 596"/>
                  <a:gd name="T26" fmla="*/ 199 w 369"/>
                  <a:gd name="T27" fmla="*/ 426 h 596"/>
                  <a:gd name="T28" fmla="*/ 170 w 369"/>
                  <a:gd name="T29" fmla="*/ 482 h 596"/>
                  <a:gd name="T30" fmla="*/ 170 w 369"/>
                  <a:gd name="T31" fmla="*/ 596 h 596"/>
                  <a:gd name="T32" fmla="*/ 227 w 369"/>
                  <a:gd name="T33" fmla="*/ 539 h 596"/>
                  <a:gd name="T34" fmla="*/ 284 w 369"/>
                  <a:gd name="T35" fmla="*/ 567 h 596"/>
                  <a:gd name="T36" fmla="*/ 312 w 369"/>
                  <a:gd name="T37" fmla="*/ 511 h 596"/>
                  <a:gd name="T38" fmla="*/ 312 w 369"/>
                  <a:gd name="T39" fmla="*/ 426 h 596"/>
                  <a:gd name="T40" fmla="*/ 341 w 369"/>
                  <a:gd name="T41" fmla="*/ 397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9" h="596">
                    <a:moveTo>
                      <a:pt x="341" y="397"/>
                    </a:moveTo>
                    <a:lnTo>
                      <a:pt x="369" y="369"/>
                    </a:lnTo>
                    <a:lnTo>
                      <a:pt x="369" y="256"/>
                    </a:lnTo>
                    <a:lnTo>
                      <a:pt x="312" y="227"/>
                    </a:lnTo>
                    <a:lnTo>
                      <a:pt x="227" y="114"/>
                    </a:lnTo>
                    <a:lnTo>
                      <a:pt x="227" y="85"/>
                    </a:lnTo>
                    <a:lnTo>
                      <a:pt x="199" y="0"/>
                    </a:lnTo>
                    <a:lnTo>
                      <a:pt x="170" y="29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85" y="114"/>
                    </a:lnTo>
                    <a:lnTo>
                      <a:pt x="85" y="284"/>
                    </a:lnTo>
                    <a:lnTo>
                      <a:pt x="0" y="341"/>
                    </a:lnTo>
                    <a:lnTo>
                      <a:pt x="199" y="426"/>
                    </a:lnTo>
                    <a:lnTo>
                      <a:pt x="170" y="482"/>
                    </a:lnTo>
                    <a:lnTo>
                      <a:pt x="170" y="596"/>
                    </a:lnTo>
                    <a:lnTo>
                      <a:pt x="227" y="539"/>
                    </a:lnTo>
                    <a:lnTo>
                      <a:pt x="284" y="567"/>
                    </a:lnTo>
                    <a:lnTo>
                      <a:pt x="312" y="511"/>
                    </a:lnTo>
                    <a:lnTo>
                      <a:pt x="312" y="426"/>
                    </a:lnTo>
                    <a:lnTo>
                      <a:pt x="341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5" name="Freeform 325"/>
              <p:cNvSpPr>
                <a:spLocks/>
              </p:cNvSpPr>
              <p:nvPr/>
            </p:nvSpPr>
            <p:spPr bwMode="auto">
              <a:xfrm>
                <a:off x="1635" y="7462"/>
                <a:ext cx="283" cy="369"/>
              </a:xfrm>
              <a:custGeom>
                <a:avLst/>
                <a:gdLst>
                  <a:gd name="T0" fmla="*/ 0 w 283"/>
                  <a:gd name="T1" fmla="*/ 170 h 369"/>
                  <a:gd name="T2" fmla="*/ 57 w 283"/>
                  <a:gd name="T3" fmla="*/ 284 h 369"/>
                  <a:gd name="T4" fmla="*/ 28 w 283"/>
                  <a:gd name="T5" fmla="*/ 369 h 369"/>
                  <a:gd name="T6" fmla="*/ 142 w 283"/>
                  <a:gd name="T7" fmla="*/ 312 h 369"/>
                  <a:gd name="T8" fmla="*/ 198 w 283"/>
                  <a:gd name="T9" fmla="*/ 340 h 369"/>
                  <a:gd name="T10" fmla="*/ 283 w 283"/>
                  <a:gd name="T11" fmla="*/ 85 h 369"/>
                  <a:gd name="T12" fmla="*/ 255 w 283"/>
                  <a:gd name="T13" fmla="*/ 57 h 369"/>
                  <a:gd name="T14" fmla="*/ 142 w 283"/>
                  <a:gd name="T15" fmla="*/ 57 h 369"/>
                  <a:gd name="T16" fmla="*/ 57 w 283"/>
                  <a:gd name="T17" fmla="*/ 0 h 369"/>
                  <a:gd name="T18" fmla="*/ 28 w 283"/>
                  <a:gd name="T19" fmla="*/ 29 h 369"/>
                  <a:gd name="T20" fmla="*/ 28 w 283"/>
                  <a:gd name="T21" fmla="*/ 114 h 369"/>
                  <a:gd name="T22" fmla="*/ 0 w 283"/>
                  <a:gd name="T23" fmla="*/ 17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3" h="369">
                    <a:moveTo>
                      <a:pt x="0" y="170"/>
                    </a:moveTo>
                    <a:lnTo>
                      <a:pt x="57" y="284"/>
                    </a:lnTo>
                    <a:lnTo>
                      <a:pt x="28" y="369"/>
                    </a:lnTo>
                    <a:lnTo>
                      <a:pt x="142" y="312"/>
                    </a:lnTo>
                    <a:lnTo>
                      <a:pt x="198" y="340"/>
                    </a:lnTo>
                    <a:lnTo>
                      <a:pt x="283" y="85"/>
                    </a:lnTo>
                    <a:lnTo>
                      <a:pt x="255" y="57"/>
                    </a:lnTo>
                    <a:lnTo>
                      <a:pt x="142" y="57"/>
                    </a:lnTo>
                    <a:lnTo>
                      <a:pt x="57" y="0"/>
                    </a:lnTo>
                    <a:lnTo>
                      <a:pt x="28" y="29"/>
                    </a:lnTo>
                    <a:lnTo>
                      <a:pt x="28" y="114"/>
                    </a:lnTo>
                    <a:lnTo>
                      <a:pt x="0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6" name="Freeform 326"/>
              <p:cNvSpPr>
                <a:spLocks/>
              </p:cNvSpPr>
              <p:nvPr/>
            </p:nvSpPr>
            <p:spPr bwMode="auto">
              <a:xfrm>
                <a:off x="1238" y="7406"/>
                <a:ext cx="454" cy="510"/>
              </a:xfrm>
              <a:custGeom>
                <a:avLst/>
                <a:gdLst>
                  <a:gd name="T0" fmla="*/ 113 w 454"/>
                  <a:gd name="T1" fmla="*/ 0 h 510"/>
                  <a:gd name="T2" fmla="*/ 312 w 454"/>
                  <a:gd name="T3" fmla="*/ 85 h 510"/>
                  <a:gd name="T4" fmla="*/ 283 w 454"/>
                  <a:gd name="T5" fmla="*/ 141 h 510"/>
                  <a:gd name="T6" fmla="*/ 283 w 454"/>
                  <a:gd name="T7" fmla="*/ 255 h 510"/>
                  <a:gd name="T8" fmla="*/ 340 w 454"/>
                  <a:gd name="T9" fmla="*/ 198 h 510"/>
                  <a:gd name="T10" fmla="*/ 397 w 454"/>
                  <a:gd name="T11" fmla="*/ 226 h 510"/>
                  <a:gd name="T12" fmla="*/ 454 w 454"/>
                  <a:gd name="T13" fmla="*/ 340 h 510"/>
                  <a:gd name="T14" fmla="*/ 425 w 454"/>
                  <a:gd name="T15" fmla="*/ 425 h 510"/>
                  <a:gd name="T16" fmla="*/ 340 w 454"/>
                  <a:gd name="T17" fmla="*/ 482 h 510"/>
                  <a:gd name="T18" fmla="*/ 283 w 454"/>
                  <a:gd name="T19" fmla="*/ 482 h 510"/>
                  <a:gd name="T20" fmla="*/ 113 w 454"/>
                  <a:gd name="T21" fmla="*/ 510 h 510"/>
                  <a:gd name="T22" fmla="*/ 113 w 454"/>
                  <a:gd name="T23" fmla="*/ 425 h 510"/>
                  <a:gd name="T24" fmla="*/ 0 w 454"/>
                  <a:gd name="T25" fmla="*/ 311 h 510"/>
                  <a:gd name="T26" fmla="*/ 85 w 454"/>
                  <a:gd name="T27" fmla="*/ 141 h 510"/>
                  <a:gd name="T28" fmla="*/ 28 w 454"/>
                  <a:gd name="T29" fmla="*/ 56 h 510"/>
                  <a:gd name="T30" fmla="*/ 113 w 454"/>
                  <a:gd name="T3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4" h="510">
                    <a:moveTo>
                      <a:pt x="113" y="0"/>
                    </a:moveTo>
                    <a:lnTo>
                      <a:pt x="312" y="85"/>
                    </a:lnTo>
                    <a:lnTo>
                      <a:pt x="283" y="141"/>
                    </a:lnTo>
                    <a:lnTo>
                      <a:pt x="283" y="255"/>
                    </a:lnTo>
                    <a:lnTo>
                      <a:pt x="340" y="198"/>
                    </a:lnTo>
                    <a:lnTo>
                      <a:pt x="397" y="226"/>
                    </a:lnTo>
                    <a:lnTo>
                      <a:pt x="454" y="340"/>
                    </a:lnTo>
                    <a:lnTo>
                      <a:pt x="425" y="425"/>
                    </a:lnTo>
                    <a:lnTo>
                      <a:pt x="340" y="482"/>
                    </a:lnTo>
                    <a:lnTo>
                      <a:pt x="283" y="482"/>
                    </a:lnTo>
                    <a:lnTo>
                      <a:pt x="113" y="510"/>
                    </a:lnTo>
                    <a:lnTo>
                      <a:pt x="113" y="425"/>
                    </a:lnTo>
                    <a:lnTo>
                      <a:pt x="0" y="311"/>
                    </a:lnTo>
                    <a:lnTo>
                      <a:pt x="85" y="141"/>
                    </a:lnTo>
                    <a:lnTo>
                      <a:pt x="28" y="56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7" name="Freeform 327"/>
              <p:cNvSpPr>
                <a:spLocks/>
              </p:cNvSpPr>
              <p:nvPr/>
            </p:nvSpPr>
            <p:spPr bwMode="auto">
              <a:xfrm>
                <a:off x="1833" y="7434"/>
                <a:ext cx="652" cy="482"/>
              </a:xfrm>
              <a:custGeom>
                <a:avLst/>
                <a:gdLst>
                  <a:gd name="T0" fmla="*/ 0 w 652"/>
                  <a:gd name="T1" fmla="*/ 368 h 482"/>
                  <a:gd name="T2" fmla="*/ 199 w 652"/>
                  <a:gd name="T3" fmla="*/ 283 h 482"/>
                  <a:gd name="T4" fmla="*/ 199 w 652"/>
                  <a:gd name="T5" fmla="*/ 170 h 482"/>
                  <a:gd name="T6" fmla="*/ 284 w 652"/>
                  <a:gd name="T7" fmla="*/ 85 h 482"/>
                  <a:gd name="T8" fmla="*/ 426 w 652"/>
                  <a:gd name="T9" fmla="*/ 57 h 482"/>
                  <a:gd name="T10" fmla="*/ 454 w 652"/>
                  <a:gd name="T11" fmla="*/ 0 h 482"/>
                  <a:gd name="T12" fmla="*/ 539 w 652"/>
                  <a:gd name="T13" fmla="*/ 57 h 482"/>
                  <a:gd name="T14" fmla="*/ 511 w 652"/>
                  <a:gd name="T15" fmla="*/ 113 h 482"/>
                  <a:gd name="T16" fmla="*/ 596 w 652"/>
                  <a:gd name="T17" fmla="*/ 85 h 482"/>
                  <a:gd name="T18" fmla="*/ 652 w 652"/>
                  <a:gd name="T19" fmla="*/ 170 h 482"/>
                  <a:gd name="T20" fmla="*/ 624 w 652"/>
                  <a:gd name="T21" fmla="*/ 255 h 482"/>
                  <a:gd name="T22" fmla="*/ 567 w 652"/>
                  <a:gd name="T23" fmla="*/ 312 h 482"/>
                  <a:gd name="T24" fmla="*/ 567 w 652"/>
                  <a:gd name="T25" fmla="*/ 340 h 482"/>
                  <a:gd name="T26" fmla="*/ 539 w 652"/>
                  <a:gd name="T27" fmla="*/ 397 h 482"/>
                  <a:gd name="T28" fmla="*/ 369 w 652"/>
                  <a:gd name="T29" fmla="*/ 425 h 482"/>
                  <a:gd name="T30" fmla="*/ 227 w 652"/>
                  <a:gd name="T31" fmla="*/ 482 h 482"/>
                  <a:gd name="T32" fmla="*/ 170 w 652"/>
                  <a:gd name="T33" fmla="*/ 482 h 482"/>
                  <a:gd name="T34" fmla="*/ 170 w 652"/>
                  <a:gd name="T35" fmla="*/ 397 h 482"/>
                  <a:gd name="T36" fmla="*/ 0 w 652"/>
                  <a:gd name="T37" fmla="*/ 368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52" h="482">
                    <a:moveTo>
                      <a:pt x="0" y="368"/>
                    </a:moveTo>
                    <a:lnTo>
                      <a:pt x="199" y="283"/>
                    </a:lnTo>
                    <a:lnTo>
                      <a:pt x="199" y="170"/>
                    </a:lnTo>
                    <a:lnTo>
                      <a:pt x="284" y="85"/>
                    </a:lnTo>
                    <a:lnTo>
                      <a:pt x="426" y="57"/>
                    </a:lnTo>
                    <a:lnTo>
                      <a:pt x="454" y="0"/>
                    </a:lnTo>
                    <a:lnTo>
                      <a:pt x="539" y="57"/>
                    </a:lnTo>
                    <a:lnTo>
                      <a:pt x="511" y="113"/>
                    </a:lnTo>
                    <a:lnTo>
                      <a:pt x="596" y="85"/>
                    </a:lnTo>
                    <a:lnTo>
                      <a:pt x="652" y="170"/>
                    </a:lnTo>
                    <a:lnTo>
                      <a:pt x="624" y="255"/>
                    </a:lnTo>
                    <a:lnTo>
                      <a:pt x="567" y="312"/>
                    </a:lnTo>
                    <a:lnTo>
                      <a:pt x="567" y="340"/>
                    </a:lnTo>
                    <a:lnTo>
                      <a:pt x="539" y="397"/>
                    </a:lnTo>
                    <a:lnTo>
                      <a:pt x="369" y="425"/>
                    </a:lnTo>
                    <a:lnTo>
                      <a:pt x="227" y="482"/>
                    </a:lnTo>
                    <a:lnTo>
                      <a:pt x="170" y="482"/>
                    </a:lnTo>
                    <a:lnTo>
                      <a:pt x="170" y="397"/>
                    </a:lnTo>
                    <a:lnTo>
                      <a:pt x="0" y="36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8" name="Freeform 328"/>
              <p:cNvSpPr>
                <a:spLocks/>
              </p:cNvSpPr>
              <p:nvPr/>
            </p:nvSpPr>
            <p:spPr bwMode="auto">
              <a:xfrm>
                <a:off x="1125" y="5818"/>
                <a:ext cx="765" cy="794"/>
              </a:xfrm>
              <a:custGeom>
                <a:avLst/>
                <a:gdLst>
                  <a:gd name="T0" fmla="*/ 425 w 765"/>
                  <a:gd name="T1" fmla="*/ 794 h 794"/>
                  <a:gd name="T2" fmla="*/ 453 w 765"/>
                  <a:gd name="T3" fmla="*/ 794 h 794"/>
                  <a:gd name="T4" fmla="*/ 482 w 765"/>
                  <a:gd name="T5" fmla="*/ 680 h 794"/>
                  <a:gd name="T6" fmla="*/ 595 w 765"/>
                  <a:gd name="T7" fmla="*/ 680 h 794"/>
                  <a:gd name="T8" fmla="*/ 623 w 765"/>
                  <a:gd name="T9" fmla="*/ 595 h 794"/>
                  <a:gd name="T10" fmla="*/ 623 w 765"/>
                  <a:gd name="T11" fmla="*/ 539 h 794"/>
                  <a:gd name="T12" fmla="*/ 708 w 765"/>
                  <a:gd name="T13" fmla="*/ 482 h 794"/>
                  <a:gd name="T14" fmla="*/ 708 w 765"/>
                  <a:gd name="T15" fmla="*/ 397 h 794"/>
                  <a:gd name="T16" fmla="*/ 765 w 765"/>
                  <a:gd name="T17" fmla="*/ 340 h 794"/>
                  <a:gd name="T18" fmla="*/ 652 w 765"/>
                  <a:gd name="T19" fmla="*/ 255 h 794"/>
                  <a:gd name="T20" fmla="*/ 538 w 765"/>
                  <a:gd name="T21" fmla="*/ 142 h 794"/>
                  <a:gd name="T22" fmla="*/ 482 w 765"/>
                  <a:gd name="T23" fmla="*/ 198 h 794"/>
                  <a:gd name="T24" fmla="*/ 425 w 765"/>
                  <a:gd name="T25" fmla="*/ 227 h 794"/>
                  <a:gd name="T26" fmla="*/ 340 w 765"/>
                  <a:gd name="T27" fmla="*/ 170 h 794"/>
                  <a:gd name="T28" fmla="*/ 311 w 765"/>
                  <a:gd name="T29" fmla="*/ 85 h 794"/>
                  <a:gd name="T30" fmla="*/ 198 w 765"/>
                  <a:gd name="T31" fmla="*/ 85 h 794"/>
                  <a:gd name="T32" fmla="*/ 170 w 765"/>
                  <a:gd name="T33" fmla="*/ 28 h 794"/>
                  <a:gd name="T34" fmla="*/ 56 w 765"/>
                  <a:gd name="T35" fmla="*/ 0 h 794"/>
                  <a:gd name="T36" fmla="*/ 0 w 765"/>
                  <a:gd name="T37" fmla="*/ 57 h 794"/>
                  <a:gd name="T38" fmla="*/ 113 w 765"/>
                  <a:gd name="T39" fmla="*/ 198 h 794"/>
                  <a:gd name="T40" fmla="*/ 85 w 765"/>
                  <a:gd name="T41" fmla="*/ 255 h 794"/>
                  <a:gd name="T42" fmla="*/ 28 w 765"/>
                  <a:gd name="T43" fmla="*/ 284 h 794"/>
                  <a:gd name="T44" fmla="*/ 0 w 765"/>
                  <a:gd name="T45" fmla="*/ 369 h 794"/>
                  <a:gd name="T46" fmla="*/ 113 w 765"/>
                  <a:gd name="T47" fmla="*/ 482 h 794"/>
                  <a:gd name="T48" fmla="*/ 198 w 765"/>
                  <a:gd name="T49" fmla="*/ 482 h 794"/>
                  <a:gd name="T50" fmla="*/ 198 w 765"/>
                  <a:gd name="T51" fmla="*/ 539 h 794"/>
                  <a:gd name="T52" fmla="*/ 255 w 765"/>
                  <a:gd name="T53" fmla="*/ 652 h 794"/>
                  <a:gd name="T54" fmla="*/ 368 w 765"/>
                  <a:gd name="T55" fmla="*/ 709 h 794"/>
                  <a:gd name="T56" fmla="*/ 425 w 765"/>
                  <a:gd name="T57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5" h="794">
                    <a:moveTo>
                      <a:pt x="425" y="794"/>
                    </a:moveTo>
                    <a:lnTo>
                      <a:pt x="453" y="794"/>
                    </a:lnTo>
                    <a:lnTo>
                      <a:pt x="482" y="680"/>
                    </a:lnTo>
                    <a:lnTo>
                      <a:pt x="595" y="680"/>
                    </a:lnTo>
                    <a:lnTo>
                      <a:pt x="623" y="595"/>
                    </a:lnTo>
                    <a:lnTo>
                      <a:pt x="623" y="539"/>
                    </a:lnTo>
                    <a:lnTo>
                      <a:pt x="708" y="482"/>
                    </a:lnTo>
                    <a:lnTo>
                      <a:pt x="708" y="397"/>
                    </a:lnTo>
                    <a:lnTo>
                      <a:pt x="765" y="340"/>
                    </a:lnTo>
                    <a:lnTo>
                      <a:pt x="652" y="255"/>
                    </a:lnTo>
                    <a:lnTo>
                      <a:pt x="538" y="142"/>
                    </a:lnTo>
                    <a:lnTo>
                      <a:pt x="482" y="198"/>
                    </a:lnTo>
                    <a:lnTo>
                      <a:pt x="425" y="227"/>
                    </a:lnTo>
                    <a:lnTo>
                      <a:pt x="340" y="170"/>
                    </a:lnTo>
                    <a:lnTo>
                      <a:pt x="311" y="85"/>
                    </a:lnTo>
                    <a:lnTo>
                      <a:pt x="198" y="85"/>
                    </a:lnTo>
                    <a:lnTo>
                      <a:pt x="170" y="28"/>
                    </a:lnTo>
                    <a:lnTo>
                      <a:pt x="56" y="0"/>
                    </a:lnTo>
                    <a:lnTo>
                      <a:pt x="0" y="57"/>
                    </a:lnTo>
                    <a:lnTo>
                      <a:pt x="113" y="198"/>
                    </a:lnTo>
                    <a:lnTo>
                      <a:pt x="85" y="255"/>
                    </a:lnTo>
                    <a:lnTo>
                      <a:pt x="28" y="284"/>
                    </a:lnTo>
                    <a:lnTo>
                      <a:pt x="0" y="369"/>
                    </a:lnTo>
                    <a:lnTo>
                      <a:pt x="113" y="482"/>
                    </a:lnTo>
                    <a:lnTo>
                      <a:pt x="198" y="482"/>
                    </a:lnTo>
                    <a:lnTo>
                      <a:pt x="198" y="539"/>
                    </a:lnTo>
                    <a:lnTo>
                      <a:pt x="255" y="652"/>
                    </a:lnTo>
                    <a:lnTo>
                      <a:pt x="368" y="709"/>
                    </a:lnTo>
                    <a:lnTo>
                      <a:pt x="425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0" name="Freeform 330"/>
              <p:cNvSpPr>
                <a:spLocks/>
              </p:cNvSpPr>
              <p:nvPr/>
            </p:nvSpPr>
            <p:spPr bwMode="auto">
              <a:xfrm>
                <a:off x="2174" y="5988"/>
                <a:ext cx="708" cy="425"/>
              </a:xfrm>
              <a:custGeom>
                <a:avLst/>
                <a:gdLst>
                  <a:gd name="T0" fmla="*/ 0 w 708"/>
                  <a:gd name="T1" fmla="*/ 28 h 425"/>
                  <a:gd name="T2" fmla="*/ 0 w 708"/>
                  <a:gd name="T3" fmla="*/ 85 h 425"/>
                  <a:gd name="T4" fmla="*/ 56 w 708"/>
                  <a:gd name="T5" fmla="*/ 170 h 425"/>
                  <a:gd name="T6" fmla="*/ 85 w 708"/>
                  <a:gd name="T7" fmla="*/ 227 h 425"/>
                  <a:gd name="T8" fmla="*/ 198 w 708"/>
                  <a:gd name="T9" fmla="*/ 227 h 425"/>
                  <a:gd name="T10" fmla="*/ 198 w 708"/>
                  <a:gd name="T11" fmla="*/ 255 h 425"/>
                  <a:gd name="T12" fmla="*/ 311 w 708"/>
                  <a:gd name="T13" fmla="*/ 284 h 425"/>
                  <a:gd name="T14" fmla="*/ 340 w 708"/>
                  <a:gd name="T15" fmla="*/ 340 h 425"/>
                  <a:gd name="T16" fmla="*/ 453 w 708"/>
                  <a:gd name="T17" fmla="*/ 369 h 425"/>
                  <a:gd name="T18" fmla="*/ 538 w 708"/>
                  <a:gd name="T19" fmla="*/ 312 h 425"/>
                  <a:gd name="T20" fmla="*/ 567 w 708"/>
                  <a:gd name="T21" fmla="*/ 312 h 425"/>
                  <a:gd name="T22" fmla="*/ 623 w 708"/>
                  <a:gd name="T23" fmla="*/ 397 h 425"/>
                  <a:gd name="T24" fmla="*/ 708 w 708"/>
                  <a:gd name="T25" fmla="*/ 425 h 425"/>
                  <a:gd name="T26" fmla="*/ 623 w 708"/>
                  <a:gd name="T27" fmla="*/ 284 h 425"/>
                  <a:gd name="T28" fmla="*/ 652 w 708"/>
                  <a:gd name="T29" fmla="*/ 255 h 425"/>
                  <a:gd name="T30" fmla="*/ 595 w 708"/>
                  <a:gd name="T31" fmla="*/ 199 h 425"/>
                  <a:gd name="T32" fmla="*/ 510 w 708"/>
                  <a:gd name="T33" fmla="*/ 227 h 425"/>
                  <a:gd name="T34" fmla="*/ 453 w 708"/>
                  <a:gd name="T35" fmla="*/ 199 h 425"/>
                  <a:gd name="T36" fmla="*/ 396 w 708"/>
                  <a:gd name="T37" fmla="*/ 227 h 425"/>
                  <a:gd name="T38" fmla="*/ 283 w 708"/>
                  <a:gd name="T39" fmla="*/ 57 h 425"/>
                  <a:gd name="T40" fmla="*/ 198 w 708"/>
                  <a:gd name="T41" fmla="*/ 85 h 425"/>
                  <a:gd name="T42" fmla="*/ 170 w 708"/>
                  <a:gd name="T43" fmla="*/ 28 h 425"/>
                  <a:gd name="T44" fmla="*/ 113 w 708"/>
                  <a:gd name="T45" fmla="*/ 0 h 425"/>
                  <a:gd name="T46" fmla="*/ 85 w 708"/>
                  <a:gd name="T47" fmla="*/ 57 h 425"/>
                  <a:gd name="T48" fmla="*/ 56 w 708"/>
                  <a:gd name="T49" fmla="*/ 57 h 425"/>
                  <a:gd name="T50" fmla="*/ 0 w 708"/>
                  <a:gd name="T51" fmla="*/ 28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08" h="425">
                    <a:moveTo>
                      <a:pt x="0" y="28"/>
                    </a:moveTo>
                    <a:lnTo>
                      <a:pt x="0" y="85"/>
                    </a:lnTo>
                    <a:lnTo>
                      <a:pt x="56" y="170"/>
                    </a:lnTo>
                    <a:lnTo>
                      <a:pt x="85" y="227"/>
                    </a:lnTo>
                    <a:lnTo>
                      <a:pt x="198" y="227"/>
                    </a:lnTo>
                    <a:lnTo>
                      <a:pt x="198" y="255"/>
                    </a:lnTo>
                    <a:lnTo>
                      <a:pt x="311" y="284"/>
                    </a:lnTo>
                    <a:lnTo>
                      <a:pt x="340" y="340"/>
                    </a:lnTo>
                    <a:lnTo>
                      <a:pt x="453" y="369"/>
                    </a:lnTo>
                    <a:lnTo>
                      <a:pt x="538" y="312"/>
                    </a:lnTo>
                    <a:lnTo>
                      <a:pt x="567" y="312"/>
                    </a:lnTo>
                    <a:lnTo>
                      <a:pt x="623" y="397"/>
                    </a:lnTo>
                    <a:lnTo>
                      <a:pt x="708" y="425"/>
                    </a:lnTo>
                    <a:lnTo>
                      <a:pt x="623" y="284"/>
                    </a:lnTo>
                    <a:lnTo>
                      <a:pt x="652" y="255"/>
                    </a:lnTo>
                    <a:lnTo>
                      <a:pt x="595" y="199"/>
                    </a:lnTo>
                    <a:lnTo>
                      <a:pt x="510" y="227"/>
                    </a:lnTo>
                    <a:lnTo>
                      <a:pt x="453" y="199"/>
                    </a:lnTo>
                    <a:lnTo>
                      <a:pt x="396" y="227"/>
                    </a:lnTo>
                    <a:lnTo>
                      <a:pt x="283" y="57"/>
                    </a:lnTo>
                    <a:lnTo>
                      <a:pt x="198" y="85"/>
                    </a:lnTo>
                    <a:lnTo>
                      <a:pt x="170" y="28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56" y="57"/>
                    </a:lnTo>
                    <a:lnTo>
                      <a:pt x="0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1" name="Freeform 331"/>
              <p:cNvSpPr>
                <a:spLocks/>
              </p:cNvSpPr>
              <p:nvPr/>
            </p:nvSpPr>
            <p:spPr bwMode="auto">
              <a:xfrm>
                <a:off x="2117" y="5733"/>
                <a:ext cx="624" cy="340"/>
              </a:xfrm>
              <a:custGeom>
                <a:avLst/>
                <a:gdLst>
                  <a:gd name="T0" fmla="*/ 85 w 624"/>
                  <a:gd name="T1" fmla="*/ 0 h 340"/>
                  <a:gd name="T2" fmla="*/ 57 w 624"/>
                  <a:gd name="T3" fmla="*/ 113 h 340"/>
                  <a:gd name="T4" fmla="*/ 28 w 624"/>
                  <a:gd name="T5" fmla="*/ 142 h 340"/>
                  <a:gd name="T6" fmla="*/ 0 w 624"/>
                  <a:gd name="T7" fmla="*/ 255 h 340"/>
                  <a:gd name="T8" fmla="*/ 57 w 624"/>
                  <a:gd name="T9" fmla="*/ 283 h 340"/>
                  <a:gd name="T10" fmla="*/ 113 w 624"/>
                  <a:gd name="T11" fmla="*/ 312 h 340"/>
                  <a:gd name="T12" fmla="*/ 142 w 624"/>
                  <a:gd name="T13" fmla="*/ 312 h 340"/>
                  <a:gd name="T14" fmla="*/ 170 w 624"/>
                  <a:gd name="T15" fmla="*/ 255 h 340"/>
                  <a:gd name="T16" fmla="*/ 227 w 624"/>
                  <a:gd name="T17" fmla="*/ 283 h 340"/>
                  <a:gd name="T18" fmla="*/ 255 w 624"/>
                  <a:gd name="T19" fmla="*/ 340 h 340"/>
                  <a:gd name="T20" fmla="*/ 340 w 624"/>
                  <a:gd name="T21" fmla="*/ 312 h 340"/>
                  <a:gd name="T22" fmla="*/ 368 w 624"/>
                  <a:gd name="T23" fmla="*/ 255 h 340"/>
                  <a:gd name="T24" fmla="*/ 397 w 624"/>
                  <a:gd name="T25" fmla="*/ 283 h 340"/>
                  <a:gd name="T26" fmla="*/ 453 w 624"/>
                  <a:gd name="T27" fmla="*/ 227 h 340"/>
                  <a:gd name="T28" fmla="*/ 510 w 624"/>
                  <a:gd name="T29" fmla="*/ 255 h 340"/>
                  <a:gd name="T30" fmla="*/ 538 w 624"/>
                  <a:gd name="T31" fmla="*/ 170 h 340"/>
                  <a:gd name="T32" fmla="*/ 567 w 624"/>
                  <a:gd name="T33" fmla="*/ 198 h 340"/>
                  <a:gd name="T34" fmla="*/ 624 w 624"/>
                  <a:gd name="T35" fmla="*/ 142 h 340"/>
                  <a:gd name="T36" fmla="*/ 624 w 624"/>
                  <a:gd name="T37" fmla="*/ 85 h 340"/>
                  <a:gd name="T38" fmla="*/ 538 w 624"/>
                  <a:gd name="T39" fmla="*/ 113 h 340"/>
                  <a:gd name="T40" fmla="*/ 538 w 624"/>
                  <a:gd name="T41" fmla="*/ 57 h 340"/>
                  <a:gd name="T42" fmla="*/ 340 w 624"/>
                  <a:gd name="T43" fmla="*/ 57 h 340"/>
                  <a:gd name="T44" fmla="*/ 255 w 624"/>
                  <a:gd name="T45" fmla="*/ 85 h 340"/>
                  <a:gd name="T46" fmla="*/ 227 w 624"/>
                  <a:gd name="T47" fmla="*/ 57 h 340"/>
                  <a:gd name="T48" fmla="*/ 85 w 624"/>
                  <a:gd name="T4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340">
                    <a:moveTo>
                      <a:pt x="85" y="0"/>
                    </a:moveTo>
                    <a:lnTo>
                      <a:pt x="57" y="113"/>
                    </a:lnTo>
                    <a:lnTo>
                      <a:pt x="28" y="142"/>
                    </a:lnTo>
                    <a:lnTo>
                      <a:pt x="0" y="255"/>
                    </a:lnTo>
                    <a:lnTo>
                      <a:pt x="57" y="283"/>
                    </a:lnTo>
                    <a:lnTo>
                      <a:pt x="113" y="312"/>
                    </a:lnTo>
                    <a:lnTo>
                      <a:pt x="142" y="312"/>
                    </a:lnTo>
                    <a:lnTo>
                      <a:pt x="170" y="255"/>
                    </a:lnTo>
                    <a:lnTo>
                      <a:pt x="227" y="283"/>
                    </a:lnTo>
                    <a:lnTo>
                      <a:pt x="255" y="340"/>
                    </a:lnTo>
                    <a:lnTo>
                      <a:pt x="340" y="312"/>
                    </a:lnTo>
                    <a:lnTo>
                      <a:pt x="368" y="255"/>
                    </a:lnTo>
                    <a:lnTo>
                      <a:pt x="397" y="283"/>
                    </a:lnTo>
                    <a:lnTo>
                      <a:pt x="453" y="227"/>
                    </a:lnTo>
                    <a:lnTo>
                      <a:pt x="510" y="255"/>
                    </a:lnTo>
                    <a:lnTo>
                      <a:pt x="538" y="170"/>
                    </a:lnTo>
                    <a:lnTo>
                      <a:pt x="567" y="198"/>
                    </a:lnTo>
                    <a:lnTo>
                      <a:pt x="624" y="142"/>
                    </a:lnTo>
                    <a:lnTo>
                      <a:pt x="624" y="85"/>
                    </a:lnTo>
                    <a:lnTo>
                      <a:pt x="538" y="113"/>
                    </a:lnTo>
                    <a:lnTo>
                      <a:pt x="538" y="57"/>
                    </a:lnTo>
                    <a:lnTo>
                      <a:pt x="340" y="57"/>
                    </a:lnTo>
                    <a:lnTo>
                      <a:pt x="255" y="85"/>
                    </a:lnTo>
                    <a:lnTo>
                      <a:pt x="227" y="57"/>
                    </a:lnTo>
                    <a:lnTo>
                      <a:pt x="8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3" name="Freeform 333"/>
              <p:cNvSpPr>
                <a:spLocks/>
              </p:cNvSpPr>
              <p:nvPr/>
            </p:nvSpPr>
            <p:spPr bwMode="auto">
              <a:xfrm>
                <a:off x="473" y="4911"/>
                <a:ext cx="1077" cy="850"/>
              </a:xfrm>
              <a:custGeom>
                <a:avLst/>
                <a:gdLst>
                  <a:gd name="T0" fmla="*/ 538 w 1077"/>
                  <a:gd name="T1" fmla="*/ 85 h 850"/>
                  <a:gd name="T2" fmla="*/ 453 w 1077"/>
                  <a:gd name="T3" fmla="*/ 85 h 850"/>
                  <a:gd name="T4" fmla="*/ 368 w 1077"/>
                  <a:gd name="T5" fmla="*/ 0 h 850"/>
                  <a:gd name="T6" fmla="*/ 198 w 1077"/>
                  <a:gd name="T7" fmla="*/ 57 h 850"/>
                  <a:gd name="T8" fmla="*/ 141 w 1077"/>
                  <a:gd name="T9" fmla="*/ 113 h 850"/>
                  <a:gd name="T10" fmla="*/ 170 w 1077"/>
                  <a:gd name="T11" fmla="*/ 170 h 850"/>
                  <a:gd name="T12" fmla="*/ 113 w 1077"/>
                  <a:gd name="T13" fmla="*/ 283 h 850"/>
                  <a:gd name="T14" fmla="*/ 56 w 1077"/>
                  <a:gd name="T15" fmla="*/ 283 h 850"/>
                  <a:gd name="T16" fmla="*/ 0 w 1077"/>
                  <a:gd name="T17" fmla="*/ 397 h 850"/>
                  <a:gd name="T18" fmla="*/ 56 w 1077"/>
                  <a:gd name="T19" fmla="*/ 453 h 850"/>
                  <a:gd name="T20" fmla="*/ 255 w 1077"/>
                  <a:gd name="T21" fmla="*/ 453 h 850"/>
                  <a:gd name="T22" fmla="*/ 255 w 1077"/>
                  <a:gd name="T23" fmla="*/ 510 h 850"/>
                  <a:gd name="T24" fmla="*/ 226 w 1077"/>
                  <a:gd name="T25" fmla="*/ 538 h 850"/>
                  <a:gd name="T26" fmla="*/ 283 w 1077"/>
                  <a:gd name="T27" fmla="*/ 567 h 850"/>
                  <a:gd name="T28" fmla="*/ 340 w 1077"/>
                  <a:gd name="T29" fmla="*/ 567 h 850"/>
                  <a:gd name="T30" fmla="*/ 396 w 1077"/>
                  <a:gd name="T31" fmla="*/ 624 h 850"/>
                  <a:gd name="T32" fmla="*/ 481 w 1077"/>
                  <a:gd name="T33" fmla="*/ 624 h 850"/>
                  <a:gd name="T34" fmla="*/ 567 w 1077"/>
                  <a:gd name="T35" fmla="*/ 822 h 850"/>
                  <a:gd name="T36" fmla="*/ 680 w 1077"/>
                  <a:gd name="T37" fmla="*/ 850 h 850"/>
                  <a:gd name="T38" fmla="*/ 822 w 1077"/>
                  <a:gd name="T39" fmla="*/ 794 h 850"/>
                  <a:gd name="T40" fmla="*/ 822 w 1077"/>
                  <a:gd name="T41" fmla="*/ 765 h 850"/>
                  <a:gd name="T42" fmla="*/ 765 w 1077"/>
                  <a:gd name="T43" fmla="*/ 737 h 850"/>
                  <a:gd name="T44" fmla="*/ 708 w 1077"/>
                  <a:gd name="T45" fmla="*/ 652 h 850"/>
                  <a:gd name="T46" fmla="*/ 850 w 1077"/>
                  <a:gd name="T47" fmla="*/ 680 h 850"/>
                  <a:gd name="T48" fmla="*/ 850 w 1077"/>
                  <a:gd name="T49" fmla="*/ 624 h 850"/>
                  <a:gd name="T50" fmla="*/ 935 w 1077"/>
                  <a:gd name="T51" fmla="*/ 595 h 850"/>
                  <a:gd name="T52" fmla="*/ 935 w 1077"/>
                  <a:gd name="T53" fmla="*/ 538 h 850"/>
                  <a:gd name="T54" fmla="*/ 963 w 1077"/>
                  <a:gd name="T55" fmla="*/ 510 h 850"/>
                  <a:gd name="T56" fmla="*/ 1048 w 1077"/>
                  <a:gd name="T57" fmla="*/ 510 h 850"/>
                  <a:gd name="T58" fmla="*/ 1077 w 1077"/>
                  <a:gd name="T59" fmla="*/ 482 h 850"/>
                  <a:gd name="T60" fmla="*/ 992 w 1077"/>
                  <a:gd name="T61" fmla="*/ 453 h 850"/>
                  <a:gd name="T62" fmla="*/ 992 w 1077"/>
                  <a:gd name="T63" fmla="*/ 397 h 850"/>
                  <a:gd name="T64" fmla="*/ 1020 w 1077"/>
                  <a:gd name="T65" fmla="*/ 340 h 850"/>
                  <a:gd name="T66" fmla="*/ 992 w 1077"/>
                  <a:gd name="T67" fmla="*/ 283 h 850"/>
                  <a:gd name="T68" fmla="*/ 935 w 1077"/>
                  <a:gd name="T69" fmla="*/ 397 h 850"/>
                  <a:gd name="T70" fmla="*/ 850 w 1077"/>
                  <a:gd name="T71" fmla="*/ 227 h 850"/>
                  <a:gd name="T72" fmla="*/ 538 w 1077"/>
                  <a:gd name="T73" fmla="*/ 8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77" h="850">
                    <a:moveTo>
                      <a:pt x="538" y="85"/>
                    </a:moveTo>
                    <a:lnTo>
                      <a:pt x="453" y="85"/>
                    </a:lnTo>
                    <a:lnTo>
                      <a:pt x="368" y="0"/>
                    </a:lnTo>
                    <a:lnTo>
                      <a:pt x="198" y="57"/>
                    </a:lnTo>
                    <a:lnTo>
                      <a:pt x="141" y="113"/>
                    </a:lnTo>
                    <a:lnTo>
                      <a:pt x="170" y="170"/>
                    </a:lnTo>
                    <a:lnTo>
                      <a:pt x="113" y="283"/>
                    </a:lnTo>
                    <a:lnTo>
                      <a:pt x="56" y="283"/>
                    </a:lnTo>
                    <a:lnTo>
                      <a:pt x="0" y="397"/>
                    </a:lnTo>
                    <a:lnTo>
                      <a:pt x="56" y="453"/>
                    </a:lnTo>
                    <a:lnTo>
                      <a:pt x="255" y="453"/>
                    </a:lnTo>
                    <a:lnTo>
                      <a:pt x="255" y="510"/>
                    </a:lnTo>
                    <a:lnTo>
                      <a:pt x="226" y="538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96" y="624"/>
                    </a:lnTo>
                    <a:lnTo>
                      <a:pt x="481" y="624"/>
                    </a:lnTo>
                    <a:lnTo>
                      <a:pt x="567" y="822"/>
                    </a:lnTo>
                    <a:lnTo>
                      <a:pt x="680" y="850"/>
                    </a:lnTo>
                    <a:lnTo>
                      <a:pt x="822" y="794"/>
                    </a:lnTo>
                    <a:lnTo>
                      <a:pt x="822" y="765"/>
                    </a:lnTo>
                    <a:lnTo>
                      <a:pt x="765" y="737"/>
                    </a:lnTo>
                    <a:lnTo>
                      <a:pt x="708" y="652"/>
                    </a:lnTo>
                    <a:lnTo>
                      <a:pt x="850" y="680"/>
                    </a:lnTo>
                    <a:lnTo>
                      <a:pt x="850" y="624"/>
                    </a:lnTo>
                    <a:lnTo>
                      <a:pt x="935" y="595"/>
                    </a:lnTo>
                    <a:lnTo>
                      <a:pt x="935" y="538"/>
                    </a:lnTo>
                    <a:lnTo>
                      <a:pt x="963" y="510"/>
                    </a:lnTo>
                    <a:lnTo>
                      <a:pt x="1048" y="510"/>
                    </a:lnTo>
                    <a:lnTo>
                      <a:pt x="1077" y="482"/>
                    </a:lnTo>
                    <a:lnTo>
                      <a:pt x="992" y="453"/>
                    </a:lnTo>
                    <a:lnTo>
                      <a:pt x="992" y="397"/>
                    </a:lnTo>
                    <a:lnTo>
                      <a:pt x="1020" y="340"/>
                    </a:lnTo>
                    <a:lnTo>
                      <a:pt x="992" y="283"/>
                    </a:lnTo>
                    <a:lnTo>
                      <a:pt x="935" y="397"/>
                    </a:lnTo>
                    <a:lnTo>
                      <a:pt x="850" y="227"/>
                    </a:lnTo>
                    <a:lnTo>
                      <a:pt x="538" y="8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4" name="Freeform 334"/>
              <p:cNvSpPr>
                <a:spLocks/>
              </p:cNvSpPr>
              <p:nvPr/>
            </p:nvSpPr>
            <p:spPr bwMode="auto">
              <a:xfrm>
                <a:off x="1040" y="5421"/>
                <a:ext cx="1162" cy="737"/>
              </a:xfrm>
              <a:custGeom>
                <a:avLst/>
                <a:gdLst>
                  <a:gd name="T0" fmla="*/ 0 w 1162"/>
                  <a:gd name="T1" fmla="*/ 312 h 737"/>
                  <a:gd name="T2" fmla="*/ 28 w 1162"/>
                  <a:gd name="T3" fmla="*/ 425 h 737"/>
                  <a:gd name="T4" fmla="*/ 85 w 1162"/>
                  <a:gd name="T5" fmla="*/ 454 h 737"/>
                  <a:gd name="T6" fmla="*/ 141 w 1162"/>
                  <a:gd name="T7" fmla="*/ 397 h 737"/>
                  <a:gd name="T8" fmla="*/ 255 w 1162"/>
                  <a:gd name="T9" fmla="*/ 425 h 737"/>
                  <a:gd name="T10" fmla="*/ 283 w 1162"/>
                  <a:gd name="T11" fmla="*/ 482 h 737"/>
                  <a:gd name="T12" fmla="*/ 396 w 1162"/>
                  <a:gd name="T13" fmla="*/ 482 h 737"/>
                  <a:gd name="T14" fmla="*/ 425 w 1162"/>
                  <a:gd name="T15" fmla="*/ 567 h 737"/>
                  <a:gd name="T16" fmla="*/ 510 w 1162"/>
                  <a:gd name="T17" fmla="*/ 624 h 737"/>
                  <a:gd name="T18" fmla="*/ 567 w 1162"/>
                  <a:gd name="T19" fmla="*/ 595 h 737"/>
                  <a:gd name="T20" fmla="*/ 623 w 1162"/>
                  <a:gd name="T21" fmla="*/ 539 h 737"/>
                  <a:gd name="T22" fmla="*/ 737 w 1162"/>
                  <a:gd name="T23" fmla="*/ 652 h 737"/>
                  <a:gd name="T24" fmla="*/ 850 w 1162"/>
                  <a:gd name="T25" fmla="*/ 737 h 737"/>
                  <a:gd name="T26" fmla="*/ 907 w 1162"/>
                  <a:gd name="T27" fmla="*/ 737 h 737"/>
                  <a:gd name="T28" fmla="*/ 1077 w 1162"/>
                  <a:gd name="T29" fmla="*/ 567 h 737"/>
                  <a:gd name="T30" fmla="*/ 1105 w 1162"/>
                  <a:gd name="T31" fmla="*/ 454 h 737"/>
                  <a:gd name="T32" fmla="*/ 1134 w 1162"/>
                  <a:gd name="T33" fmla="*/ 425 h 737"/>
                  <a:gd name="T34" fmla="*/ 1162 w 1162"/>
                  <a:gd name="T35" fmla="*/ 312 h 737"/>
                  <a:gd name="T36" fmla="*/ 1105 w 1162"/>
                  <a:gd name="T37" fmla="*/ 255 h 737"/>
                  <a:gd name="T38" fmla="*/ 1105 w 1162"/>
                  <a:gd name="T39" fmla="*/ 199 h 737"/>
                  <a:gd name="T40" fmla="*/ 1134 w 1162"/>
                  <a:gd name="T41" fmla="*/ 170 h 737"/>
                  <a:gd name="T42" fmla="*/ 1134 w 1162"/>
                  <a:gd name="T43" fmla="*/ 57 h 737"/>
                  <a:gd name="T44" fmla="*/ 1105 w 1162"/>
                  <a:gd name="T45" fmla="*/ 0 h 737"/>
                  <a:gd name="T46" fmla="*/ 1048 w 1162"/>
                  <a:gd name="T47" fmla="*/ 114 h 737"/>
                  <a:gd name="T48" fmla="*/ 992 w 1162"/>
                  <a:gd name="T49" fmla="*/ 142 h 737"/>
                  <a:gd name="T50" fmla="*/ 907 w 1162"/>
                  <a:gd name="T51" fmla="*/ 227 h 737"/>
                  <a:gd name="T52" fmla="*/ 907 w 1162"/>
                  <a:gd name="T53" fmla="*/ 284 h 737"/>
                  <a:gd name="T54" fmla="*/ 850 w 1162"/>
                  <a:gd name="T55" fmla="*/ 312 h 737"/>
                  <a:gd name="T56" fmla="*/ 708 w 1162"/>
                  <a:gd name="T57" fmla="*/ 255 h 737"/>
                  <a:gd name="T58" fmla="*/ 680 w 1162"/>
                  <a:gd name="T59" fmla="*/ 199 h 737"/>
                  <a:gd name="T60" fmla="*/ 623 w 1162"/>
                  <a:gd name="T61" fmla="*/ 142 h 737"/>
                  <a:gd name="T62" fmla="*/ 538 w 1162"/>
                  <a:gd name="T63" fmla="*/ 170 h 737"/>
                  <a:gd name="T64" fmla="*/ 538 w 1162"/>
                  <a:gd name="T65" fmla="*/ 227 h 737"/>
                  <a:gd name="T66" fmla="*/ 567 w 1162"/>
                  <a:gd name="T67" fmla="*/ 255 h 737"/>
                  <a:gd name="T68" fmla="*/ 538 w 1162"/>
                  <a:gd name="T69" fmla="*/ 312 h 737"/>
                  <a:gd name="T70" fmla="*/ 368 w 1162"/>
                  <a:gd name="T71" fmla="*/ 369 h 737"/>
                  <a:gd name="T72" fmla="*/ 340 w 1162"/>
                  <a:gd name="T73" fmla="*/ 312 h 737"/>
                  <a:gd name="T74" fmla="*/ 368 w 1162"/>
                  <a:gd name="T75" fmla="*/ 255 h 737"/>
                  <a:gd name="T76" fmla="*/ 311 w 1162"/>
                  <a:gd name="T77" fmla="*/ 227 h 737"/>
                  <a:gd name="T78" fmla="*/ 255 w 1162"/>
                  <a:gd name="T79" fmla="*/ 255 h 737"/>
                  <a:gd name="T80" fmla="*/ 255 w 1162"/>
                  <a:gd name="T81" fmla="*/ 284 h 737"/>
                  <a:gd name="T82" fmla="*/ 113 w 1162"/>
                  <a:gd name="T83" fmla="*/ 340 h 737"/>
                  <a:gd name="T84" fmla="*/ 0 w 1162"/>
                  <a:gd name="T85" fmla="*/ 31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62" h="737">
                    <a:moveTo>
                      <a:pt x="0" y="312"/>
                    </a:moveTo>
                    <a:lnTo>
                      <a:pt x="28" y="425"/>
                    </a:lnTo>
                    <a:lnTo>
                      <a:pt x="85" y="454"/>
                    </a:lnTo>
                    <a:lnTo>
                      <a:pt x="141" y="397"/>
                    </a:lnTo>
                    <a:lnTo>
                      <a:pt x="255" y="425"/>
                    </a:lnTo>
                    <a:lnTo>
                      <a:pt x="283" y="482"/>
                    </a:lnTo>
                    <a:lnTo>
                      <a:pt x="396" y="482"/>
                    </a:lnTo>
                    <a:lnTo>
                      <a:pt x="425" y="567"/>
                    </a:lnTo>
                    <a:lnTo>
                      <a:pt x="510" y="624"/>
                    </a:lnTo>
                    <a:lnTo>
                      <a:pt x="567" y="595"/>
                    </a:lnTo>
                    <a:lnTo>
                      <a:pt x="623" y="539"/>
                    </a:lnTo>
                    <a:lnTo>
                      <a:pt x="737" y="652"/>
                    </a:lnTo>
                    <a:lnTo>
                      <a:pt x="850" y="737"/>
                    </a:lnTo>
                    <a:lnTo>
                      <a:pt x="907" y="737"/>
                    </a:lnTo>
                    <a:lnTo>
                      <a:pt x="1077" y="567"/>
                    </a:lnTo>
                    <a:lnTo>
                      <a:pt x="1105" y="454"/>
                    </a:lnTo>
                    <a:lnTo>
                      <a:pt x="1134" y="425"/>
                    </a:lnTo>
                    <a:lnTo>
                      <a:pt x="1162" y="312"/>
                    </a:lnTo>
                    <a:lnTo>
                      <a:pt x="1105" y="255"/>
                    </a:lnTo>
                    <a:lnTo>
                      <a:pt x="1105" y="199"/>
                    </a:lnTo>
                    <a:lnTo>
                      <a:pt x="1134" y="170"/>
                    </a:lnTo>
                    <a:lnTo>
                      <a:pt x="1134" y="57"/>
                    </a:lnTo>
                    <a:lnTo>
                      <a:pt x="1105" y="0"/>
                    </a:lnTo>
                    <a:lnTo>
                      <a:pt x="1048" y="114"/>
                    </a:lnTo>
                    <a:lnTo>
                      <a:pt x="992" y="142"/>
                    </a:lnTo>
                    <a:lnTo>
                      <a:pt x="907" y="227"/>
                    </a:lnTo>
                    <a:lnTo>
                      <a:pt x="907" y="284"/>
                    </a:lnTo>
                    <a:lnTo>
                      <a:pt x="850" y="312"/>
                    </a:lnTo>
                    <a:lnTo>
                      <a:pt x="708" y="255"/>
                    </a:lnTo>
                    <a:lnTo>
                      <a:pt x="680" y="199"/>
                    </a:lnTo>
                    <a:lnTo>
                      <a:pt x="623" y="142"/>
                    </a:lnTo>
                    <a:lnTo>
                      <a:pt x="538" y="170"/>
                    </a:lnTo>
                    <a:lnTo>
                      <a:pt x="538" y="227"/>
                    </a:lnTo>
                    <a:lnTo>
                      <a:pt x="567" y="255"/>
                    </a:lnTo>
                    <a:lnTo>
                      <a:pt x="538" y="312"/>
                    </a:lnTo>
                    <a:lnTo>
                      <a:pt x="368" y="369"/>
                    </a:lnTo>
                    <a:lnTo>
                      <a:pt x="340" y="312"/>
                    </a:lnTo>
                    <a:lnTo>
                      <a:pt x="368" y="255"/>
                    </a:lnTo>
                    <a:lnTo>
                      <a:pt x="311" y="227"/>
                    </a:lnTo>
                    <a:lnTo>
                      <a:pt x="255" y="255"/>
                    </a:lnTo>
                    <a:lnTo>
                      <a:pt x="255" y="284"/>
                    </a:lnTo>
                    <a:lnTo>
                      <a:pt x="113" y="340"/>
                    </a:lnTo>
                    <a:lnTo>
                      <a:pt x="0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6" name="Freeform 336"/>
              <p:cNvSpPr>
                <a:spLocks/>
              </p:cNvSpPr>
              <p:nvPr/>
            </p:nvSpPr>
            <p:spPr bwMode="auto">
              <a:xfrm>
                <a:off x="1181" y="5279"/>
                <a:ext cx="964" cy="511"/>
              </a:xfrm>
              <a:custGeom>
                <a:avLst/>
                <a:gdLst>
                  <a:gd name="T0" fmla="*/ 964 w 964"/>
                  <a:gd name="T1" fmla="*/ 142 h 511"/>
                  <a:gd name="T2" fmla="*/ 907 w 964"/>
                  <a:gd name="T3" fmla="*/ 256 h 511"/>
                  <a:gd name="T4" fmla="*/ 851 w 964"/>
                  <a:gd name="T5" fmla="*/ 284 h 511"/>
                  <a:gd name="T6" fmla="*/ 766 w 964"/>
                  <a:gd name="T7" fmla="*/ 369 h 511"/>
                  <a:gd name="T8" fmla="*/ 766 w 964"/>
                  <a:gd name="T9" fmla="*/ 426 h 511"/>
                  <a:gd name="T10" fmla="*/ 709 w 964"/>
                  <a:gd name="T11" fmla="*/ 454 h 511"/>
                  <a:gd name="T12" fmla="*/ 567 w 964"/>
                  <a:gd name="T13" fmla="*/ 397 h 511"/>
                  <a:gd name="T14" fmla="*/ 539 w 964"/>
                  <a:gd name="T15" fmla="*/ 341 h 511"/>
                  <a:gd name="T16" fmla="*/ 482 w 964"/>
                  <a:gd name="T17" fmla="*/ 284 h 511"/>
                  <a:gd name="T18" fmla="*/ 397 w 964"/>
                  <a:gd name="T19" fmla="*/ 312 h 511"/>
                  <a:gd name="T20" fmla="*/ 397 w 964"/>
                  <a:gd name="T21" fmla="*/ 369 h 511"/>
                  <a:gd name="T22" fmla="*/ 426 w 964"/>
                  <a:gd name="T23" fmla="*/ 397 h 511"/>
                  <a:gd name="T24" fmla="*/ 397 w 964"/>
                  <a:gd name="T25" fmla="*/ 454 h 511"/>
                  <a:gd name="T26" fmla="*/ 227 w 964"/>
                  <a:gd name="T27" fmla="*/ 511 h 511"/>
                  <a:gd name="T28" fmla="*/ 199 w 964"/>
                  <a:gd name="T29" fmla="*/ 454 h 511"/>
                  <a:gd name="T30" fmla="*/ 227 w 964"/>
                  <a:gd name="T31" fmla="*/ 397 h 511"/>
                  <a:gd name="T32" fmla="*/ 170 w 964"/>
                  <a:gd name="T33" fmla="*/ 369 h 511"/>
                  <a:gd name="T34" fmla="*/ 114 w 964"/>
                  <a:gd name="T35" fmla="*/ 397 h 511"/>
                  <a:gd name="T36" fmla="*/ 57 w 964"/>
                  <a:gd name="T37" fmla="*/ 369 h 511"/>
                  <a:gd name="T38" fmla="*/ 0 w 964"/>
                  <a:gd name="T39" fmla="*/ 284 h 511"/>
                  <a:gd name="T40" fmla="*/ 142 w 964"/>
                  <a:gd name="T41" fmla="*/ 312 h 511"/>
                  <a:gd name="T42" fmla="*/ 142 w 964"/>
                  <a:gd name="T43" fmla="*/ 256 h 511"/>
                  <a:gd name="T44" fmla="*/ 227 w 964"/>
                  <a:gd name="T45" fmla="*/ 227 h 511"/>
                  <a:gd name="T46" fmla="*/ 227 w 964"/>
                  <a:gd name="T47" fmla="*/ 170 h 511"/>
                  <a:gd name="T48" fmla="*/ 255 w 964"/>
                  <a:gd name="T49" fmla="*/ 142 h 511"/>
                  <a:gd name="T50" fmla="*/ 340 w 964"/>
                  <a:gd name="T51" fmla="*/ 142 h 511"/>
                  <a:gd name="T52" fmla="*/ 369 w 964"/>
                  <a:gd name="T53" fmla="*/ 114 h 511"/>
                  <a:gd name="T54" fmla="*/ 426 w 964"/>
                  <a:gd name="T55" fmla="*/ 114 h 511"/>
                  <a:gd name="T56" fmla="*/ 454 w 964"/>
                  <a:gd name="T57" fmla="*/ 142 h 511"/>
                  <a:gd name="T58" fmla="*/ 511 w 964"/>
                  <a:gd name="T59" fmla="*/ 114 h 511"/>
                  <a:gd name="T60" fmla="*/ 511 w 964"/>
                  <a:gd name="T61" fmla="*/ 57 h 511"/>
                  <a:gd name="T62" fmla="*/ 596 w 964"/>
                  <a:gd name="T63" fmla="*/ 0 h 511"/>
                  <a:gd name="T64" fmla="*/ 737 w 964"/>
                  <a:gd name="T65" fmla="*/ 0 h 511"/>
                  <a:gd name="T66" fmla="*/ 766 w 964"/>
                  <a:gd name="T67" fmla="*/ 29 h 511"/>
                  <a:gd name="T68" fmla="*/ 822 w 964"/>
                  <a:gd name="T69" fmla="*/ 29 h 511"/>
                  <a:gd name="T70" fmla="*/ 907 w 964"/>
                  <a:gd name="T71" fmla="*/ 114 h 511"/>
                  <a:gd name="T72" fmla="*/ 964 w 964"/>
                  <a:gd name="T73" fmla="*/ 142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64" h="511">
                    <a:moveTo>
                      <a:pt x="964" y="142"/>
                    </a:moveTo>
                    <a:lnTo>
                      <a:pt x="907" y="256"/>
                    </a:lnTo>
                    <a:lnTo>
                      <a:pt x="851" y="284"/>
                    </a:lnTo>
                    <a:lnTo>
                      <a:pt x="766" y="369"/>
                    </a:lnTo>
                    <a:lnTo>
                      <a:pt x="766" y="426"/>
                    </a:lnTo>
                    <a:lnTo>
                      <a:pt x="709" y="454"/>
                    </a:lnTo>
                    <a:lnTo>
                      <a:pt x="567" y="397"/>
                    </a:lnTo>
                    <a:lnTo>
                      <a:pt x="539" y="341"/>
                    </a:lnTo>
                    <a:lnTo>
                      <a:pt x="482" y="284"/>
                    </a:lnTo>
                    <a:lnTo>
                      <a:pt x="397" y="312"/>
                    </a:lnTo>
                    <a:lnTo>
                      <a:pt x="397" y="369"/>
                    </a:lnTo>
                    <a:lnTo>
                      <a:pt x="426" y="397"/>
                    </a:lnTo>
                    <a:lnTo>
                      <a:pt x="397" y="454"/>
                    </a:lnTo>
                    <a:lnTo>
                      <a:pt x="227" y="511"/>
                    </a:lnTo>
                    <a:lnTo>
                      <a:pt x="199" y="454"/>
                    </a:lnTo>
                    <a:lnTo>
                      <a:pt x="227" y="397"/>
                    </a:lnTo>
                    <a:lnTo>
                      <a:pt x="170" y="369"/>
                    </a:lnTo>
                    <a:lnTo>
                      <a:pt x="114" y="397"/>
                    </a:lnTo>
                    <a:lnTo>
                      <a:pt x="57" y="369"/>
                    </a:lnTo>
                    <a:lnTo>
                      <a:pt x="0" y="284"/>
                    </a:lnTo>
                    <a:lnTo>
                      <a:pt x="142" y="312"/>
                    </a:lnTo>
                    <a:lnTo>
                      <a:pt x="142" y="256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55" y="142"/>
                    </a:lnTo>
                    <a:lnTo>
                      <a:pt x="340" y="142"/>
                    </a:lnTo>
                    <a:lnTo>
                      <a:pt x="369" y="114"/>
                    </a:lnTo>
                    <a:lnTo>
                      <a:pt x="426" y="114"/>
                    </a:lnTo>
                    <a:lnTo>
                      <a:pt x="454" y="142"/>
                    </a:lnTo>
                    <a:lnTo>
                      <a:pt x="511" y="114"/>
                    </a:lnTo>
                    <a:lnTo>
                      <a:pt x="511" y="57"/>
                    </a:lnTo>
                    <a:lnTo>
                      <a:pt x="596" y="0"/>
                    </a:lnTo>
                    <a:lnTo>
                      <a:pt x="737" y="0"/>
                    </a:lnTo>
                    <a:lnTo>
                      <a:pt x="766" y="29"/>
                    </a:lnTo>
                    <a:lnTo>
                      <a:pt x="822" y="29"/>
                    </a:lnTo>
                    <a:lnTo>
                      <a:pt x="907" y="114"/>
                    </a:lnTo>
                    <a:lnTo>
                      <a:pt x="964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7" name="Freeform 337"/>
              <p:cNvSpPr>
                <a:spLocks/>
              </p:cNvSpPr>
              <p:nvPr/>
            </p:nvSpPr>
            <p:spPr bwMode="auto">
              <a:xfrm>
                <a:off x="2826" y="2388"/>
                <a:ext cx="283" cy="312"/>
              </a:xfrm>
              <a:custGeom>
                <a:avLst/>
                <a:gdLst>
                  <a:gd name="T0" fmla="*/ 170 w 283"/>
                  <a:gd name="T1" fmla="*/ 312 h 312"/>
                  <a:gd name="T2" fmla="*/ 198 w 283"/>
                  <a:gd name="T3" fmla="*/ 283 h 312"/>
                  <a:gd name="T4" fmla="*/ 170 w 283"/>
                  <a:gd name="T5" fmla="*/ 227 h 312"/>
                  <a:gd name="T6" fmla="*/ 198 w 283"/>
                  <a:gd name="T7" fmla="*/ 141 h 312"/>
                  <a:gd name="T8" fmla="*/ 283 w 283"/>
                  <a:gd name="T9" fmla="*/ 85 h 312"/>
                  <a:gd name="T10" fmla="*/ 283 w 283"/>
                  <a:gd name="T11" fmla="*/ 56 h 312"/>
                  <a:gd name="T12" fmla="*/ 170 w 283"/>
                  <a:gd name="T13" fmla="*/ 0 h 312"/>
                  <a:gd name="T14" fmla="*/ 141 w 283"/>
                  <a:gd name="T15" fmla="*/ 28 h 312"/>
                  <a:gd name="T16" fmla="*/ 0 w 283"/>
                  <a:gd name="T17" fmla="*/ 56 h 312"/>
                  <a:gd name="T18" fmla="*/ 28 w 283"/>
                  <a:gd name="T19" fmla="*/ 170 h 312"/>
                  <a:gd name="T20" fmla="*/ 28 w 283"/>
                  <a:gd name="T21" fmla="*/ 255 h 312"/>
                  <a:gd name="T22" fmla="*/ 170 w 283"/>
                  <a:gd name="T23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3" h="312">
                    <a:moveTo>
                      <a:pt x="170" y="312"/>
                    </a:moveTo>
                    <a:lnTo>
                      <a:pt x="198" y="283"/>
                    </a:lnTo>
                    <a:lnTo>
                      <a:pt x="170" y="227"/>
                    </a:lnTo>
                    <a:lnTo>
                      <a:pt x="198" y="141"/>
                    </a:lnTo>
                    <a:lnTo>
                      <a:pt x="283" y="85"/>
                    </a:lnTo>
                    <a:lnTo>
                      <a:pt x="283" y="56"/>
                    </a:lnTo>
                    <a:lnTo>
                      <a:pt x="170" y="0"/>
                    </a:lnTo>
                    <a:lnTo>
                      <a:pt x="141" y="28"/>
                    </a:lnTo>
                    <a:lnTo>
                      <a:pt x="0" y="56"/>
                    </a:lnTo>
                    <a:lnTo>
                      <a:pt x="28" y="170"/>
                    </a:lnTo>
                    <a:lnTo>
                      <a:pt x="28" y="255"/>
                    </a:lnTo>
                    <a:lnTo>
                      <a:pt x="170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8" name="Freeform 338"/>
              <p:cNvSpPr>
                <a:spLocks/>
              </p:cNvSpPr>
              <p:nvPr/>
            </p:nvSpPr>
            <p:spPr bwMode="auto">
              <a:xfrm>
                <a:off x="2514" y="2501"/>
                <a:ext cx="227" cy="369"/>
              </a:xfrm>
              <a:custGeom>
                <a:avLst/>
                <a:gdLst>
                  <a:gd name="T0" fmla="*/ 227 w 227"/>
                  <a:gd name="T1" fmla="*/ 28 h 369"/>
                  <a:gd name="T2" fmla="*/ 198 w 227"/>
                  <a:gd name="T3" fmla="*/ 0 h 369"/>
                  <a:gd name="T4" fmla="*/ 113 w 227"/>
                  <a:gd name="T5" fmla="*/ 0 h 369"/>
                  <a:gd name="T6" fmla="*/ 0 w 227"/>
                  <a:gd name="T7" fmla="*/ 114 h 369"/>
                  <a:gd name="T8" fmla="*/ 28 w 227"/>
                  <a:gd name="T9" fmla="*/ 227 h 369"/>
                  <a:gd name="T10" fmla="*/ 56 w 227"/>
                  <a:gd name="T11" fmla="*/ 255 h 369"/>
                  <a:gd name="T12" fmla="*/ 56 w 227"/>
                  <a:gd name="T13" fmla="*/ 369 h 369"/>
                  <a:gd name="T14" fmla="*/ 170 w 227"/>
                  <a:gd name="T15" fmla="*/ 340 h 369"/>
                  <a:gd name="T16" fmla="*/ 170 w 227"/>
                  <a:gd name="T17" fmla="*/ 227 h 369"/>
                  <a:gd name="T18" fmla="*/ 198 w 227"/>
                  <a:gd name="T19" fmla="*/ 57 h 369"/>
                  <a:gd name="T20" fmla="*/ 227 w 227"/>
                  <a:gd name="T21" fmla="*/ 28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369">
                    <a:moveTo>
                      <a:pt x="227" y="28"/>
                    </a:moveTo>
                    <a:lnTo>
                      <a:pt x="198" y="0"/>
                    </a:lnTo>
                    <a:lnTo>
                      <a:pt x="113" y="0"/>
                    </a:lnTo>
                    <a:lnTo>
                      <a:pt x="0" y="114"/>
                    </a:lnTo>
                    <a:lnTo>
                      <a:pt x="28" y="227"/>
                    </a:lnTo>
                    <a:lnTo>
                      <a:pt x="56" y="255"/>
                    </a:lnTo>
                    <a:lnTo>
                      <a:pt x="56" y="369"/>
                    </a:lnTo>
                    <a:lnTo>
                      <a:pt x="170" y="340"/>
                    </a:lnTo>
                    <a:lnTo>
                      <a:pt x="170" y="227"/>
                    </a:lnTo>
                    <a:lnTo>
                      <a:pt x="198" y="57"/>
                    </a:lnTo>
                    <a:lnTo>
                      <a:pt x="227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9" name="Freeform 339"/>
              <p:cNvSpPr>
                <a:spLocks/>
              </p:cNvSpPr>
              <p:nvPr/>
            </p:nvSpPr>
            <p:spPr bwMode="auto">
              <a:xfrm>
                <a:off x="2372" y="2444"/>
                <a:ext cx="255" cy="482"/>
              </a:xfrm>
              <a:custGeom>
                <a:avLst/>
                <a:gdLst>
                  <a:gd name="T0" fmla="*/ 255 w 255"/>
                  <a:gd name="T1" fmla="*/ 57 h 482"/>
                  <a:gd name="T2" fmla="*/ 198 w 255"/>
                  <a:gd name="T3" fmla="*/ 29 h 482"/>
                  <a:gd name="T4" fmla="*/ 142 w 255"/>
                  <a:gd name="T5" fmla="*/ 0 h 482"/>
                  <a:gd name="T6" fmla="*/ 57 w 255"/>
                  <a:gd name="T7" fmla="*/ 29 h 482"/>
                  <a:gd name="T8" fmla="*/ 85 w 255"/>
                  <a:gd name="T9" fmla="*/ 142 h 482"/>
                  <a:gd name="T10" fmla="*/ 0 w 255"/>
                  <a:gd name="T11" fmla="*/ 171 h 482"/>
                  <a:gd name="T12" fmla="*/ 28 w 255"/>
                  <a:gd name="T13" fmla="*/ 369 h 482"/>
                  <a:gd name="T14" fmla="*/ 0 w 255"/>
                  <a:gd name="T15" fmla="*/ 426 h 482"/>
                  <a:gd name="T16" fmla="*/ 57 w 255"/>
                  <a:gd name="T17" fmla="*/ 482 h 482"/>
                  <a:gd name="T18" fmla="*/ 142 w 255"/>
                  <a:gd name="T19" fmla="*/ 454 h 482"/>
                  <a:gd name="T20" fmla="*/ 113 w 255"/>
                  <a:gd name="T21" fmla="*/ 369 h 482"/>
                  <a:gd name="T22" fmla="*/ 170 w 255"/>
                  <a:gd name="T23" fmla="*/ 284 h 482"/>
                  <a:gd name="T24" fmla="*/ 142 w 255"/>
                  <a:gd name="T25" fmla="*/ 171 h 482"/>
                  <a:gd name="T26" fmla="*/ 255 w 255"/>
                  <a:gd name="T27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5" h="482">
                    <a:moveTo>
                      <a:pt x="255" y="57"/>
                    </a:moveTo>
                    <a:lnTo>
                      <a:pt x="198" y="29"/>
                    </a:lnTo>
                    <a:lnTo>
                      <a:pt x="142" y="0"/>
                    </a:lnTo>
                    <a:lnTo>
                      <a:pt x="57" y="29"/>
                    </a:lnTo>
                    <a:lnTo>
                      <a:pt x="85" y="142"/>
                    </a:lnTo>
                    <a:lnTo>
                      <a:pt x="0" y="171"/>
                    </a:lnTo>
                    <a:lnTo>
                      <a:pt x="28" y="369"/>
                    </a:lnTo>
                    <a:lnTo>
                      <a:pt x="0" y="426"/>
                    </a:lnTo>
                    <a:lnTo>
                      <a:pt x="57" y="482"/>
                    </a:lnTo>
                    <a:lnTo>
                      <a:pt x="142" y="454"/>
                    </a:lnTo>
                    <a:lnTo>
                      <a:pt x="113" y="369"/>
                    </a:lnTo>
                    <a:lnTo>
                      <a:pt x="170" y="284"/>
                    </a:lnTo>
                    <a:lnTo>
                      <a:pt x="142" y="171"/>
                    </a:lnTo>
                    <a:lnTo>
                      <a:pt x="255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1" name="Freeform 341"/>
              <p:cNvSpPr>
                <a:spLocks/>
              </p:cNvSpPr>
              <p:nvPr/>
            </p:nvSpPr>
            <p:spPr bwMode="auto">
              <a:xfrm>
                <a:off x="1975" y="2558"/>
                <a:ext cx="425" cy="312"/>
              </a:xfrm>
              <a:custGeom>
                <a:avLst/>
                <a:gdLst>
                  <a:gd name="T0" fmla="*/ 0 w 425"/>
                  <a:gd name="T1" fmla="*/ 198 h 312"/>
                  <a:gd name="T2" fmla="*/ 170 w 425"/>
                  <a:gd name="T3" fmla="*/ 142 h 312"/>
                  <a:gd name="T4" fmla="*/ 199 w 425"/>
                  <a:gd name="T5" fmla="*/ 57 h 312"/>
                  <a:gd name="T6" fmla="*/ 170 w 425"/>
                  <a:gd name="T7" fmla="*/ 28 h 312"/>
                  <a:gd name="T8" fmla="*/ 227 w 425"/>
                  <a:gd name="T9" fmla="*/ 0 h 312"/>
                  <a:gd name="T10" fmla="*/ 340 w 425"/>
                  <a:gd name="T11" fmla="*/ 57 h 312"/>
                  <a:gd name="T12" fmla="*/ 397 w 425"/>
                  <a:gd name="T13" fmla="*/ 57 h 312"/>
                  <a:gd name="T14" fmla="*/ 425 w 425"/>
                  <a:gd name="T15" fmla="*/ 255 h 312"/>
                  <a:gd name="T16" fmla="*/ 397 w 425"/>
                  <a:gd name="T17" fmla="*/ 312 h 312"/>
                  <a:gd name="T18" fmla="*/ 340 w 425"/>
                  <a:gd name="T19" fmla="*/ 255 h 312"/>
                  <a:gd name="T20" fmla="*/ 255 w 425"/>
                  <a:gd name="T21" fmla="*/ 312 h 312"/>
                  <a:gd name="T22" fmla="*/ 227 w 425"/>
                  <a:gd name="T23" fmla="*/ 255 h 312"/>
                  <a:gd name="T24" fmla="*/ 85 w 425"/>
                  <a:gd name="T25" fmla="*/ 255 h 312"/>
                  <a:gd name="T26" fmla="*/ 28 w 425"/>
                  <a:gd name="T27" fmla="*/ 255 h 312"/>
                  <a:gd name="T28" fmla="*/ 0 w 425"/>
                  <a:gd name="T29" fmla="*/ 19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5" h="312">
                    <a:moveTo>
                      <a:pt x="0" y="198"/>
                    </a:moveTo>
                    <a:lnTo>
                      <a:pt x="170" y="142"/>
                    </a:lnTo>
                    <a:lnTo>
                      <a:pt x="199" y="57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425" y="255"/>
                    </a:lnTo>
                    <a:lnTo>
                      <a:pt x="397" y="312"/>
                    </a:lnTo>
                    <a:lnTo>
                      <a:pt x="340" y="255"/>
                    </a:lnTo>
                    <a:lnTo>
                      <a:pt x="255" y="312"/>
                    </a:lnTo>
                    <a:lnTo>
                      <a:pt x="227" y="255"/>
                    </a:lnTo>
                    <a:lnTo>
                      <a:pt x="85" y="255"/>
                    </a:lnTo>
                    <a:lnTo>
                      <a:pt x="28" y="255"/>
                    </a:lnTo>
                    <a:lnTo>
                      <a:pt x="0" y="19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2" name="Freeform 342"/>
              <p:cNvSpPr>
                <a:spLocks/>
              </p:cNvSpPr>
              <p:nvPr/>
            </p:nvSpPr>
            <p:spPr bwMode="auto">
              <a:xfrm>
                <a:off x="1805" y="2671"/>
                <a:ext cx="964" cy="822"/>
              </a:xfrm>
              <a:custGeom>
                <a:avLst/>
                <a:gdLst>
                  <a:gd name="T0" fmla="*/ 879 w 964"/>
                  <a:gd name="T1" fmla="*/ 170 h 822"/>
                  <a:gd name="T2" fmla="*/ 879 w 964"/>
                  <a:gd name="T3" fmla="*/ 85 h 822"/>
                  <a:gd name="T4" fmla="*/ 964 w 964"/>
                  <a:gd name="T5" fmla="*/ 199 h 822"/>
                  <a:gd name="T6" fmla="*/ 936 w 964"/>
                  <a:gd name="T7" fmla="*/ 255 h 822"/>
                  <a:gd name="T8" fmla="*/ 822 w 964"/>
                  <a:gd name="T9" fmla="*/ 312 h 822"/>
                  <a:gd name="T10" fmla="*/ 879 w 964"/>
                  <a:gd name="T11" fmla="*/ 397 h 822"/>
                  <a:gd name="T12" fmla="*/ 822 w 964"/>
                  <a:gd name="T13" fmla="*/ 425 h 822"/>
                  <a:gd name="T14" fmla="*/ 850 w 964"/>
                  <a:gd name="T15" fmla="*/ 482 h 822"/>
                  <a:gd name="T16" fmla="*/ 907 w 964"/>
                  <a:gd name="T17" fmla="*/ 482 h 822"/>
                  <a:gd name="T18" fmla="*/ 936 w 964"/>
                  <a:gd name="T19" fmla="*/ 539 h 822"/>
                  <a:gd name="T20" fmla="*/ 822 w 964"/>
                  <a:gd name="T21" fmla="*/ 567 h 822"/>
                  <a:gd name="T22" fmla="*/ 850 w 964"/>
                  <a:gd name="T23" fmla="*/ 624 h 822"/>
                  <a:gd name="T24" fmla="*/ 709 w 964"/>
                  <a:gd name="T25" fmla="*/ 766 h 822"/>
                  <a:gd name="T26" fmla="*/ 539 w 964"/>
                  <a:gd name="T27" fmla="*/ 822 h 822"/>
                  <a:gd name="T28" fmla="*/ 454 w 964"/>
                  <a:gd name="T29" fmla="*/ 794 h 822"/>
                  <a:gd name="T30" fmla="*/ 255 w 964"/>
                  <a:gd name="T31" fmla="*/ 794 h 822"/>
                  <a:gd name="T32" fmla="*/ 312 w 964"/>
                  <a:gd name="T33" fmla="*/ 709 h 822"/>
                  <a:gd name="T34" fmla="*/ 312 w 964"/>
                  <a:gd name="T35" fmla="*/ 596 h 822"/>
                  <a:gd name="T36" fmla="*/ 283 w 964"/>
                  <a:gd name="T37" fmla="*/ 596 h 822"/>
                  <a:gd name="T38" fmla="*/ 227 w 964"/>
                  <a:gd name="T39" fmla="*/ 652 h 822"/>
                  <a:gd name="T40" fmla="*/ 113 w 964"/>
                  <a:gd name="T41" fmla="*/ 652 h 822"/>
                  <a:gd name="T42" fmla="*/ 28 w 964"/>
                  <a:gd name="T43" fmla="*/ 567 h 822"/>
                  <a:gd name="T44" fmla="*/ 85 w 964"/>
                  <a:gd name="T45" fmla="*/ 454 h 822"/>
                  <a:gd name="T46" fmla="*/ 57 w 964"/>
                  <a:gd name="T47" fmla="*/ 340 h 822"/>
                  <a:gd name="T48" fmla="*/ 0 w 964"/>
                  <a:gd name="T49" fmla="*/ 255 h 822"/>
                  <a:gd name="T50" fmla="*/ 0 w 964"/>
                  <a:gd name="T51" fmla="*/ 170 h 822"/>
                  <a:gd name="T52" fmla="*/ 28 w 964"/>
                  <a:gd name="T53" fmla="*/ 142 h 822"/>
                  <a:gd name="T54" fmla="*/ 28 w 964"/>
                  <a:gd name="T55" fmla="*/ 57 h 822"/>
                  <a:gd name="T56" fmla="*/ 113 w 964"/>
                  <a:gd name="T57" fmla="*/ 0 h 822"/>
                  <a:gd name="T58" fmla="*/ 170 w 964"/>
                  <a:gd name="T59" fmla="*/ 85 h 822"/>
                  <a:gd name="T60" fmla="*/ 198 w 964"/>
                  <a:gd name="T61" fmla="*/ 142 h 822"/>
                  <a:gd name="T62" fmla="*/ 397 w 964"/>
                  <a:gd name="T63" fmla="*/ 142 h 822"/>
                  <a:gd name="T64" fmla="*/ 425 w 964"/>
                  <a:gd name="T65" fmla="*/ 199 h 822"/>
                  <a:gd name="T66" fmla="*/ 510 w 964"/>
                  <a:gd name="T67" fmla="*/ 142 h 822"/>
                  <a:gd name="T68" fmla="*/ 567 w 964"/>
                  <a:gd name="T69" fmla="*/ 199 h 822"/>
                  <a:gd name="T70" fmla="*/ 624 w 964"/>
                  <a:gd name="T71" fmla="*/ 255 h 822"/>
                  <a:gd name="T72" fmla="*/ 709 w 964"/>
                  <a:gd name="T73" fmla="*/ 227 h 822"/>
                  <a:gd name="T74" fmla="*/ 680 w 964"/>
                  <a:gd name="T75" fmla="*/ 142 h 822"/>
                  <a:gd name="T76" fmla="*/ 737 w 964"/>
                  <a:gd name="T77" fmla="*/ 57 h 822"/>
                  <a:gd name="T78" fmla="*/ 765 w 964"/>
                  <a:gd name="T79" fmla="*/ 85 h 822"/>
                  <a:gd name="T80" fmla="*/ 765 w 964"/>
                  <a:gd name="T81" fmla="*/ 199 h 822"/>
                  <a:gd name="T82" fmla="*/ 879 w 964"/>
                  <a:gd name="T83" fmla="*/ 17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64" h="822">
                    <a:moveTo>
                      <a:pt x="879" y="170"/>
                    </a:moveTo>
                    <a:lnTo>
                      <a:pt x="879" y="85"/>
                    </a:lnTo>
                    <a:lnTo>
                      <a:pt x="964" y="199"/>
                    </a:lnTo>
                    <a:lnTo>
                      <a:pt x="936" y="255"/>
                    </a:lnTo>
                    <a:lnTo>
                      <a:pt x="822" y="312"/>
                    </a:lnTo>
                    <a:lnTo>
                      <a:pt x="879" y="397"/>
                    </a:lnTo>
                    <a:lnTo>
                      <a:pt x="822" y="425"/>
                    </a:lnTo>
                    <a:lnTo>
                      <a:pt x="850" y="482"/>
                    </a:lnTo>
                    <a:lnTo>
                      <a:pt x="907" y="482"/>
                    </a:lnTo>
                    <a:lnTo>
                      <a:pt x="936" y="539"/>
                    </a:lnTo>
                    <a:lnTo>
                      <a:pt x="822" y="567"/>
                    </a:lnTo>
                    <a:lnTo>
                      <a:pt x="850" y="624"/>
                    </a:lnTo>
                    <a:lnTo>
                      <a:pt x="709" y="766"/>
                    </a:lnTo>
                    <a:lnTo>
                      <a:pt x="539" y="822"/>
                    </a:lnTo>
                    <a:lnTo>
                      <a:pt x="454" y="794"/>
                    </a:lnTo>
                    <a:lnTo>
                      <a:pt x="255" y="794"/>
                    </a:lnTo>
                    <a:lnTo>
                      <a:pt x="312" y="709"/>
                    </a:lnTo>
                    <a:lnTo>
                      <a:pt x="312" y="596"/>
                    </a:lnTo>
                    <a:lnTo>
                      <a:pt x="283" y="596"/>
                    </a:lnTo>
                    <a:lnTo>
                      <a:pt x="227" y="652"/>
                    </a:lnTo>
                    <a:lnTo>
                      <a:pt x="113" y="652"/>
                    </a:lnTo>
                    <a:lnTo>
                      <a:pt x="28" y="567"/>
                    </a:lnTo>
                    <a:lnTo>
                      <a:pt x="85" y="454"/>
                    </a:lnTo>
                    <a:lnTo>
                      <a:pt x="57" y="340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28" y="57"/>
                    </a:lnTo>
                    <a:lnTo>
                      <a:pt x="113" y="0"/>
                    </a:lnTo>
                    <a:lnTo>
                      <a:pt x="170" y="85"/>
                    </a:lnTo>
                    <a:lnTo>
                      <a:pt x="198" y="142"/>
                    </a:lnTo>
                    <a:lnTo>
                      <a:pt x="397" y="142"/>
                    </a:lnTo>
                    <a:lnTo>
                      <a:pt x="425" y="199"/>
                    </a:lnTo>
                    <a:lnTo>
                      <a:pt x="510" y="142"/>
                    </a:lnTo>
                    <a:lnTo>
                      <a:pt x="567" y="199"/>
                    </a:lnTo>
                    <a:lnTo>
                      <a:pt x="624" y="255"/>
                    </a:lnTo>
                    <a:lnTo>
                      <a:pt x="709" y="227"/>
                    </a:lnTo>
                    <a:lnTo>
                      <a:pt x="680" y="142"/>
                    </a:lnTo>
                    <a:lnTo>
                      <a:pt x="737" y="57"/>
                    </a:lnTo>
                    <a:lnTo>
                      <a:pt x="765" y="85"/>
                    </a:lnTo>
                    <a:lnTo>
                      <a:pt x="765" y="199"/>
                    </a:lnTo>
                    <a:lnTo>
                      <a:pt x="879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3" name="Freeform 343"/>
              <p:cNvSpPr>
                <a:spLocks/>
              </p:cNvSpPr>
              <p:nvPr/>
            </p:nvSpPr>
            <p:spPr bwMode="auto">
              <a:xfrm>
                <a:off x="3052" y="2756"/>
                <a:ext cx="284" cy="426"/>
              </a:xfrm>
              <a:custGeom>
                <a:avLst/>
                <a:gdLst>
                  <a:gd name="T0" fmla="*/ 170 w 284"/>
                  <a:gd name="T1" fmla="*/ 0 h 426"/>
                  <a:gd name="T2" fmla="*/ 29 w 284"/>
                  <a:gd name="T3" fmla="*/ 29 h 426"/>
                  <a:gd name="T4" fmla="*/ 0 w 284"/>
                  <a:gd name="T5" fmla="*/ 57 h 426"/>
                  <a:gd name="T6" fmla="*/ 29 w 284"/>
                  <a:gd name="T7" fmla="*/ 170 h 426"/>
                  <a:gd name="T8" fmla="*/ 0 w 284"/>
                  <a:gd name="T9" fmla="*/ 284 h 426"/>
                  <a:gd name="T10" fmla="*/ 0 w 284"/>
                  <a:gd name="T11" fmla="*/ 397 h 426"/>
                  <a:gd name="T12" fmla="*/ 29 w 284"/>
                  <a:gd name="T13" fmla="*/ 426 h 426"/>
                  <a:gd name="T14" fmla="*/ 142 w 284"/>
                  <a:gd name="T15" fmla="*/ 340 h 426"/>
                  <a:gd name="T16" fmla="*/ 199 w 284"/>
                  <a:gd name="T17" fmla="*/ 340 h 426"/>
                  <a:gd name="T18" fmla="*/ 227 w 284"/>
                  <a:gd name="T19" fmla="*/ 312 h 426"/>
                  <a:gd name="T20" fmla="*/ 199 w 284"/>
                  <a:gd name="T21" fmla="*/ 284 h 426"/>
                  <a:gd name="T22" fmla="*/ 284 w 284"/>
                  <a:gd name="T23" fmla="*/ 199 h 426"/>
                  <a:gd name="T24" fmla="*/ 284 w 284"/>
                  <a:gd name="T25" fmla="*/ 57 h 426"/>
                  <a:gd name="T26" fmla="*/ 227 w 284"/>
                  <a:gd name="T27" fmla="*/ 57 h 426"/>
                  <a:gd name="T28" fmla="*/ 170 w 284"/>
                  <a:gd name="T29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426">
                    <a:moveTo>
                      <a:pt x="170" y="0"/>
                    </a:moveTo>
                    <a:lnTo>
                      <a:pt x="29" y="29"/>
                    </a:lnTo>
                    <a:lnTo>
                      <a:pt x="0" y="57"/>
                    </a:lnTo>
                    <a:lnTo>
                      <a:pt x="29" y="170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29" y="426"/>
                    </a:lnTo>
                    <a:lnTo>
                      <a:pt x="142" y="340"/>
                    </a:lnTo>
                    <a:lnTo>
                      <a:pt x="199" y="340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284" y="199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5" name="Freeform 345"/>
              <p:cNvSpPr>
                <a:spLocks/>
              </p:cNvSpPr>
              <p:nvPr/>
            </p:nvSpPr>
            <p:spPr bwMode="auto">
              <a:xfrm>
                <a:off x="3648" y="3096"/>
                <a:ext cx="368" cy="1049"/>
              </a:xfrm>
              <a:custGeom>
                <a:avLst/>
                <a:gdLst>
                  <a:gd name="T0" fmla="*/ 255 w 368"/>
                  <a:gd name="T1" fmla="*/ 0 h 1049"/>
                  <a:gd name="T2" fmla="*/ 198 w 368"/>
                  <a:gd name="T3" fmla="*/ 29 h 1049"/>
                  <a:gd name="T4" fmla="*/ 170 w 368"/>
                  <a:gd name="T5" fmla="*/ 86 h 1049"/>
                  <a:gd name="T6" fmla="*/ 170 w 368"/>
                  <a:gd name="T7" fmla="*/ 171 h 1049"/>
                  <a:gd name="T8" fmla="*/ 141 w 368"/>
                  <a:gd name="T9" fmla="*/ 199 h 1049"/>
                  <a:gd name="T10" fmla="*/ 170 w 368"/>
                  <a:gd name="T11" fmla="*/ 341 h 1049"/>
                  <a:gd name="T12" fmla="*/ 198 w 368"/>
                  <a:gd name="T13" fmla="*/ 369 h 1049"/>
                  <a:gd name="T14" fmla="*/ 170 w 368"/>
                  <a:gd name="T15" fmla="*/ 397 h 1049"/>
                  <a:gd name="T16" fmla="*/ 85 w 368"/>
                  <a:gd name="T17" fmla="*/ 823 h 1049"/>
                  <a:gd name="T18" fmla="*/ 0 w 368"/>
                  <a:gd name="T19" fmla="*/ 936 h 1049"/>
                  <a:gd name="T20" fmla="*/ 28 w 368"/>
                  <a:gd name="T21" fmla="*/ 993 h 1049"/>
                  <a:gd name="T22" fmla="*/ 113 w 368"/>
                  <a:gd name="T23" fmla="*/ 1049 h 1049"/>
                  <a:gd name="T24" fmla="*/ 170 w 368"/>
                  <a:gd name="T25" fmla="*/ 1021 h 1049"/>
                  <a:gd name="T26" fmla="*/ 226 w 368"/>
                  <a:gd name="T27" fmla="*/ 936 h 1049"/>
                  <a:gd name="T28" fmla="*/ 226 w 368"/>
                  <a:gd name="T29" fmla="*/ 823 h 1049"/>
                  <a:gd name="T30" fmla="*/ 170 w 368"/>
                  <a:gd name="T31" fmla="*/ 738 h 1049"/>
                  <a:gd name="T32" fmla="*/ 198 w 368"/>
                  <a:gd name="T33" fmla="*/ 511 h 1049"/>
                  <a:gd name="T34" fmla="*/ 368 w 368"/>
                  <a:gd name="T35" fmla="*/ 256 h 1049"/>
                  <a:gd name="T36" fmla="*/ 340 w 368"/>
                  <a:gd name="T37" fmla="*/ 227 h 1049"/>
                  <a:gd name="T38" fmla="*/ 368 w 368"/>
                  <a:gd name="T39" fmla="*/ 171 h 1049"/>
                  <a:gd name="T40" fmla="*/ 368 w 368"/>
                  <a:gd name="T41" fmla="*/ 142 h 1049"/>
                  <a:gd name="T42" fmla="*/ 340 w 368"/>
                  <a:gd name="T43" fmla="*/ 29 h 1049"/>
                  <a:gd name="T44" fmla="*/ 283 w 368"/>
                  <a:gd name="T45" fmla="*/ 114 h 1049"/>
                  <a:gd name="T46" fmla="*/ 226 w 368"/>
                  <a:gd name="T47" fmla="*/ 86 h 1049"/>
                  <a:gd name="T48" fmla="*/ 255 w 368"/>
                  <a:gd name="T49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8" h="1049">
                    <a:moveTo>
                      <a:pt x="255" y="0"/>
                    </a:moveTo>
                    <a:lnTo>
                      <a:pt x="198" y="29"/>
                    </a:lnTo>
                    <a:lnTo>
                      <a:pt x="170" y="86"/>
                    </a:lnTo>
                    <a:lnTo>
                      <a:pt x="170" y="171"/>
                    </a:lnTo>
                    <a:lnTo>
                      <a:pt x="141" y="199"/>
                    </a:lnTo>
                    <a:lnTo>
                      <a:pt x="170" y="341"/>
                    </a:lnTo>
                    <a:lnTo>
                      <a:pt x="198" y="369"/>
                    </a:lnTo>
                    <a:lnTo>
                      <a:pt x="170" y="397"/>
                    </a:lnTo>
                    <a:lnTo>
                      <a:pt x="85" y="823"/>
                    </a:lnTo>
                    <a:lnTo>
                      <a:pt x="0" y="936"/>
                    </a:lnTo>
                    <a:lnTo>
                      <a:pt x="28" y="993"/>
                    </a:lnTo>
                    <a:lnTo>
                      <a:pt x="113" y="1049"/>
                    </a:lnTo>
                    <a:lnTo>
                      <a:pt x="170" y="1021"/>
                    </a:lnTo>
                    <a:lnTo>
                      <a:pt x="226" y="936"/>
                    </a:lnTo>
                    <a:lnTo>
                      <a:pt x="226" y="823"/>
                    </a:lnTo>
                    <a:lnTo>
                      <a:pt x="170" y="738"/>
                    </a:lnTo>
                    <a:lnTo>
                      <a:pt x="198" y="511"/>
                    </a:lnTo>
                    <a:lnTo>
                      <a:pt x="368" y="256"/>
                    </a:lnTo>
                    <a:lnTo>
                      <a:pt x="340" y="227"/>
                    </a:lnTo>
                    <a:lnTo>
                      <a:pt x="368" y="171"/>
                    </a:lnTo>
                    <a:lnTo>
                      <a:pt x="368" y="142"/>
                    </a:lnTo>
                    <a:lnTo>
                      <a:pt x="340" y="29"/>
                    </a:lnTo>
                    <a:lnTo>
                      <a:pt x="283" y="114"/>
                    </a:lnTo>
                    <a:lnTo>
                      <a:pt x="226" y="86"/>
                    </a:lnTo>
                    <a:lnTo>
                      <a:pt x="255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7" name="Freeform 347"/>
              <p:cNvSpPr>
                <a:spLocks/>
              </p:cNvSpPr>
              <p:nvPr/>
            </p:nvSpPr>
            <p:spPr bwMode="auto">
              <a:xfrm>
                <a:off x="3818" y="2643"/>
                <a:ext cx="595" cy="652"/>
              </a:xfrm>
              <a:custGeom>
                <a:avLst/>
                <a:gdLst>
                  <a:gd name="T0" fmla="*/ 312 w 595"/>
                  <a:gd name="T1" fmla="*/ 652 h 652"/>
                  <a:gd name="T2" fmla="*/ 340 w 595"/>
                  <a:gd name="T3" fmla="*/ 595 h 652"/>
                  <a:gd name="T4" fmla="*/ 312 w 595"/>
                  <a:gd name="T5" fmla="*/ 539 h 652"/>
                  <a:gd name="T6" fmla="*/ 283 w 595"/>
                  <a:gd name="T7" fmla="*/ 425 h 652"/>
                  <a:gd name="T8" fmla="*/ 340 w 595"/>
                  <a:gd name="T9" fmla="*/ 425 h 652"/>
                  <a:gd name="T10" fmla="*/ 312 w 595"/>
                  <a:gd name="T11" fmla="*/ 368 h 652"/>
                  <a:gd name="T12" fmla="*/ 368 w 595"/>
                  <a:gd name="T13" fmla="*/ 283 h 652"/>
                  <a:gd name="T14" fmla="*/ 510 w 595"/>
                  <a:gd name="T15" fmla="*/ 227 h 652"/>
                  <a:gd name="T16" fmla="*/ 595 w 595"/>
                  <a:gd name="T17" fmla="*/ 113 h 652"/>
                  <a:gd name="T18" fmla="*/ 567 w 595"/>
                  <a:gd name="T19" fmla="*/ 57 h 652"/>
                  <a:gd name="T20" fmla="*/ 482 w 595"/>
                  <a:gd name="T21" fmla="*/ 57 h 652"/>
                  <a:gd name="T22" fmla="*/ 397 w 595"/>
                  <a:gd name="T23" fmla="*/ 0 h 652"/>
                  <a:gd name="T24" fmla="*/ 227 w 595"/>
                  <a:gd name="T25" fmla="*/ 0 h 652"/>
                  <a:gd name="T26" fmla="*/ 170 w 595"/>
                  <a:gd name="T27" fmla="*/ 142 h 652"/>
                  <a:gd name="T28" fmla="*/ 0 w 595"/>
                  <a:gd name="T29" fmla="*/ 255 h 652"/>
                  <a:gd name="T30" fmla="*/ 113 w 595"/>
                  <a:gd name="T31" fmla="*/ 397 h 652"/>
                  <a:gd name="T32" fmla="*/ 85 w 595"/>
                  <a:gd name="T33" fmla="*/ 453 h 652"/>
                  <a:gd name="T34" fmla="*/ 56 w 595"/>
                  <a:gd name="T35" fmla="*/ 539 h 652"/>
                  <a:gd name="T36" fmla="*/ 113 w 595"/>
                  <a:gd name="T37" fmla="*/ 567 h 652"/>
                  <a:gd name="T38" fmla="*/ 170 w 595"/>
                  <a:gd name="T39" fmla="*/ 482 h 652"/>
                  <a:gd name="T40" fmla="*/ 198 w 595"/>
                  <a:gd name="T41" fmla="*/ 595 h 652"/>
                  <a:gd name="T42" fmla="*/ 283 w 595"/>
                  <a:gd name="T43" fmla="*/ 595 h 652"/>
                  <a:gd name="T44" fmla="*/ 312 w 595"/>
                  <a:gd name="T45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5" h="652">
                    <a:moveTo>
                      <a:pt x="312" y="652"/>
                    </a:moveTo>
                    <a:lnTo>
                      <a:pt x="340" y="595"/>
                    </a:lnTo>
                    <a:lnTo>
                      <a:pt x="312" y="539"/>
                    </a:lnTo>
                    <a:lnTo>
                      <a:pt x="283" y="425"/>
                    </a:lnTo>
                    <a:lnTo>
                      <a:pt x="340" y="425"/>
                    </a:lnTo>
                    <a:lnTo>
                      <a:pt x="312" y="368"/>
                    </a:lnTo>
                    <a:lnTo>
                      <a:pt x="368" y="283"/>
                    </a:lnTo>
                    <a:lnTo>
                      <a:pt x="510" y="227"/>
                    </a:lnTo>
                    <a:lnTo>
                      <a:pt x="595" y="113"/>
                    </a:lnTo>
                    <a:lnTo>
                      <a:pt x="567" y="57"/>
                    </a:lnTo>
                    <a:lnTo>
                      <a:pt x="482" y="57"/>
                    </a:lnTo>
                    <a:lnTo>
                      <a:pt x="397" y="0"/>
                    </a:lnTo>
                    <a:lnTo>
                      <a:pt x="227" y="0"/>
                    </a:lnTo>
                    <a:lnTo>
                      <a:pt x="170" y="142"/>
                    </a:lnTo>
                    <a:lnTo>
                      <a:pt x="0" y="255"/>
                    </a:lnTo>
                    <a:lnTo>
                      <a:pt x="113" y="397"/>
                    </a:lnTo>
                    <a:lnTo>
                      <a:pt x="85" y="453"/>
                    </a:lnTo>
                    <a:lnTo>
                      <a:pt x="56" y="539"/>
                    </a:lnTo>
                    <a:lnTo>
                      <a:pt x="113" y="567"/>
                    </a:lnTo>
                    <a:lnTo>
                      <a:pt x="170" y="482"/>
                    </a:lnTo>
                    <a:lnTo>
                      <a:pt x="198" y="595"/>
                    </a:lnTo>
                    <a:lnTo>
                      <a:pt x="283" y="595"/>
                    </a:lnTo>
                    <a:lnTo>
                      <a:pt x="312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8" name="Freeform 348"/>
              <p:cNvSpPr>
                <a:spLocks/>
              </p:cNvSpPr>
              <p:nvPr/>
            </p:nvSpPr>
            <p:spPr bwMode="auto">
              <a:xfrm>
                <a:off x="4101" y="2728"/>
                <a:ext cx="426" cy="595"/>
              </a:xfrm>
              <a:custGeom>
                <a:avLst/>
                <a:gdLst>
                  <a:gd name="T0" fmla="*/ 397 w 426"/>
                  <a:gd name="T1" fmla="*/ 510 h 595"/>
                  <a:gd name="T2" fmla="*/ 397 w 426"/>
                  <a:gd name="T3" fmla="*/ 425 h 595"/>
                  <a:gd name="T4" fmla="*/ 397 w 426"/>
                  <a:gd name="T5" fmla="*/ 255 h 595"/>
                  <a:gd name="T6" fmla="*/ 312 w 426"/>
                  <a:gd name="T7" fmla="*/ 255 h 595"/>
                  <a:gd name="T8" fmla="*/ 426 w 426"/>
                  <a:gd name="T9" fmla="*/ 113 h 595"/>
                  <a:gd name="T10" fmla="*/ 426 w 426"/>
                  <a:gd name="T11" fmla="*/ 0 h 595"/>
                  <a:gd name="T12" fmla="*/ 397 w 426"/>
                  <a:gd name="T13" fmla="*/ 57 h 595"/>
                  <a:gd name="T14" fmla="*/ 312 w 426"/>
                  <a:gd name="T15" fmla="*/ 28 h 595"/>
                  <a:gd name="T16" fmla="*/ 227 w 426"/>
                  <a:gd name="T17" fmla="*/ 142 h 595"/>
                  <a:gd name="T18" fmla="*/ 85 w 426"/>
                  <a:gd name="T19" fmla="*/ 198 h 595"/>
                  <a:gd name="T20" fmla="*/ 29 w 426"/>
                  <a:gd name="T21" fmla="*/ 283 h 595"/>
                  <a:gd name="T22" fmla="*/ 57 w 426"/>
                  <a:gd name="T23" fmla="*/ 340 h 595"/>
                  <a:gd name="T24" fmla="*/ 0 w 426"/>
                  <a:gd name="T25" fmla="*/ 340 h 595"/>
                  <a:gd name="T26" fmla="*/ 29 w 426"/>
                  <a:gd name="T27" fmla="*/ 454 h 595"/>
                  <a:gd name="T28" fmla="*/ 57 w 426"/>
                  <a:gd name="T29" fmla="*/ 510 h 595"/>
                  <a:gd name="T30" fmla="*/ 142 w 426"/>
                  <a:gd name="T31" fmla="*/ 510 h 595"/>
                  <a:gd name="T32" fmla="*/ 142 w 426"/>
                  <a:gd name="T33" fmla="*/ 567 h 595"/>
                  <a:gd name="T34" fmla="*/ 199 w 426"/>
                  <a:gd name="T35" fmla="*/ 595 h 595"/>
                  <a:gd name="T36" fmla="*/ 199 w 426"/>
                  <a:gd name="T37" fmla="*/ 567 h 595"/>
                  <a:gd name="T38" fmla="*/ 255 w 426"/>
                  <a:gd name="T39" fmla="*/ 567 h 595"/>
                  <a:gd name="T40" fmla="*/ 397 w 426"/>
                  <a:gd name="T41" fmla="*/ 51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6" h="595">
                    <a:moveTo>
                      <a:pt x="397" y="510"/>
                    </a:moveTo>
                    <a:lnTo>
                      <a:pt x="397" y="425"/>
                    </a:lnTo>
                    <a:lnTo>
                      <a:pt x="397" y="255"/>
                    </a:lnTo>
                    <a:lnTo>
                      <a:pt x="312" y="255"/>
                    </a:lnTo>
                    <a:lnTo>
                      <a:pt x="426" y="113"/>
                    </a:lnTo>
                    <a:lnTo>
                      <a:pt x="426" y="0"/>
                    </a:lnTo>
                    <a:lnTo>
                      <a:pt x="397" y="57"/>
                    </a:lnTo>
                    <a:lnTo>
                      <a:pt x="312" y="28"/>
                    </a:lnTo>
                    <a:lnTo>
                      <a:pt x="227" y="142"/>
                    </a:lnTo>
                    <a:lnTo>
                      <a:pt x="85" y="198"/>
                    </a:lnTo>
                    <a:lnTo>
                      <a:pt x="29" y="28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29" y="454"/>
                    </a:lnTo>
                    <a:lnTo>
                      <a:pt x="57" y="510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199" y="595"/>
                    </a:lnTo>
                    <a:lnTo>
                      <a:pt x="199" y="567"/>
                    </a:lnTo>
                    <a:lnTo>
                      <a:pt x="255" y="567"/>
                    </a:lnTo>
                    <a:lnTo>
                      <a:pt x="397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9" name="Freeform 349"/>
              <p:cNvSpPr>
                <a:spLocks/>
              </p:cNvSpPr>
              <p:nvPr/>
            </p:nvSpPr>
            <p:spPr bwMode="auto">
              <a:xfrm>
                <a:off x="4073" y="4287"/>
                <a:ext cx="680" cy="681"/>
              </a:xfrm>
              <a:custGeom>
                <a:avLst/>
                <a:gdLst>
                  <a:gd name="T0" fmla="*/ 28 w 680"/>
                  <a:gd name="T1" fmla="*/ 340 h 681"/>
                  <a:gd name="T2" fmla="*/ 57 w 680"/>
                  <a:gd name="T3" fmla="*/ 284 h 681"/>
                  <a:gd name="T4" fmla="*/ 28 w 680"/>
                  <a:gd name="T5" fmla="*/ 255 h 681"/>
                  <a:gd name="T6" fmla="*/ 0 w 680"/>
                  <a:gd name="T7" fmla="*/ 142 h 681"/>
                  <a:gd name="T8" fmla="*/ 113 w 680"/>
                  <a:gd name="T9" fmla="*/ 142 h 681"/>
                  <a:gd name="T10" fmla="*/ 142 w 680"/>
                  <a:gd name="T11" fmla="*/ 114 h 681"/>
                  <a:gd name="T12" fmla="*/ 283 w 680"/>
                  <a:gd name="T13" fmla="*/ 114 h 681"/>
                  <a:gd name="T14" fmla="*/ 397 w 680"/>
                  <a:gd name="T15" fmla="*/ 0 h 681"/>
                  <a:gd name="T16" fmla="*/ 454 w 680"/>
                  <a:gd name="T17" fmla="*/ 57 h 681"/>
                  <a:gd name="T18" fmla="*/ 482 w 680"/>
                  <a:gd name="T19" fmla="*/ 57 h 681"/>
                  <a:gd name="T20" fmla="*/ 482 w 680"/>
                  <a:gd name="T21" fmla="*/ 114 h 681"/>
                  <a:gd name="T22" fmla="*/ 595 w 680"/>
                  <a:gd name="T23" fmla="*/ 142 h 681"/>
                  <a:gd name="T24" fmla="*/ 680 w 680"/>
                  <a:gd name="T25" fmla="*/ 199 h 681"/>
                  <a:gd name="T26" fmla="*/ 680 w 680"/>
                  <a:gd name="T27" fmla="*/ 255 h 681"/>
                  <a:gd name="T28" fmla="*/ 567 w 680"/>
                  <a:gd name="T29" fmla="*/ 284 h 681"/>
                  <a:gd name="T30" fmla="*/ 510 w 680"/>
                  <a:gd name="T31" fmla="*/ 369 h 681"/>
                  <a:gd name="T32" fmla="*/ 425 w 680"/>
                  <a:gd name="T33" fmla="*/ 425 h 681"/>
                  <a:gd name="T34" fmla="*/ 454 w 680"/>
                  <a:gd name="T35" fmla="*/ 510 h 681"/>
                  <a:gd name="T36" fmla="*/ 454 w 680"/>
                  <a:gd name="T37" fmla="*/ 539 h 681"/>
                  <a:gd name="T38" fmla="*/ 482 w 680"/>
                  <a:gd name="T39" fmla="*/ 595 h 681"/>
                  <a:gd name="T40" fmla="*/ 454 w 680"/>
                  <a:gd name="T41" fmla="*/ 681 h 681"/>
                  <a:gd name="T42" fmla="*/ 312 w 680"/>
                  <a:gd name="T43" fmla="*/ 652 h 681"/>
                  <a:gd name="T44" fmla="*/ 283 w 680"/>
                  <a:gd name="T45" fmla="*/ 567 h 681"/>
                  <a:gd name="T46" fmla="*/ 312 w 680"/>
                  <a:gd name="T47" fmla="*/ 482 h 681"/>
                  <a:gd name="T48" fmla="*/ 227 w 680"/>
                  <a:gd name="T49" fmla="*/ 397 h 681"/>
                  <a:gd name="T50" fmla="*/ 28 w 680"/>
                  <a:gd name="T51" fmla="*/ 34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0" h="681">
                    <a:moveTo>
                      <a:pt x="28" y="340"/>
                    </a:moveTo>
                    <a:lnTo>
                      <a:pt x="57" y="284"/>
                    </a:lnTo>
                    <a:lnTo>
                      <a:pt x="28" y="255"/>
                    </a:lnTo>
                    <a:lnTo>
                      <a:pt x="0" y="142"/>
                    </a:lnTo>
                    <a:lnTo>
                      <a:pt x="113" y="142"/>
                    </a:lnTo>
                    <a:lnTo>
                      <a:pt x="142" y="114"/>
                    </a:lnTo>
                    <a:lnTo>
                      <a:pt x="283" y="114"/>
                    </a:lnTo>
                    <a:lnTo>
                      <a:pt x="397" y="0"/>
                    </a:lnTo>
                    <a:lnTo>
                      <a:pt x="454" y="57"/>
                    </a:lnTo>
                    <a:lnTo>
                      <a:pt x="482" y="57"/>
                    </a:lnTo>
                    <a:lnTo>
                      <a:pt x="482" y="114"/>
                    </a:lnTo>
                    <a:lnTo>
                      <a:pt x="595" y="142"/>
                    </a:lnTo>
                    <a:lnTo>
                      <a:pt x="680" y="199"/>
                    </a:lnTo>
                    <a:lnTo>
                      <a:pt x="680" y="255"/>
                    </a:lnTo>
                    <a:lnTo>
                      <a:pt x="567" y="284"/>
                    </a:lnTo>
                    <a:lnTo>
                      <a:pt x="510" y="369"/>
                    </a:lnTo>
                    <a:lnTo>
                      <a:pt x="425" y="425"/>
                    </a:lnTo>
                    <a:lnTo>
                      <a:pt x="454" y="510"/>
                    </a:lnTo>
                    <a:lnTo>
                      <a:pt x="454" y="539"/>
                    </a:lnTo>
                    <a:lnTo>
                      <a:pt x="482" y="595"/>
                    </a:lnTo>
                    <a:lnTo>
                      <a:pt x="454" y="681"/>
                    </a:lnTo>
                    <a:lnTo>
                      <a:pt x="312" y="652"/>
                    </a:lnTo>
                    <a:lnTo>
                      <a:pt x="283" y="567"/>
                    </a:lnTo>
                    <a:lnTo>
                      <a:pt x="312" y="482"/>
                    </a:lnTo>
                    <a:lnTo>
                      <a:pt x="227" y="397"/>
                    </a:lnTo>
                    <a:lnTo>
                      <a:pt x="28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0" name="Freeform 350"/>
              <p:cNvSpPr>
                <a:spLocks/>
              </p:cNvSpPr>
              <p:nvPr/>
            </p:nvSpPr>
            <p:spPr bwMode="auto">
              <a:xfrm>
                <a:off x="4498" y="4542"/>
                <a:ext cx="907" cy="539"/>
              </a:xfrm>
              <a:custGeom>
                <a:avLst/>
                <a:gdLst>
                  <a:gd name="T0" fmla="*/ 57 w 907"/>
                  <a:gd name="T1" fmla="*/ 340 h 539"/>
                  <a:gd name="T2" fmla="*/ 29 w 907"/>
                  <a:gd name="T3" fmla="*/ 284 h 539"/>
                  <a:gd name="T4" fmla="*/ 29 w 907"/>
                  <a:gd name="T5" fmla="*/ 255 h 539"/>
                  <a:gd name="T6" fmla="*/ 0 w 907"/>
                  <a:gd name="T7" fmla="*/ 170 h 539"/>
                  <a:gd name="T8" fmla="*/ 85 w 907"/>
                  <a:gd name="T9" fmla="*/ 114 h 539"/>
                  <a:gd name="T10" fmla="*/ 142 w 907"/>
                  <a:gd name="T11" fmla="*/ 29 h 539"/>
                  <a:gd name="T12" fmla="*/ 255 w 907"/>
                  <a:gd name="T13" fmla="*/ 0 h 539"/>
                  <a:gd name="T14" fmla="*/ 482 w 907"/>
                  <a:gd name="T15" fmla="*/ 0 h 539"/>
                  <a:gd name="T16" fmla="*/ 539 w 907"/>
                  <a:gd name="T17" fmla="*/ 29 h 539"/>
                  <a:gd name="T18" fmla="*/ 709 w 907"/>
                  <a:gd name="T19" fmla="*/ 0 h 539"/>
                  <a:gd name="T20" fmla="*/ 794 w 907"/>
                  <a:gd name="T21" fmla="*/ 29 h 539"/>
                  <a:gd name="T22" fmla="*/ 907 w 907"/>
                  <a:gd name="T23" fmla="*/ 284 h 539"/>
                  <a:gd name="T24" fmla="*/ 851 w 907"/>
                  <a:gd name="T25" fmla="*/ 369 h 539"/>
                  <a:gd name="T26" fmla="*/ 766 w 907"/>
                  <a:gd name="T27" fmla="*/ 369 h 539"/>
                  <a:gd name="T28" fmla="*/ 652 w 907"/>
                  <a:gd name="T29" fmla="*/ 539 h 539"/>
                  <a:gd name="T30" fmla="*/ 596 w 907"/>
                  <a:gd name="T31" fmla="*/ 511 h 539"/>
                  <a:gd name="T32" fmla="*/ 454 w 907"/>
                  <a:gd name="T33" fmla="*/ 539 h 539"/>
                  <a:gd name="T34" fmla="*/ 397 w 907"/>
                  <a:gd name="T35" fmla="*/ 454 h 539"/>
                  <a:gd name="T36" fmla="*/ 454 w 907"/>
                  <a:gd name="T37" fmla="*/ 369 h 539"/>
                  <a:gd name="T38" fmla="*/ 369 w 907"/>
                  <a:gd name="T39" fmla="*/ 312 h 539"/>
                  <a:gd name="T40" fmla="*/ 312 w 907"/>
                  <a:gd name="T41" fmla="*/ 340 h 539"/>
                  <a:gd name="T42" fmla="*/ 114 w 907"/>
                  <a:gd name="T43" fmla="*/ 312 h 539"/>
                  <a:gd name="T44" fmla="*/ 57 w 907"/>
                  <a:gd name="T45" fmla="*/ 34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7" h="539">
                    <a:moveTo>
                      <a:pt x="57" y="340"/>
                    </a:moveTo>
                    <a:lnTo>
                      <a:pt x="29" y="284"/>
                    </a:lnTo>
                    <a:lnTo>
                      <a:pt x="29" y="255"/>
                    </a:lnTo>
                    <a:lnTo>
                      <a:pt x="0" y="170"/>
                    </a:lnTo>
                    <a:lnTo>
                      <a:pt x="85" y="114"/>
                    </a:lnTo>
                    <a:lnTo>
                      <a:pt x="142" y="29"/>
                    </a:lnTo>
                    <a:lnTo>
                      <a:pt x="255" y="0"/>
                    </a:lnTo>
                    <a:lnTo>
                      <a:pt x="482" y="0"/>
                    </a:lnTo>
                    <a:lnTo>
                      <a:pt x="539" y="29"/>
                    </a:lnTo>
                    <a:lnTo>
                      <a:pt x="709" y="0"/>
                    </a:lnTo>
                    <a:lnTo>
                      <a:pt x="794" y="29"/>
                    </a:lnTo>
                    <a:lnTo>
                      <a:pt x="907" y="284"/>
                    </a:lnTo>
                    <a:lnTo>
                      <a:pt x="851" y="369"/>
                    </a:lnTo>
                    <a:lnTo>
                      <a:pt x="766" y="369"/>
                    </a:lnTo>
                    <a:lnTo>
                      <a:pt x="652" y="539"/>
                    </a:lnTo>
                    <a:lnTo>
                      <a:pt x="596" y="511"/>
                    </a:lnTo>
                    <a:lnTo>
                      <a:pt x="454" y="539"/>
                    </a:lnTo>
                    <a:lnTo>
                      <a:pt x="397" y="454"/>
                    </a:lnTo>
                    <a:lnTo>
                      <a:pt x="454" y="369"/>
                    </a:lnTo>
                    <a:lnTo>
                      <a:pt x="369" y="312"/>
                    </a:lnTo>
                    <a:lnTo>
                      <a:pt x="312" y="340"/>
                    </a:lnTo>
                    <a:lnTo>
                      <a:pt x="114" y="312"/>
                    </a:lnTo>
                    <a:lnTo>
                      <a:pt x="5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1" name="Freeform 351"/>
              <p:cNvSpPr>
                <a:spLocks/>
              </p:cNvSpPr>
              <p:nvPr/>
            </p:nvSpPr>
            <p:spPr bwMode="auto">
              <a:xfrm>
                <a:off x="4527" y="4230"/>
                <a:ext cx="680" cy="341"/>
              </a:xfrm>
              <a:custGeom>
                <a:avLst/>
                <a:gdLst>
                  <a:gd name="T0" fmla="*/ 28 w 680"/>
                  <a:gd name="T1" fmla="*/ 171 h 341"/>
                  <a:gd name="T2" fmla="*/ 28 w 680"/>
                  <a:gd name="T3" fmla="*/ 114 h 341"/>
                  <a:gd name="T4" fmla="*/ 0 w 680"/>
                  <a:gd name="T5" fmla="*/ 114 h 341"/>
                  <a:gd name="T6" fmla="*/ 28 w 680"/>
                  <a:gd name="T7" fmla="*/ 29 h 341"/>
                  <a:gd name="T8" fmla="*/ 56 w 680"/>
                  <a:gd name="T9" fmla="*/ 0 h 341"/>
                  <a:gd name="T10" fmla="*/ 255 w 680"/>
                  <a:gd name="T11" fmla="*/ 85 h 341"/>
                  <a:gd name="T12" fmla="*/ 283 w 680"/>
                  <a:gd name="T13" fmla="*/ 142 h 341"/>
                  <a:gd name="T14" fmla="*/ 481 w 680"/>
                  <a:gd name="T15" fmla="*/ 171 h 341"/>
                  <a:gd name="T16" fmla="*/ 680 w 680"/>
                  <a:gd name="T17" fmla="*/ 256 h 341"/>
                  <a:gd name="T18" fmla="*/ 680 w 680"/>
                  <a:gd name="T19" fmla="*/ 312 h 341"/>
                  <a:gd name="T20" fmla="*/ 510 w 680"/>
                  <a:gd name="T21" fmla="*/ 341 h 341"/>
                  <a:gd name="T22" fmla="*/ 453 w 680"/>
                  <a:gd name="T23" fmla="*/ 312 h 341"/>
                  <a:gd name="T24" fmla="*/ 226 w 680"/>
                  <a:gd name="T25" fmla="*/ 312 h 341"/>
                  <a:gd name="T26" fmla="*/ 226 w 680"/>
                  <a:gd name="T27" fmla="*/ 256 h 341"/>
                  <a:gd name="T28" fmla="*/ 141 w 680"/>
                  <a:gd name="T29" fmla="*/ 199 h 341"/>
                  <a:gd name="T30" fmla="*/ 28 w 680"/>
                  <a:gd name="T31" fmla="*/ 17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0" h="341">
                    <a:moveTo>
                      <a:pt x="28" y="171"/>
                    </a:moveTo>
                    <a:lnTo>
                      <a:pt x="28" y="114"/>
                    </a:lnTo>
                    <a:lnTo>
                      <a:pt x="0" y="114"/>
                    </a:lnTo>
                    <a:lnTo>
                      <a:pt x="28" y="29"/>
                    </a:lnTo>
                    <a:lnTo>
                      <a:pt x="56" y="0"/>
                    </a:lnTo>
                    <a:lnTo>
                      <a:pt x="255" y="85"/>
                    </a:lnTo>
                    <a:lnTo>
                      <a:pt x="283" y="142"/>
                    </a:lnTo>
                    <a:lnTo>
                      <a:pt x="481" y="171"/>
                    </a:lnTo>
                    <a:lnTo>
                      <a:pt x="680" y="256"/>
                    </a:lnTo>
                    <a:lnTo>
                      <a:pt x="680" y="312"/>
                    </a:lnTo>
                    <a:lnTo>
                      <a:pt x="510" y="341"/>
                    </a:lnTo>
                    <a:lnTo>
                      <a:pt x="453" y="312"/>
                    </a:lnTo>
                    <a:lnTo>
                      <a:pt x="226" y="312"/>
                    </a:lnTo>
                    <a:lnTo>
                      <a:pt x="226" y="256"/>
                    </a:lnTo>
                    <a:lnTo>
                      <a:pt x="141" y="199"/>
                    </a:lnTo>
                    <a:lnTo>
                      <a:pt x="28" y="17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3" name="Freeform 353"/>
              <p:cNvSpPr>
                <a:spLocks/>
              </p:cNvSpPr>
              <p:nvPr/>
            </p:nvSpPr>
            <p:spPr bwMode="auto">
              <a:xfrm>
                <a:off x="3931" y="3749"/>
                <a:ext cx="1134" cy="538"/>
              </a:xfrm>
              <a:custGeom>
                <a:avLst/>
                <a:gdLst>
                  <a:gd name="T0" fmla="*/ 907 w 1134"/>
                  <a:gd name="T1" fmla="*/ 28 h 538"/>
                  <a:gd name="T2" fmla="*/ 624 w 1134"/>
                  <a:gd name="T3" fmla="*/ 56 h 538"/>
                  <a:gd name="T4" fmla="*/ 539 w 1134"/>
                  <a:gd name="T5" fmla="*/ 0 h 538"/>
                  <a:gd name="T6" fmla="*/ 510 w 1134"/>
                  <a:gd name="T7" fmla="*/ 56 h 538"/>
                  <a:gd name="T8" fmla="*/ 369 w 1134"/>
                  <a:gd name="T9" fmla="*/ 56 h 538"/>
                  <a:gd name="T10" fmla="*/ 255 w 1134"/>
                  <a:gd name="T11" fmla="*/ 141 h 538"/>
                  <a:gd name="T12" fmla="*/ 227 w 1134"/>
                  <a:gd name="T13" fmla="*/ 141 h 538"/>
                  <a:gd name="T14" fmla="*/ 114 w 1134"/>
                  <a:gd name="T15" fmla="*/ 255 h 538"/>
                  <a:gd name="T16" fmla="*/ 85 w 1134"/>
                  <a:gd name="T17" fmla="*/ 255 h 538"/>
                  <a:gd name="T18" fmla="*/ 29 w 1134"/>
                  <a:gd name="T19" fmla="*/ 283 h 538"/>
                  <a:gd name="T20" fmla="*/ 29 w 1134"/>
                  <a:gd name="T21" fmla="*/ 340 h 538"/>
                  <a:gd name="T22" fmla="*/ 0 w 1134"/>
                  <a:gd name="T23" fmla="*/ 368 h 538"/>
                  <a:gd name="T24" fmla="*/ 57 w 1134"/>
                  <a:gd name="T25" fmla="*/ 396 h 538"/>
                  <a:gd name="T26" fmla="*/ 57 w 1134"/>
                  <a:gd name="T27" fmla="*/ 453 h 538"/>
                  <a:gd name="T28" fmla="*/ 114 w 1134"/>
                  <a:gd name="T29" fmla="*/ 510 h 538"/>
                  <a:gd name="T30" fmla="*/ 170 w 1134"/>
                  <a:gd name="T31" fmla="*/ 538 h 538"/>
                  <a:gd name="T32" fmla="*/ 170 w 1134"/>
                  <a:gd name="T33" fmla="*/ 453 h 538"/>
                  <a:gd name="T34" fmla="*/ 227 w 1134"/>
                  <a:gd name="T35" fmla="*/ 481 h 538"/>
                  <a:gd name="T36" fmla="*/ 284 w 1134"/>
                  <a:gd name="T37" fmla="*/ 453 h 538"/>
                  <a:gd name="T38" fmla="*/ 510 w 1134"/>
                  <a:gd name="T39" fmla="*/ 226 h 538"/>
                  <a:gd name="T40" fmla="*/ 567 w 1134"/>
                  <a:gd name="T41" fmla="*/ 311 h 538"/>
                  <a:gd name="T42" fmla="*/ 596 w 1134"/>
                  <a:gd name="T43" fmla="*/ 283 h 538"/>
                  <a:gd name="T44" fmla="*/ 624 w 1134"/>
                  <a:gd name="T45" fmla="*/ 311 h 538"/>
                  <a:gd name="T46" fmla="*/ 652 w 1134"/>
                  <a:gd name="T47" fmla="*/ 255 h 538"/>
                  <a:gd name="T48" fmla="*/ 737 w 1134"/>
                  <a:gd name="T49" fmla="*/ 283 h 538"/>
                  <a:gd name="T50" fmla="*/ 766 w 1134"/>
                  <a:gd name="T51" fmla="*/ 255 h 538"/>
                  <a:gd name="T52" fmla="*/ 936 w 1134"/>
                  <a:gd name="T53" fmla="*/ 368 h 538"/>
                  <a:gd name="T54" fmla="*/ 1049 w 1134"/>
                  <a:gd name="T55" fmla="*/ 340 h 538"/>
                  <a:gd name="T56" fmla="*/ 1077 w 1134"/>
                  <a:gd name="T57" fmla="*/ 368 h 538"/>
                  <a:gd name="T58" fmla="*/ 1134 w 1134"/>
                  <a:gd name="T59" fmla="*/ 311 h 538"/>
                  <a:gd name="T60" fmla="*/ 1106 w 1134"/>
                  <a:gd name="T61" fmla="*/ 198 h 538"/>
                  <a:gd name="T62" fmla="*/ 964 w 1134"/>
                  <a:gd name="T63" fmla="*/ 198 h 538"/>
                  <a:gd name="T64" fmla="*/ 907 w 1134"/>
                  <a:gd name="T65" fmla="*/ 2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538">
                    <a:moveTo>
                      <a:pt x="907" y="28"/>
                    </a:moveTo>
                    <a:lnTo>
                      <a:pt x="624" y="56"/>
                    </a:lnTo>
                    <a:lnTo>
                      <a:pt x="539" y="0"/>
                    </a:lnTo>
                    <a:lnTo>
                      <a:pt x="510" y="56"/>
                    </a:lnTo>
                    <a:lnTo>
                      <a:pt x="369" y="56"/>
                    </a:lnTo>
                    <a:lnTo>
                      <a:pt x="255" y="141"/>
                    </a:lnTo>
                    <a:lnTo>
                      <a:pt x="227" y="141"/>
                    </a:lnTo>
                    <a:lnTo>
                      <a:pt x="114" y="255"/>
                    </a:lnTo>
                    <a:lnTo>
                      <a:pt x="85" y="255"/>
                    </a:lnTo>
                    <a:lnTo>
                      <a:pt x="29" y="283"/>
                    </a:lnTo>
                    <a:lnTo>
                      <a:pt x="29" y="340"/>
                    </a:lnTo>
                    <a:lnTo>
                      <a:pt x="0" y="368"/>
                    </a:lnTo>
                    <a:lnTo>
                      <a:pt x="57" y="396"/>
                    </a:lnTo>
                    <a:lnTo>
                      <a:pt x="57" y="453"/>
                    </a:lnTo>
                    <a:lnTo>
                      <a:pt x="114" y="510"/>
                    </a:lnTo>
                    <a:lnTo>
                      <a:pt x="170" y="538"/>
                    </a:lnTo>
                    <a:lnTo>
                      <a:pt x="170" y="453"/>
                    </a:lnTo>
                    <a:lnTo>
                      <a:pt x="227" y="481"/>
                    </a:lnTo>
                    <a:lnTo>
                      <a:pt x="284" y="453"/>
                    </a:lnTo>
                    <a:lnTo>
                      <a:pt x="510" y="226"/>
                    </a:lnTo>
                    <a:lnTo>
                      <a:pt x="567" y="311"/>
                    </a:lnTo>
                    <a:lnTo>
                      <a:pt x="596" y="283"/>
                    </a:lnTo>
                    <a:lnTo>
                      <a:pt x="624" y="311"/>
                    </a:lnTo>
                    <a:lnTo>
                      <a:pt x="652" y="255"/>
                    </a:lnTo>
                    <a:lnTo>
                      <a:pt x="737" y="283"/>
                    </a:lnTo>
                    <a:lnTo>
                      <a:pt x="766" y="255"/>
                    </a:lnTo>
                    <a:lnTo>
                      <a:pt x="936" y="368"/>
                    </a:lnTo>
                    <a:lnTo>
                      <a:pt x="1049" y="340"/>
                    </a:lnTo>
                    <a:lnTo>
                      <a:pt x="1077" y="368"/>
                    </a:lnTo>
                    <a:lnTo>
                      <a:pt x="1134" y="311"/>
                    </a:lnTo>
                    <a:lnTo>
                      <a:pt x="1106" y="198"/>
                    </a:lnTo>
                    <a:lnTo>
                      <a:pt x="964" y="198"/>
                    </a:lnTo>
                    <a:lnTo>
                      <a:pt x="907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4" name="Freeform 354"/>
              <p:cNvSpPr>
                <a:spLocks/>
              </p:cNvSpPr>
              <p:nvPr/>
            </p:nvSpPr>
            <p:spPr bwMode="auto">
              <a:xfrm>
                <a:off x="4045" y="3975"/>
                <a:ext cx="822" cy="454"/>
              </a:xfrm>
              <a:custGeom>
                <a:avLst/>
                <a:gdLst>
                  <a:gd name="T0" fmla="*/ 822 w 822"/>
                  <a:gd name="T1" fmla="*/ 142 h 454"/>
                  <a:gd name="T2" fmla="*/ 708 w 822"/>
                  <a:gd name="T3" fmla="*/ 227 h 454"/>
                  <a:gd name="T4" fmla="*/ 567 w 822"/>
                  <a:gd name="T5" fmla="*/ 227 h 454"/>
                  <a:gd name="T6" fmla="*/ 538 w 822"/>
                  <a:gd name="T7" fmla="*/ 255 h 454"/>
                  <a:gd name="T8" fmla="*/ 510 w 822"/>
                  <a:gd name="T9" fmla="*/ 284 h 454"/>
                  <a:gd name="T10" fmla="*/ 482 w 822"/>
                  <a:gd name="T11" fmla="*/ 369 h 454"/>
                  <a:gd name="T12" fmla="*/ 425 w 822"/>
                  <a:gd name="T13" fmla="*/ 312 h 454"/>
                  <a:gd name="T14" fmla="*/ 311 w 822"/>
                  <a:gd name="T15" fmla="*/ 426 h 454"/>
                  <a:gd name="T16" fmla="*/ 170 w 822"/>
                  <a:gd name="T17" fmla="*/ 426 h 454"/>
                  <a:gd name="T18" fmla="*/ 141 w 822"/>
                  <a:gd name="T19" fmla="*/ 454 h 454"/>
                  <a:gd name="T20" fmla="*/ 28 w 822"/>
                  <a:gd name="T21" fmla="*/ 454 h 454"/>
                  <a:gd name="T22" fmla="*/ 28 w 822"/>
                  <a:gd name="T23" fmla="*/ 397 h 454"/>
                  <a:gd name="T24" fmla="*/ 0 w 822"/>
                  <a:gd name="T25" fmla="*/ 340 h 454"/>
                  <a:gd name="T26" fmla="*/ 0 w 822"/>
                  <a:gd name="T27" fmla="*/ 284 h 454"/>
                  <a:gd name="T28" fmla="*/ 56 w 822"/>
                  <a:gd name="T29" fmla="*/ 312 h 454"/>
                  <a:gd name="T30" fmla="*/ 56 w 822"/>
                  <a:gd name="T31" fmla="*/ 227 h 454"/>
                  <a:gd name="T32" fmla="*/ 113 w 822"/>
                  <a:gd name="T33" fmla="*/ 255 h 454"/>
                  <a:gd name="T34" fmla="*/ 170 w 822"/>
                  <a:gd name="T35" fmla="*/ 227 h 454"/>
                  <a:gd name="T36" fmla="*/ 396 w 822"/>
                  <a:gd name="T37" fmla="*/ 0 h 454"/>
                  <a:gd name="T38" fmla="*/ 453 w 822"/>
                  <a:gd name="T39" fmla="*/ 85 h 454"/>
                  <a:gd name="T40" fmla="*/ 482 w 822"/>
                  <a:gd name="T41" fmla="*/ 57 h 454"/>
                  <a:gd name="T42" fmla="*/ 510 w 822"/>
                  <a:gd name="T43" fmla="*/ 85 h 454"/>
                  <a:gd name="T44" fmla="*/ 538 w 822"/>
                  <a:gd name="T45" fmla="*/ 29 h 454"/>
                  <a:gd name="T46" fmla="*/ 623 w 822"/>
                  <a:gd name="T47" fmla="*/ 57 h 454"/>
                  <a:gd name="T48" fmla="*/ 652 w 822"/>
                  <a:gd name="T49" fmla="*/ 29 h 454"/>
                  <a:gd name="T50" fmla="*/ 822 w 822"/>
                  <a:gd name="T51" fmla="*/ 14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2" h="454">
                    <a:moveTo>
                      <a:pt x="822" y="142"/>
                    </a:moveTo>
                    <a:lnTo>
                      <a:pt x="708" y="227"/>
                    </a:lnTo>
                    <a:lnTo>
                      <a:pt x="567" y="227"/>
                    </a:lnTo>
                    <a:lnTo>
                      <a:pt x="538" y="255"/>
                    </a:lnTo>
                    <a:lnTo>
                      <a:pt x="510" y="284"/>
                    </a:lnTo>
                    <a:lnTo>
                      <a:pt x="482" y="369"/>
                    </a:lnTo>
                    <a:lnTo>
                      <a:pt x="425" y="312"/>
                    </a:lnTo>
                    <a:lnTo>
                      <a:pt x="311" y="426"/>
                    </a:lnTo>
                    <a:lnTo>
                      <a:pt x="170" y="426"/>
                    </a:lnTo>
                    <a:lnTo>
                      <a:pt x="141" y="454"/>
                    </a:lnTo>
                    <a:lnTo>
                      <a:pt x="28" y="454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6" y="312"/>
                    </a:lnTo>
                    <a:lnTo>
                      <a:pt x="56" y="227"/>
                    </a:lnTo>
                    <a:lnTo>
                      <a:pt x="113" y="255"/>
                    </a:lnTo>
                    <a:lnTo>
                      <a:pt x="170" y="227"/>
                    </a:lnTo>
                    <a:lnTo>
                      <a:pt x="396" y="0"/>
                    </a:lnTo>
                    <a:lnTo>
                      <a:pt x="453" y="85"/>
                    </a:lnTo>
                    <a:lnTo>
                      <a:pt x="482" y="57"/>
                    </a:lnTo>
                    <a:lnTo>
                      <a:pt x="510" y="85"/>
                    </a:lnTo>
                    <a:lnTo>
                      <a:pt x="538" y="29"/>
                    </a:lnTo>
                    <a:lnTo>
                      <a:pt x="623" y="57"/>
                    </a:lnTo>
                    <a:lnTo>
                      <a:pt x="652" y="29"/>
                    </a:lnTo>
                    <a:lnTo>
                      <a:pt x="822" y="14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5" name="Freeform 355"/>
              <p:cNvSpPr>
                <a:spLocks/>
              </p:cNvSpPr>
              <p:nvPr/>
            </p:nvSpPr>
            <p:spPr bwMode="auto">
              <a:xfrm>
                <a:off x="4583" y="4089"/>
                <a:ext cx="482" cy="312"/>
              </a:xfrm>
              <a:custGeom>
                <a:avLst/>
                <a:gdLst>
                  <a:gd name="T0" fmla="*/ 425 w 482"/>
                  <a:gd name="T1" fmla="*/ 312 h 312"/>
                  <a:gd name="T2" fmla="*/ 482 w 482"/>
                  <a:gd name="T3" fmla="*/ 198 h 312"/>
                  <a:gd name="T4" fmla="*/ 482 w 482"/>
                  <a:gd name="T5" fmla="*/ 85 h 312"/>
                  <a:gd name="T6" fmla="*/ 425 w 482"/>
                  <a:gd name="T7" fmla="*/ 28 h 312"/>
                  <a:gd name="T8" fmla="*/ 397 w 482"/>
                  <a:gd name="T9" fmla="*/ 0 h 312"/>
                  <a:gd name="T10" fmla="*/ 284 w 482"/>
                  <a:gd name="T11" fmla="*/ 28 h 312"/>
                  <a:gd name="T12" fmla="*/ 170 w 482"/>
                  <a:gd name="T13" fmla="*/ 113 h 312"/>
                  <a:gd name="T14" fmla="*/ 29 w 482"/>
                  <a:gd name="T15" fmla="*/ 113 h 312"/>
                  <a:gd name="T16" fmla="*/ 0 w 482"/>
                  <a:gd name="T17" fmla="*/ 141 h 312"/>
                  <a:gd name="T18" fmla="*/ 199 w 482"/>
                  <a:gd name="T19" fmla="*/ 226 h 312"/>
                  <a:gd name="T20" fmla="*/ 227 w 482"/>
                  <a:gd name="T21" fmla="*/ 283 h 312"/>
                  <a:gd name="T22" fmla="*/ 425 w 482"/>
                  <a:gd name="T23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2" h="312">
                    <a:moveTo>
                      <a:pt x="425" y="312"/>
                    </a:moveTo>
                    <a:lnTo>
                      <a:pt x="482" y="198"/>
                    </a:lnTo>
                    <a:lnTo>
                      <a:pt x="482" y="85"/>
                    </a:lnTo>
                    <a:lnTo>
                      <a:pt x="425" y="28"/>
                    </a:lnTo>
                    <a:lnTo>
                      <a:pt x="397" y="0"/>
                    </a:lnTo>
                    <a:lnTo>
                      <a:pt x="284" y="28"/>
                    </a:lnTo>
                    <a:lnTo>
                      <a:pt x="170" y="113"/>
                    </a:lnTo>
                    <a:lnTo>
                      <a:pt x="29" y="113"/>
                    </a:lnTo>
                    <a:lnTo>
                      <a:pt x="0" y="141"/>
                    </a:lnTo>
                    <a:lnTo>
                      <a:pt x="199" y="226"/>
                    </a:lnTo>
                    <a:lnTo>
                      <a:pt x="227" y="283"/>
                    </a:lnTo>
                    <a:lnTo>
                      <a:pt x="425" y="31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6" name="Freeform 356"/>
              <p:cNvSpPr>
                <a:spLocks/>
              </p:cNvSpPr>
              <p:nvPr/>
            </p:nvSpPr>
            <p:spPr bwMode="auto">
              <a:xfrm>
                <a:off x="4413" y="2728"/>
                <a:ext cx="397" cy="567"/>
              </a:xfrm>
              <a:custGeom>
                <a:avLst/>
                <a:gdLst>
                  <a:gd name="T0" fmla="*/ 114 w 397"/>
                  <a:gd name="T1" fmla="*/ 0 h 567"/>
                  <a:gd name="T2" fmla="*/ 114 w 397"/>
                  <a:gd name="T3" fmla="*/ 113 h 567"/>
                  <a:gd name="T4" fmla="*/ 0 w 397"/>
                  <a:gd name="T5" fmla="*/ 255 h 567"/>
                  <a:gd name="T6" fmla="*/ 57 w 397"/>
                  <a:gd name="T7" fmla="*/ 255 h 567"/>
                  <a:gd name="T8" fmla="*/ 85 w 397"/>
                  <a:gd name="T9" fmla="*/ 255 h 567"/>
                  <a:gd name="T10" fmla="*/ 85 w 397"/>
                  <a:gd name="T11" fmla="*/ 510 h 567"/>
                  <a:gd name="T12" fmla="*/ 199 w 397"/>
                  <a:gd name="T13" fmla="*/ 510 h 567"/>
                  <a:gd name="T14" fmla="*/ 255 w 397"/>
                  <a:gd name="T15" fmla="*/ 567 h 567"/>
                  <a:gd name="T16" fmla="*/ 397 w 397"/>
                  <a:gd name="T17" fmla="*/ 567 h 567"/>
                  <a:gd name="T18" fmla="*/ 369 w 397"/>
                  <a:gd name="T19" fmla="*/ 510 h 567"/>
                  <a:gd name="T20" fmla="*/ 284 w 397"/>
                  <a:gd name="T21" fmla="*/ 397 h 567"/>
                  <a:gd name="T22" fmla="*/ 227 w 397"/>
                  <a:gd name="T23" fmla="*/ 368 h 567"/>
                  <a:gd name="T24" fmla="*/ 199 w 397"/>
                  <a:gd name="T25" fmla="*/ 198 h 567"/>
                  <a:gd name="T26" fmla="*/ 170 w 397"/>
                  <a:gd name="T27" fmla="*/ 85 h 567"/>
                  <a:gd name="T28" fmla="*/ 199 w 397"/>
                  <a:gd name="T29" fmla="*/ 28 h 567"/>
                  <a:gd name="T30" fmla="*/ 142 w 397"/>
                  <a:gd name="T31" fmla="*/ 0 h 567"/>
                  <a:gd name="T32" fmla="*/ 114 w 397"/>
                  <a:gd name="T3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567">
                    <a:moveTo>
                      <a:pt x="114" y="0"/>
                    </a:moveTo>
                    <a:lnTo>
                      <a:pt x="114" y="113"/>
                    </a:lnTo>
                    <a:lnTo>
                      <a:pt x="0" y="255"/>
                    </a:lnTo>
                    <a:lnTo>
                      <a:pt x="57" y="255"/>
                    </a:lnTo>
                    <a:lnTo>
                      <a:pt x="85" y="255"/>
                    </a:lnTo>
                    <a:lnTo>
                      <a:pt x="85" y="510"/>
                    </a:lnTo>
                    <a:lnTo>
                      <a:pt x="199" y="510"/>
                    </a:lnTo>
                    <a:lnTo>
                      <a:pt x="255" y="567"/>
                    </a:lnTo>
                    <a:lnTo>
                      <a:pt x="397" y="567"/>
                    </a:lnTo>
                    <a:lnTo>
                      <a:pt x="369" y="510"/>
                    </a:lnTo>
                    <a:lnTo>
                      <a:pt x="284" y="397"/>
                    </a:lnTo>
                    <a:lnTo>
                      <a:pt x="227" y="368"/>
                    </a:lnTo>
                    <a:lnTo>
                      <a:pt x="199" y="198"/>
                    </a:lnTo>
                    <a:lnTo>
                      <a:pt x="170" y="85"/>
                    </a:lnTo>
                    <a:lnTo>
                      <a:pt x="199" y="28"/>
                    </a:lnTo>
                    <a:lnTo>
                      <a:pt x="142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7" name="Freeform 357"/>
              <p:cNvSpPr>
                <a:spLocks/>
              </p:cNvSpPr>
              <p:nvPr/>
            </p:nvSpPr>
            <p:spPr bwMode="auto">
              <a:xfrm>
                <a:off x="4583" y="2671"/>
                <a:ext cx="539" cy="652"/>
              </a:xfrm>
              <a:custGeom>
                <a:avLst/>
                <a:gdLst>
                  <a:gd name="T0" fmla="*/ 340 w 539"/>
                  <a:gd name="T1" fmla="*/ 652 h 652"/>
                  <a:gd name="T2" fmla="*/ 255 w 539"/>
                  <a:gd name="T3" fmla="*/ 624 h 652"/>
                  <a:gd name="T4" fmla="*/ 227 w 539"/>
                  <a:gd name="T5" fmla="*/ 624 h 652"/>
                  <a:gd name="T6" fmla="*/ 114 w 539"/>
                  <a:gd name="T7" fmla="*/ 454 h 652"/>
                  <a:gd name="T8" fmla="*/ 57 w 539"/>
                  <a:gd name="T9" fmla="*/ 425 h 652"/>
                  <a:gd name="T10" fmla="*/ 0 w 539"/>
                  <a:gd name="T11" fmla="*/ 142 h 652"/>
                  <a:gd name="T12" fmla="*/ 29 w 539"/>
                  <a:gd name="T13" fmla="*/ 85 h 652"/>
                  <a:gd name="T14" fmla="*/ 85 w 539"/>
                  <a:gd name="T15" fmla="*/ 114 h 652"/>
                  <a:gd name="T16" fmla="*/ 142 w 539"/>
                  <a:gd name="T17" fmla="*/ 57 h 652"/>
                  <a:gd name="T18" fmla="*/ 312 w 539"/>
                  <a:gd name="T19" fmla="*/ 0 h 652"/>
                  <a:gd name="T20" fmla="*/ 369 w 539"/>
                  <a:gd name="T21" fmla="*/ 57 h 652"/>
                  <a:gd name="T22" fmla="*/ 454 w 539"/>
                  <a:gd name="T23" fmla="*/ 29 h 652"/>
                  <a:gd name="T24" fmla="*/ 539 w 539"/>
                  <a:gd name="T25" fmla="*/ 227 h 652"/>
                  <a:gd name="T26" fmla="*/ 511 w 539"/>
                  <a:gd name="T27" fmla="*/ 312 h 652"/>
                  <a:gd name="T28" fmla="*/ 482 w 539"/>
                  <a:gd name="T29" fmla="*/ 369 h 652"/>
                  <a:gd name="T30" fmla="*/ 482 w 539"/>
                  <a:gd name="T31" fmla="*/ 454 h 652"/>
                  <a:gd name="T32" fmla="*/ 482 w 539"/>
                  <a:gd name="T33" fmla="*/ 567 h 652"/>
                  <a:gd name="T34" fmla="*/ 340 w 539"/>
                  <a:gd name="T35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9" h="652">
                    <a:moveTo>
                      <a:pt x="340" y="652"/>
                    </a:moveTo>
                    <a:lnTo>
                      <a:pt x="255" y="624"/>
                    </a:lnTo>
                    <a:lnTo>
                      <a:pt x="227" y="624"/>
                    </a:lnTo>
                    <a:lnTo>
                      <a:pt x="114" y="454"/>
                    </a:lnTo>
                    <a:lnTo>
                      <a:pt x="57" y="425"/>
                    </a:lnTo>
                    <a:lnTo>
                      <a:pt x="0" y="142"/>
                    </a:lnTo>
                    <a:lnTo>
                      <a:pt x="29" y="85"/>
                    </a:lnTo>
                    <a:lnTo>
                      <a:pt x="85" y="114"/>
                    </a:lnTo>
                    <a:lnTo>
                      <a:pt x="142" y="57"/>
                    </a:lnTo>
                    <a:lnTo>
                      <a:pt x="312" y="0"/>
                    </a:lnTo>
                    <a:lnTo>
                      <a:pt x="369" y="57"/>
                    </a:lnTo>
                    <a:lnTo>
                      <a:pt x="454" y="29"/>
                    </a:lnTo>
                    <a:lnTo>
                      <a:pt x="539" y="227"/>
                    </a:lnTo>
                    <a:lnTo>
                      <a:pt x="511" y="312"/>
                    </a:lnTo>
                    <a:lnTo>
                      <a:pt x="482" y="369"/>
                    </a:lnTo>
                    <a:lnTo>
                      <a:pt x="482" y="454"/>
                    </a:lnTo>
                    <a:lnTo>
                      <a:pt x="482" y="567"/>
                    </a:lnTo>
                    <a:lnTo>
                      <a:pt x="340" y="652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8" name="Freeform 358"/>
              <p:cNvSpPr>
                <a:spLocks/>
              </p:cNvSpPr>
              <p:nvPr/>
            </p:nvSpPr>
            <p:spPr bwMode="auto">
              <a:xfrm>
                <a:off x="3988" y="1481"/>
                <a:ext cx="680" cy="425"/>
              </a:xfrm>
              <a:custGeom>
                <a:avLst/>
                <a:gdLst>
                  <a:gd name="T0" fmla="*/ 368 w 680"/>
                  <a:gd name="T1" fmla="*/ 425 h 425"/>
                  <a:gd name="T2" fmla="*/ 198 w 680"/>
                  <a:gd name="T3" fmla="*/ 311 h 425"/>
                  <a:gd name="T4" fmla="*/ 170 w 680"/>
                  <a:gd name="T5" fmla="*/ 226 h 425"/>
                  <a:gd name="T6" fmla="*/ 113 w 680"/>
                  <a:gd name="T7" fmla="*/ 255 h 425"/>
                  <a:gd name="T8" fmla="*/ 28 w 680"/>
                  <a:gd name="T9" fmla="*/ 226 h 425"/>
                  <a:gd name="T10" fmla="*/ 0 w 680"/>
                  <a:gd name="T11" fmla="*/ 85 h 425"/>
                  <a:gd name="T12" fmla="*/ 28 w 680"/>
                  <a:gd name="T13" fmla="*/ 28 h 425"/>
                  <a:gd name="T14" fmla="*/ 85 w 680"/>
                  <a:gd name="T15" fmla="*/ 28 h 425"/>
                  <a:gd name="T16" fmla="*/ 113 w 680"/>
                  <a:gd name="T17" fmla="*/ 0 h 425"/>
                  <a:gd name="T18" fmla="*/ 198 w 680"/>
                  <a:gd name="T19" fmla="*/ 28 h 425"/>
                  <a:gd name="T20" fmla="*/ 255 w 680"/>
                  <a:gd name="T21" fmla="*/ 0 h 425"/>
                  <a:gd name="T22" fmla="*/ 425 w 680"/>
                  <a:gd name="T23" fmla="*/ 56 h 425"/>
                  <a:gd name="T24" fmla="*/ 510 w 680"/>
                  <a:gd name="T25" fmla="*/ 113 h 425"/>
                  <a:gd name="T26" fmla="*/ 652 w 680"/>
                  <a:gd name="T27" fmla="*/ 141 h 425"/>
                  <a:gd name="T28" fmla="*/ 680 w 680"/>
                  <a:gd name="T29" fmla="*/ 198 h 425"/>
                  <a:gd name="T30" fmla="*/ 425 w 680"/>
                  <a:gd name="T31" fmla="*/ 283 h 425"/>
                  <a:gd name="T32" fmla="*/ 425 w 680"/>
                  <a:gd name="T33" fmla="*/ 340 h 425"/>
                  <a:gd name="T34" fmla="*/ 368 w 680"/>
                  <a:gd name="T35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0" h="425">
                    <a:moveTo>
                      <a:pt x="368" y="425"/>
                    </a:moveTo>
                    <a:lnTo>
                      <a:pt x="198" y="311"/>
                    </a:lnTo>
                    <a:lnTo>
                      <a:pt x="170" y="226"/>
                    </a:lnTo>
                    <a:lnTo>
                      <a:pt x="113" y="255"/>
                    </a:lnTo>
                    <a:lnTo>
                      <a:pt x="28" y="226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85" y="28"/>
                    </a:lnTo>
                    <a:lnTo>
                      <a:pt x="113" y="0"/>
                    </a:lnTo>
                    <a:lnTo>
                      <a:pt x="198" y="28"/>
                    </a:lnTo>
                    <a:lnTo>
                      <a:pt x="255" y="0"/>
                    </a:lnTo>
                    <a:lnTo>
                      <a:pt x="425" y="56"/>
                    </a:lnTo>
                    <a:lnTo>
                      <a:pt x="510" y="113"/>
                    </a:lnTo>
                    <a:lnTo>
                      <a:pt x="652" y="141"/>
                    </a:lnTo>
                    <a:lnTo>
                      <a:pt x="680" y="198"/>
                    </a:lnTo>
                    <a:lnTo>
                      <a:pt x="425" y="283"/>
                    </a:lnTo>
                    <a:lnTo>
                      <a:pt x="425" y="340"/>
                    </a:lnTo>
                    <a:lnTo>
                      <a:pt x="368" y="425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21" name="Freeform 361"/>
              <p:cNvSpPr>
                <a:spLocks/>
              </p:cNvSpPr>
              <p:nvPr/>
            </p:nvSpPr>
            <p:spPr bwMode="auto">
              <a:xfrm>
                <a:off x="4158" y="942"/>
                <a:ext cx="907" cy="680"/>
              </a:xfrm>
              <a:custGeom>
                <a:avLst/>
                <a:gdLst>
                  <a:gd name="T0" fmla="*/ 567 w 907"/>
                  <a:gd name="T1" fmla="*/ 0 h 680"/>
                  <a:gd name="T2" fmla="*/ 680 w 907"/>
                  <a:gd name="T3" fmla="*/ 85 h 680"/>
                  <a:gd name="T4" fmla="*/ 794 w 907"/>
                  <a:gd name="T5" fmla="*/ 85 h 680"/>
                  <a:gd name="T6" fmla="*/ 879 w 907"/>
                  <a:gd name="T7" fmla="*/ 170 h 680"/>
                  <a:gd name="T8" fmla="*/ 850 w 907"/>
                  <a:gd name="T9" fmla="*/ 340 h 680"/>
                  <a:gd name="T10" fmla="*/ 879 w 907"/>
                  <a:gd name="T11" fmla="*/ 397 h 680"/>
                  <a:gd name="T12" fmla="*/ 907 w 907"/>
                  <a:gd name="T13" fmla="*/ 482 h 680"/>
                  <a:gd name="T14" fmla="*/ 794 w 907"/>
                  <a:gd name="T15" fmla="*/ 510 h 680"/>
                  <a:gd name="T16" fmla="*/ 624 w 907"/>
                  <a:gd name="T17" fmla="*/ 510 h 680"/>
                  <a:gd name="T18" fmla="*/ 482 w 907"/>
                  <a:gd name="T19" fmla="*/ 595 h 680"/>
                  <a:gd name="T20" fmla="*/ 482 w 907"/>
                  <a:gd name="T21" fmla="*/ 680 h 680"/>
                  <a:gd name="T22" fmla="*/ 340 w 907"/>
                  <a:gd name="T23" fmla="*/ 652 h 680"/>
                  <a:gd name="T24" fmla="*/ 255 w 907"/>
                  <a:gd name="T25" fmla="*/ 595 h 680"/>
                  <a:gd name="T26" fmla="*/ 85 w 907"/>
                  <a:gd name="T27" fmla="*/ 539 h 680"/>
                  <a:gd name="T28" fmla="*/ 28 w 907"/>
                  <a:gd name="T29" fmla="*/ 425 h 680"/>
                  <a:gd name="T30" fmla="*/ 57 w 907"/>
                  <a:gd name="T31" fmla="*/ 283 h 680"/>
                  <a:gd name="T32" fmla="*/ 0 w 907"/>
                  <a:gd name="T33" fmla="*/ 255 h 680"/>
                  <a:gd name="T34" fmla="*/ 57 w 907"/>
                  <a:gd name="T35" fmla="*/ 198 h 680"/>
                  <a:gd name="T36" fmla="*/ 85 w 907"/>
                  <a:gd name="T37" fmla="*/ 142 h 680"/>
                  <a:gd name="T38" fmla="*/ 113 w 907"/>
                  <a:gd name="T39" fmla="*/ 113 h 680"/>
                  <a:gd name="T40" fmla="*/ 170 w 907"/>
                  <a:gd name="T41" fmla="*/ 28 h 680"/>
                  <a:gd name="T42" fmla="*/ 340 w 907"/>
                  <a:gd name="T43" fmla="*/ 85 h 680"/>
                  <a:gd name="T44" fmla="*/ 369 w 907"/>
                  <a:gd name="T45" fmla="*/ 142 h 680"/>
                  <a:gd name="T46" fmla="*/ 454 w 907"/>
                  <a:gd name="T47" fmla="*/ 85 h 680"/>
                  <a:gd name="T48" fmla="*/ 510 w 907"/>
                  <a:gd name="T49" fmla="*/ 85 h 680"/>
                  <a:gd name="T50" fmla="*/ 510 w 907"/>
                  <a:gd name="T51" fmla="*/ 28 h 680"/>
                  <a:gd name="T52" fmla="*/ 567 w 907"/>
                  <a:gd name="T5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7" h="680">
                    <a:moveTo>
                      <a:pt x="567" y="0"/>
                    </a:moveTo>
                    <a:lnTo>
                      <a:pt x="680" y="85"/>
                    </a:lnTo>
                    <a:lnTo>
                      <a:pt x="794" y="85"/>
                    </a:lnTo>
                    <a:lnTo>
                      <a:pt x="879" y="170"/>
                    </a:lnTo>
                    <a:lnTo>
                      <a:pt x="850" y="340"/>
                    </a:lnTo>
                    <a:lnTo>
                      <a:pt x="879" y="397"/>
                    </a:lnTo>
                    <a:lnTo>
                      <a:pt x="907" y="482"/>
                    </a:lnTo>
                    <a:lnTo>
                      <a:pt x="794" y="510"/>
                    </a:lnTo>
                    <a:lnTo>
                      <a:pt x="624" y="510"/>
                    </a:lnTo>
                    <a:lnTo>
                      <a:pt x="482" y="595"/>
                    </a:lnTo>
                    <a:lnTo>
                      <a:pt x="482" y="680"/>
                    </a:lnTo>
                    <a:lnTo>
                      <a:pt x="340" y="652"/>
                    </a:lnTo>
                    <a:lnTo>
                      <a:pt x="255" y="595"/>
                    </a:lnTo>
                    <a:lnTo>
                      <a:pt x="85" y="539"/>
                    </a:lnTo>
                    <a:lnTo>
                      <a:pt x="28" y="425"/>
                    </a:lnTo>
                    <a:lnTo>
                      <a:pt x="57" y="283"/>
                    </a:lnTo>
                    <a:lnTo>
                      <a:pt x="0" y="255"/>
                    </a:lnTo>
                    <a:lnTo>
                      <a:pt x="57" y="198"/>
                    </a:lnTo>
                    <a:lnTo>
                      <a:pt x="85" y="142"/>
                    </a:lnTo>
                    <a:lnTo>
                      <a:pt x="113" y="113"/>
                    </a:lnTo>
                    <a:lnTo>
                      <a:pt x="170" y="28"/>
                    </a:lnTo>
                    <a:lnTo>
                      <a:pt x="340" y="85"/>
                    </a:lnTo>
                    <a:lnTo>
                      <a:pt x="369" y="142"/>
                    </a:lnTo>
                    <a:lnTo>
                      <a:pt x="454" y="85"/>
                    </a:lnTo>
                    <a:lnTo>
                      <a:pt x="510" y="85"/>
                    </a:lnTo>
                    <a:lnTo>
                      <a:pt x="510" y="28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22" name="Freeform 362"/>
              <p:cNvSpPr>
                <a:spLocks/>
              </p:cNvSpPr>
              <p:nvPr/>
            </p:nvSpPr>
            <p:spPr bwMode="auto">
              <a:xfrm>
                <a:off x="4158" y="687"/>
                <a:ext cx="595" cy="397"/>
              </a:xfrm>
              <a:custGeom>
                <a:avLst/>
                <a:gdLst>
                  <a:gd name="T0" fmla="*/ 369 w 595"/>
                  <a:gd name="T1" fmla="*/ 0 h 397"/>
                  <a:gd name="T2" fmla="*/ 255 w 595"/>
                  <a:gd name="T3" fmla="*/ 0 h 397"/>
                  <a:gd name="T4" fmla="*/ 113 w 595"/>
                  <a:gd name="T5" fmla="*/ 56 h 397"/>
                  <a:gd name="T6" fmla="*/ 57 w 595"/>
                  <a:gd name="T7" fmla="*/ 0 h 397"/>
                  <a:gd name="T8" fmla="*/ 28 w 595"/>
                  <a:gd name="T9" fmla="*/ 56 h 397"/>
                  <a:gd name="T10" fmla="*/ 85 w 595"/>
                  <a:gd name="T11" fmla="*/ 85 h 397"/>
                  <a:gd name="T12" fmla="*/ 28 w 595"/>
                  <a:gd name="T13" fmla="*/ 141 h 397"/>
                  <a:gd name="T14" fmla="*/ 28 w 595"/>
                  <a:gd name="T15" fmla="*/ 198 h 397"/>
                  <a:gd name="T16" fmla="*/ 0 w 595"/>
                  <a:gd name="T17" fmla="*/ 255 h 397"/>
                  <a:gd name="T18" fmla="*/ 28 w 595"/>
                  <a:gd name="T19" fmla="*/ 283 h 397"/>
                  <a:gd name="T20" fmla="*/ 85 w 595"/>
                  <a:gd name="T21" fmla="*/ 397 h 397"/>
                  <a:gd name="T22" fmla="*/ 113 w 595"/>
                  <a:gd name="T23" fmla="*/ 368 h 397"/>
                  <a:gd name="T24" fmla="*/ 170 w 595"/>
                  <a:gd name="T25" fmla="*/ 283 h 397"/>
                  <a:gd name="T26" fmla="*/ 340 w 595"/>
                  <a:gd name="T27" fmla="*/ 340 h 397"/>
                  <a:gd name="T28" fmla="*/ 369 w 595"/>
                  <a:gd name="T29" fmla="*/ 397 h 397"/>
                  <a:gd name="T30" fmla="*/ 454 w 595"/>
                  <a:gd name="T31" fmla="*/ 340 h 397"/>
                  <a:gd name="T32" fmla="*/ 510 w 595"/>
                  <a:gd name="T33" fmla="*/ 340 h 397"/>
                  <a:gd name="T34" fmla="*/ 510 w 595"/>
                  <a:gd name="T35" fmla="*/ 283 h 397"/>
                  <a:gd name="T36" fmla="*/ 567 w 595"/>
                  <a:gd name="T37" fmla="*/ 255 h 397"/>
                  <a:gd name="T38" fmla="*/ 567 w 595"/>
                  <a:gd name="T39" fmla="*/ 198 h 397"/>
                  <a:gd name="T40" fmla="*/ 595 w 595"/>
                  <a:gd name="T41" fmla="*/ 141 h 397"/>
                  <a:gd name="T42" fmla="*/ 567 w 595"/>
                  <a:gd name="T43" fmla="*/ 113 h 397"/>
                  <a:gd name="T44" fmla="*/ 539 w 595"/>
                  <a:gd name="T45" fmla="*/ 141 h 397"/>
                  <a:gd name="T46" fmla="*/ 482 w 595"/>
                  <a:gd name="T47" fmla="*/ 113 h 397"/>
                  <a:gd name="T48" fmla="*/ 369 w 595"/>
                  <a:gd name="T49" fmla="*/ 141 h 397"/>
                  <a:gd name="T50" fmla="*/ 425 w 595"/>
                  <a:gd name="T51" fmla="*/ 56 h 397"/>
                  <a:gd name="T52" fmla="*/ 369 w 595"/>
                  <a:gd name="T5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5" h="397">
                    <a:moveTo>
                      <a:pt x="369" y="0"/>
                    </a:moveTo>
                    <a:lnTo>
                      <a:pt x="255" y="0"/>
                    </a:lnTo>
                    <a:lnTo>
                      <a:pt x="113" y="56"/>
                    </a:lnTo>
                    <a:lnTo>
                      <a:pt x="57" y="0"/>
                    </a:lnTo>
                    <a:lnTo>
                      <a:pt x="28" y="56"/>
                    </a:lnTo>
                    <a:lnTo>
                      <a:pt x="85" y="85"/>
                    </a:lnTo>
                    <a:lnTo>
                      <a:pt x="28" y="141"/>
                    </a:lnTo>
                    <a:lnTo>
                      <a:pt x="28" y="198"/>
                    </a:lnTo>
                    <a:lnTo>
                      <a:pt x="0" y="255"/>
                    </a:lnTo>
                    <a:lnTo>
                      <a:pt x="28" y="283"/>
                    </a:lnTo>
                    <a:lnTo>
                      <a:pt x="85" y="397"/>
                    </a:lnTo>
                    <a:lnTo>
                      <a:pt x="113" y="368"/>
                    </a:lnTo>
                    <a:lnTo>
                      <a:pt x="170" y="283"/>
                    </a:lnTo>
                    <a:lnTo>
                      <a:pt x="340" y="340"/>
                    </a:lnTo>
                    <a:lnTo>
                      <a:pt x="369" y="397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567" y="255"/>
                    </a:lnTo>
                    <a:lnTo>
                      <a:pt x="567" y="198"/>
                    </a:lnTo>
                    <a:lnTo>
                      <a:pt x="595" y="141"/>
                    </a:lnTo>
                    <a:lnTo>
                      <a:pt x="567" y="113"/>
                    </a:lnTo>
                    <a:lnTo>
                      <a:pt x="539" y="141"/>
                    </a:lnTo>
                    <a:lnTo>
                      <a:pt x="482" y="113"/>
                    </a:lnTo>
                    <a:lnTo>
                      <a:pt x="369" y="141"/>
                    </a:lnTo>
                    <a:lnTo>
                      <a:pt x="425" y="56"/>
                    </a:lnTo>
                    <a:lnTo>
                      <a:pt x="369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24" name="Freeform 364"/>
              <p:cNvSpPr>
                <a:spLocks/>
              </p:cNvSpPr>
              <p:nvPr/>
            </p:nvSpPr>
            <p:spPr bwMode="auto">
              <a:xfrm>
                <a:off x="3789" y="914"/>
                <a:ext cx="454" cy="595"/>
              </a:xfrm>
              <a:custGeom>
                <a:avLst/>
                <a:gdLst>
                  <a:gd name="T0" fmla="*/ 369 w 454"/>
                  <a:gd name="T1" fmla="*/ 28 h 595"/>
                  <a:gd name="T2" fmla="*/ 397 w 454"/>
                  <a:gd name="T3" fmla="*/ 56 h 595"/>
                  <a:gd name="T4" fmla="*/ 454 w 454"/>
                  <a:gd name="T5" fmla="*/ 170 h 595"/>
                  <a:gd name="T6" fmla="*/ 426 w 454"/>
                  <a:gd name="T7" fmla="*/ 226 h 595"/>
                  <a:gd name="T8" fmla="*/ 369 w 454"/>
                  <a:gd name="T9" fmla="*/ 283 h 595"/>
                  <a:gd name="T10" fmla="*/ 426 w 454"/>
                  <a:gd name="T11" fmla="*/ 311 h 595"/>
                  <a:gd name="T12" fmla="*/ 397 w 454"/>
                  <a:gd name="T13" fmla="*/ 453 h 595"/>
                  <a:gd name="T14" fmla="*/ 454 w 454"/>
                  <a:gd name="T15" fmla="*/ 567 h 595"/>
                  <a:gd name="T16" fmla="*/ 397 w 454"/>
                  <a:gd name="T17" fmla="*/ 595 h 595"/>
                  <a:gd name="T18" fmla="*/ 312 w 454"/>
                  <a:gd name="T19" fmla="*/ 567 h 595"/>
                  <a:gd name="T20" fmla="*/ 284 w 454"/>
                  <a:gd name="T21" fmla="*/ 595 h 595"/>
                  <a:gd name="T22" fmla="*/ 227 w 454"/>
                  <a:gd name="T23" fmla="*/ 595 h 595"/>
                  <a:gd name="T24" fmla="*/ 227 w 454"/>
                  <a:gd name="T25" fmla="*/ 538 h 595"/>
                  <a:gd name="T26" fmla="*/ 199 w 454"/>
                  <a:gd name="T27" fmla="*/ 481 h 595"/>
                  <a:gd name="T28" fmla="*/ 114 w 454"/>
                  <a:gd name="T29" fmla="*/ 481 h 595"/>
                  <a:gd name="T30" fmla="*/ 114 w 454"/>
                  <a:gd name="T31" fmla="*/ 396 h 595"/>
                  <a:gd name="T32" fmla="*/ 57 w 454"/>
                  <a:gd name="T33" fmla="*/ 368 h 595"/>
                  <a:gd name="T34" fmla="*/ 85 w 454"/>
                  <a:gd name="T35" fmla="*/ 311 h 595"/>
                  <a:gd name="T36" fmla="*/ 85 w 454"/>
                  <a:gd name="T37" fmla="*/ 198 h 595"/>
                  <a:gd name="T38" fmla="*/ 0 w 454"/>
                  <a:gd name="T39" fmla="*/ 170 h 595"/>
                  <a:gd name="T40" fmla="*/ 0 w 454"/>
                  <a:gd name="T41" fmla="*/ 0 h 595"/>
                  <a:gd name="T42" fmla="*/ 57 w 454"/>
                  <a:gd name="T43" fmla="*/ 0 h 595"/>
                  <a:gd name="T44" fmla="*/ 57 w 454"/>
                  <a:gd name="T45" fmla="*/ 28 h 595"/>
                  <a:gd name="T46" fmla="*/ 114 w 454"/>
                  <a:gd name="T47" fmla="*/ 85 h 595"/>
                  <a:gd name="T48" fmla="*/ 142 w 454"/>
                  <a:gd name="T49" fmla="*/ 56 h 595"/>
                  <a:gd name="T50" fmla="*/ 171 w 454"/>
                  <a:gd name="T51" fmla="*/ 113 h 595"/>
                  <a:gd name="T52" fmla="*/ 256 w 454"/>
                  <a:gd name="T53" fmla="*/ 141 h 595"/>
                  <a:gd name="T54" fmla="*/ 284 w 454"/>
                  <a:gd name="T55" fmla="*/ 113 h 595"/>
                  <a:gd name="T56" fmla="*/ 256 w 454"/>
                  <a:gd name="T57" fmla="*/ 56 h 595"/>
                  <a:gd name="T58" fmla="*/ 284 w 454"/>
                  <a:gd name="T59" fmla="*/ 0 h 595"/>
                  <a:gd name="T60" fmla="*/ 341 w 454"/>
                  <a:gd name="T61" fmla="*/ 0 h 595"/>
                  <a:gd name="T62" fmla="*/ 341 w 454"/>
                  <a:gd name="T63" fmla="*/ 28 h 595"/>
                  <a:gd name="T64" fmla="*/ 369 w 454"/>
                  <a:gd name="T65" fmla="*/ 2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4" h="595">
                    <a:moveTo>
                      <a:pt x="369" y="28"/>
                    </a:moveTo>
                    <a:lnTo>
                      <a:pt x="397" y="56"/>
                    </a:lnTo>
                    <a:lnTo>
                      <a:pt x="454" y="170"/>
                    </a:lnTo>
                    <a:lnTo>
                      <a:pt x="426" y="226"/>
                    </a:lnTo>
                    <a:lnTo>
                      <a:pt x="369" y="283"/>
                    </a:lnTo>
                    <a:lnTo>
                      <a:pt x="426" y="311"/>
                    </a:lnTo>
                    <a:lnTo>
                      <a:pt x="397" y="453"/>
                    </a:lnTo>
                    <a:lnTo>
                      <a:pt x="454" y="567"/>
                    </a:lnTo>
                    <a:lnTo>
                      <a:pt x="397" y="595"/>
                    </a:lnTo>
                    <a:lnTo>
                      <a:pt x="312" y="567"/>
                    </a:lnTo>
                    <a:lnTo>
                      <a:pt x="284" y="595"/>
                    </a:lnTo>
                    <a:lnTo>
                      <a:pt x="227" y="595"/>
                    </a:lnTo>
                    <a:lnTo>
                      <a:pt x="227" y="538"/>
                    </a:lnTo>
                    <a:lnTo>
                      <a:pt x="199" y="481"/>
                    </a:lnTo>
                    <a:lnTo>
                      <a:pt x="114" y="481"/>
                    </a:lnTo>
                    <a:lnTo>
                      <a:pt x="114" y="396"/>
                    </a:lnTo>
                    <a:lnTo>
                      <a:pt x="57" y="368"/>
                    </a:lnTo>
                    <a:lnTo>
                      <a:pt x="85" y="311"/>
                    </a:lnTo>
                    <a:lnTo>
                      <a:pt x="85" y="198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28"/>
                    </a:lnTo>
                    <a:lnTo>
                      <a:pt x="114" y="85"/>
                    </a:lnTo>
                    <a:lnTo>
                      <a:pt x="142" y="56"/>
                    </a:lnTo>
                    <a:lnTo>
                      <a:pt x="171" y="113"/>
                    </a:lnTo>
                    <a:lnTo>
                      <a:pt x="256" y="141"/>
                    </a:lnTo>
                    <a:lnTo>
                      <a:pt x="284" y="113"/>
                    </a:lnTo>
                    <a:lnTo>
                      <a:pt x="256" y="56"/>
                    </a:lnTo>
                    <a:lnTo>
                      <a:pt x="284" y="0"/>
                    </a:lnTo>
                    <a:lnTo>
                      <a:pt x="341" y="0"/>
                    </a:lnTo>
                    <a:lnTo>
                      <a:pt x="341" y="28"/>
                    </a:lnTo>
                    <a:lnTo>
                      <a:pt x="369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25" name="Freeform 365"/>
              <p:cNvSpPr>
                <a:spLocks/>
              </p:cNvSpPr>
              <p:nvPr/>
            </p:nvSpPr>
            <p:spPr bwMode="auto">
              <a:xfrm>
                <a:off x="4243" y="262"/>
                <a:ext cx="397" cy="425"/>
              </a:xfrm>
              <a:custGeom>
                <a:avLst/>
                <a:gdLst>
                  <a:gd name="T0" fmla="*/ 397 w 397"/>
                  <a:gd name="T1" fmla="*/ 0 h 425"/>
                  <a:gd name="T2" fmla="*/ 284 w 397"/>
                  <a:gd name="T3" fmla="*/ 0 h 425"/>
                  <a:gd name="T4" fmla="*/ 198 w 397"/>
                  <a:gd name="T5" fmla="*/ 28 h 425"/>
                  <a:gd name="T6" fmla="*/ 85 w 397"/>
                  <a:gd name="T7" fmla="*/ 85 h 425"/>
                  <a:gd name="T8" fmla="*/ 0 w 397"/>
                  <a:gd name="T9" fmla="*/ 255 h 425"/>
                  <a:gd name="T10" fmla="*/ 28 w 397"/>
                  <a:gd name="T11" fmla="*/ 311 h 425"/>
                  <a:gd name="T12" fmla="*/ 85 w 397"/>
                  <a:gd name="T13" fmla="*/ 340 h 425"/>
                  <a:gd name="T14" fmla="*/ 85 w 397"/>
                  <a:gd name="T15" fmla="*/ 368 h 425"/>
                  <a:gd name="T16" fmla="*/ 170 w 397"/>
                  <a:gd name="T17" fmla="*/ 425 h 425"/>
                  <a:gd name="T18" fmla="*/ 284 w 397"/>
                  <a:gd name="T19" fmla="*/ 425 h 425"/>
                  <a:gd name="T20" fmla="*/ 369 w 397"/>
                  <a:gd name="T21" fmla="*/ 340 h 425"/>
                  <a:gd name="T22" fmla="*/ 312 w 397"/>
                  <a:gd name="T23" fmla="*/ 255 h 425"/>
                  <a:gd name="T24" fmla="*/ 255 w 397"/>
                  <a:gd name="T25" fmla="*/ 255 h 425"/>
                  <a:gd name="T26" fmla="*/ 255 w 397"/>
                  <a:gd name="T27" fmla="*/ 113 h 425"/>
                  <a:gd name="T28" fmla="*/ 369 w 397"/>
                  <a:gd name="T29" fmla="*/ 56 h 425"/>
                  <a:gd name="T30" fmla="*/ 397 w 397"/>
                  <a:gd name="T31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425">
                    <a:moveTo>
                      <a:pt x="397" y="0"/>
                    </a:moveTo>
                    <a:lnTo>
                      <a:pt x="284" y="0"/>
                    </a:lnTo>
                    <a:lnTo>
                      <a:pt x="198" y="28"/>
                    </a:lnTo>
                    <a:lnTo>
                      <a:pt x="85" y="85"/>
                    </a:lnTo>
                    <a:lnTo>
                      <a:pt x="0" y="255"/>
                    </a:lnTo>
                    <a:lnTo>
                      <a:pt x="28" y="311"/>
                    </a:lnTo>
                    <a:lnTo>
                      <a:pt x="85" y="340"/>
                    </a:lnTo>
                    <a:lnTo>
                      <a:pt x="85" y="368"/>
                    </a:lnTo>
                    <a:lnTo>
                      <a:pt x="170" y="425"/>
                    </a:lnTo>
                    <a:lnTo>
                      <a:pt x="284" y="425"/>
                    </a:lnTo>
                    <a:lnTo>
                      <a:pt x="369" y="340"/>
                    </a:lnTo>
                    <a:lnTo>
                      <a:pt x="312" y="255"/>
                    </a:lnTo>
                    <a:lnTo>
                      <a:pt x="255" y="255"/>
                    </a:lnTo>
                    <a:lnTo>
                      <a:pt x="255" y="113"/>
                    </a:lnTo>
                    <a:lnTo>
                      <a:pt x="369" y="56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26" name="Freeform 366"/>
              <p:cNvSpPr>
                <a:spLocks/>
              </p:cNvSpPr>
              <p:nvPr/>
            </p:nvSpPr>
            <p:spPr bwMode="auto">
              <a:xfrm>
                <a:off x="3761" y="63"/>
                <a:ext cx="907" cy="992"/>
              </a:xfrm>
              <a:custGeom>
                <a:avLst/>
                <a:gdLst>
                  <a:gd name="T0" fmla="*/ 907 w 907"/>
                  <a:gd name="T1" fmla="*/ 28 h 992"/>
                  <a:gd name="T2" fmla="*/ 851 w 907"/>
                  <a:gd name="T3" fmla="*/ 0 h 992"/>
                  <a:gd name="T4" fmla="*/ 624 w 907"/>
                  <a:gd name="T5" fmla="*/ 57 h 992"/>
                  <a:gd name="T6" fmla="*/ 369 w 907"/>
                  <a:gd name="T7" fmla="*/ 199 h 992"/>
                  <a:gd name="T8" fmla="*/ 255 w 907"/>
                  <a:gd name="T9" fmla="*/ 482 h 992"/>
                  <a:gd name="T10" fmla="*/ 170 w 907"/>
                  <a:gd name="T11" fmla="*/ 454 h 992"/>
                  <a:gd name="T12" fmla="*/ 85 w 907"/>
                  <a:gd name="T13" fmla="*/ 539 h 992"/>
                  <a:gd name="T14" fmla="*/ 57 w 907"/>
                  <a:gd name="T15" fmla="*/ 652 h 992"/>
                  <a:gd name="T16" fmla="*/ 85 w 907"/>
                  <a:gd name="T17" fmla="*/ 737 h 992"/>
                  <a:gd name="T18" fmla="*/ 0 w 907"/>
                  <a:gd name="T19" fmla="*/ 765 h 992"/>
                  <a:gd name="T20" fmla="*/ 28 w 907"/>
                  <a:gd name="T21" fmla="*/ 851 h 992"/>
                  <a:gd name="T22" fmla="*/ 85 w 907"/>
                  <a:gd name="T23" fmla="*/ 851 h 992"/>
                  <a:gd name="T24" fmla="*/ 85 w 907"/>
                  <a:gd name="T25" fmla="*/ 879 h 992"/>
                  <a:gd name="T26" fmla="*/ 142 w 907"/>
                  <a:gd name="T27" fmla="*/ 936 h 992"/>
                  <a:gd name="T28" fmla="*/ 170 w 907"/>
                  <a:gd name="T29" fmla="*/ 907 h 992"/>
                  <a:gd name="T30" fmla="*/ 199 w 907"/>
                  <a:gd name="T31" fmla="*/ 964 h 992"/>
                  <a:gd name="T32" fmla="*/ 284 w 907"/>
                  <a:gd name="T33" fmla="*/ 992 h 992"/>
                  <a:gd name="T34" fmla="*/ 312 w 907"/>
                  <a:gd name="T35" fmla="*/ 964 h 992"/>
                  <a:gd name="T36" fmla="*/ 284 w 907"/>
                  <a:gd name="T37" fmla="*/ 907 h 992"/>
                  <a:gd name="T38" fmla="*/ 312 w 907"/>
                  <a:gd name="T39" fmla="*/ 851 h 992"/>
                  <a:gd name="T40" fmla="*/ 369 w 907"/>
                  <a:gd name="T41" fmla="*/ 851 h 992"/>
                  <a:gd name="T42" fmla="*/ 369 w 907"/>
                  <a:gd name="T43" fmla="*/ 879 h 992"/>
                  <a:gd name="T44" fmla="*/ 397 w 907"/>
                  <a:gd name="T45" fmla="*/ 879 h 992"/>
                  <a:gd name="T46" fmla="*/ 425 w 907"/>
                  <a:gd name="T47" fmla="*/ 822 h 992"/>
                  <a:gd name="T48" fmla="*/ 425 w 907"/>
                  <a:gd name="T49" fmla="*/ 765 h 992"/>
                  <a:gd name="T50" fmla="*/ 482 w 907"/>
                  <a:gd name="T51" fmla="*/ 709 h 992"/>
                  <a:gd name="T52" fmla="*/ 425 w 907"/>
                  <a:gd name="T53" fmla="*/ 680 h 992"/>
                  <a:gd name="T54" fmla="*/ 454 w 907"/>
                  <a:gd name="T55" fmla="*/ 624 h 992"/>
                  <a:gd name="T56" fmla="*/ 510 w 907"/>
                  <a:gd name="T57" fmla="*/ 680 h 992"/>
                  <a:gd name="T58" fmla="*/ 652 w 907"/>
                  <a:gd name="T59" fmla="*/ 624 h 992"/>
                  <a:gd name="T60" fmla="*/ 567 w 907"/>
                  <a:gd name="T61" fmla="*/ 567 h 992"/>
                  <a:gd name="T62" fmla="*/ 567 w 907"/>
                  <a:gd name="T63" fmla="*/ 539 h 992"/>
                  <a:gd name="T64" fmla="*/ 510 w 907"/>
                  <a:gd name="T65" fmla="*/ 510 h 992"/>
                  <a:gd name="T66" fmla="*/ 482 w 907"/>
                  <a:gd name="T67" fmla="*/ 454 h 992"/>
                  <a:gd name="T68" fmla="*/ 567 w 907"/>
                  <a:gd name="T69" fmla="*/ 284 h 992"/>
                  <a:gd name="T70" fmla="*/ 680 w 907"/>
                  <a:gd name="T71" fmla="*/ 227 h 992"/>
                  <a:gd name="T72" fmla="*/ 766 w 907"/>
                  <a:gd name="T73" fmla="*/ 199 h 992"/>
                  <a:gd name="T74" fmla="*/ 766 w 907"/>
                  <a:gd name="T75" fmla="*/ 142 h 992"/>
                  <a:gd name="T76" fmla="*/ 907 w 907"/>
                  <a:gd name="T77" fmla="*/ 28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992">
                    <a:moveTo>
                      <a:pt x="907" y="28"/>
                    </a:moveTo>
                    <a:lnTo>
                      <a:pt x="851" y="0"/>
                    </a:lnTo>
                    <a:lnTo>
                      <a:pt x="624" y="57"/>
                    </a:lnTo>
                    <a:lnTo>
                      <a:pt x="369" y="199"/>
                    </a:lnTo>
                    <a:lnTo>
                      <a:pt x="255" y="482"/>
                    </a:lnTo>
                    <a:lnTo>
                      <a:pt x="170" y="454"/>
                    </a:lnTo>
                    <a:lnTo>
                      <a:pt x="85" y="539"/>
                    </a:lnTo>
                    <a:lnTo>
                      <a:pt x="57" y="652"/>
                    </a:lnTo>
                    <a:lnTo>
                      <a:pt x="85" y="737"/>
                    </a:lnTo>
                    <a:lnTo>
                      <a:pt x="0" y="765"/>
                    </a:lnTo>
                    <a:lnTo>
                      <a:pt x="28" y="851"/>
                    </a:lnTo>
                    <a:lnTo>
                      <a:pt x="85" y="851"/>
                    </a:lnTo>
                    <a:lnTo>
                      <a:pt x="85" y="879"/>
                    </a:lnTo>
                    <a:lnTo>
                      <a:pt x="142" y="936"/>
                    </a:lnTo>
                    <a:lnTo>
                      <a:pt x="170" y="907"/>
                    </a:lnTo>
                    <a:lnTo>
                      <a:pt x="199" y="964"/>
                    </a:lnTo>
                    <a:lnTo>
                      <a:pt x="284" y="992"/>
                    </a:lnTo>
                    <a:lnTo>
                      <a:pt x="312" y="964"/>
                    </a:lnTo>
                    <a:lnTo>
                      <a:pt x="284" y="907"/>
                    </a:lnTo>
                    <a:lnTo>
                      <a:pt x="312" y="851"/>
                    </a:lnTo>
                    <a:lnTo>
                      <a:pt x="369" y="851"/>
                    </a:lnTo>
                    <a:lnTo>
                      <a:pt x="369" y="879"/>
                    </a:lnTo>
                    <a:lnTo>
                      <a:pt x="397" y="879"/>
                    </a:lnTo>
                    <a:lnTo>
                      <a:pt x="425" y="822"/>
                    </a:lnTo>
                    <a:lnTo>
                      <a:pt x="425" y="765"/>
                    </a:lnTo>
                    <a:lnTo>
                      <a:pt x="482" y="709"/>
                    </a:lnTo>
                    <a:lnTo>
                      <a:pt x="425" y="680"/>
                    </a:lnTo>
                    <a:lnTo>
                      <a:pt x="454" y="624"/>
                    </a:lnTo>
                    <a:lnTo>
                      <a:pt x="510" y="680"/>
                    </a:lnTo>
                    <a:lnTo>
                      <a:pt x="652" y="624"/>
                    </a:lnTo>
                    <a:lnTo>
                      <a:pt x="567" y="567"/>
                    </a:lnTo>
                    <a:lnTo>
                      <a:pt x="567" y="539"/>
                    </a:lnTo>
                    <a:lnTo>
                      <a:pt x="510" y="510"/>
                    </a:lnTo>
                    <a:lnTo>
                      <a:pt x="482" y="454"/>
                    </a:lnTo>
                    <a:lnTo>
                      <a:pt x="567" y="284"/>
                    </a:lnTo>
                    <a:lnTo>
                      <a:pt x="680" y="227"/>
                    </a:lnTo>
                    <a:lnTo>
                      <a:pt x="766" y="199"/>
                    </a:lnTo>
                    <a:lnTo>
                      <a:pt x="766" y="142"/>
                    </a:lnTo>
                    <a:lnTo>
                      <a:pt x="907" y="2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5" name="グループ化 94"/>
            <p:cNvGrpSpPr/>
            <p:nvPr/>
          </p:nvGrpSpPr>
          <p:grpSpPr>
            <a:xfrm>
              <a:off x="1222815" y="511374"/>
              <a:ext cx="7443726" cy="11893251"/>
              <a:chOff x="1222815" y="511374"/>
              <a:chExt cx="7443726" cy="11893251"/>
            </a:xfrm>
          </p:grpSpPr>
          <p:sp>
            <p:nvSpPr>
              <p:cNvPr id="96" name="正方形/長方形 95"/>
              <p:cNvSpPr/>
              <p:nvPr/>
            </p:nvSpPr>
            <p:spPr>
              <a:xfrm>
                <a:off x="3527122" y="8521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宮田村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3950116" y="94435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中川村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3790599" y="70732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辰野町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3726876" y="64023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塩尻市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2779358" y="116419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阿南町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3176060" y="99511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高森町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3377846" y="965125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松川町</a:t>
                </a:r>
                <a:endPara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3799117" y="784879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南箕輪村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3340320" y="92376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飯島町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4106789" y="74736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箕輪町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6528029" y="12336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木島平村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5292944" y="176625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飯綱町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7629056" y="1179513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栄村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3908171" y="26489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小川村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5068802" y="13803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信濃町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3809666" y="100926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豊丘村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4522523" y="10092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大鹿村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3658959" y="105188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喬木村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3414139" y="113781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泰阜村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3207605" y="120539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天龍村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2343941" y="120713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売木村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729007" y="120968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根羽村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2795229" y="111712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下條村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2314794" y="107903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阿智村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3245017" y="22857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白馬村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5137945" y="3879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坂城町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6842354" y="192014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山ノ内町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6567928" y="24736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高山村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5511236" y="21511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小布施町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3642165" y="14371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小谷村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2856639" y="42804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松川村</a:t>
                </a: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3453466" y="39094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4400196" y="42237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筑北村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3036889" y="62770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朝日村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3765485" y="42571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生坂村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3587751" y="59070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山形村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4252914" y="3881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麻績村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2141183" y="77196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木曽町</a:t>
                </a: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2361841" y="913829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大桑村</a:t>
                </a: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1222815" y="82725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王滝村</a:t>
                </a: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2764057" y="70524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木祖村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1936979" y="96433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南木曽町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2012514" y="115381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平谷村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5508845" y="6802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茅野市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5984056" y="9367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飯山市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3022266" y="34339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大町市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6032541" y="18122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中野市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3743889" y="887607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駒ヶ根市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4524345" y="83885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伊那市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6462661" y="46705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小諸市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6081274" y="29577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須坂市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5338763" y="45441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上田市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4837114" y="26275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長野市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4263346" y="65786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岡谷市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2529327" y="57341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松本市</a:t>
                </a: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4786902" y="685165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諏訪市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4058445" y="110729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飯田市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5529413" y="7253288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原村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5511236" y="765947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富士見町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4642759" y="62658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下諏訪町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5266856" y="5799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長和町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4735733" y="45331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青木村</a:t>
                </a: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5599332" y="61609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立科町</a:t>
                </a: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6851893" y="48975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御代田町</a:t>
                </a: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7217683" y="457479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軽井沢町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6637339" y="604193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佐久穂町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7738082" y="657539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北相木村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7667868" y="69455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南相木村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6630654" y="71199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南牧村</a:t>
                </a:r>
              </a:p>
            </p:txBody>
          </p:sp>
          <p:sp>
            <p:nvSpPr>
              <p:cNvPr id="165" name="正方形/長方形 164"/>
              <p:cNvSpPr/>
              <p:nvPr/>
            </p:nvSpPr>
            <p:spPr>
              <a:xfrm>
                <a:off x="7443108" y="73926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川上村</a:t>
                </a: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3101756" y="48086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安曇野市</a:t>
                </a: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6585839" y="65801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小海町</a:t>
                </a: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6022401" y="43602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東御市</a:t>
                </a:r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4789707" y="34857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千曲市</a:t>
                </a: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6851559" y="54785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佐久市</a:t>
                </a: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6507411" y="511374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野沢温泉村</a:t>
                </a:r>
                <a:endPara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2359245" y="8542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上松町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765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50888" y="100013"/>
            <a:ext cx="7915653" cy="12466637"/>
            <a:chOff x="750888" y="100013"/>
            <a:chExt cx="7915653" cy="12466637"/>
          </a:xfrm>
        </p:grpSpPr>
        <p:grpSp>
          <p:nvGrpSpPr>
            <p:cNvPr id="15727" name="Group 367"/>
            <p:cNvGrpSpPr>
              <a:grpSpLocks/>
            </p:cNvGrpSpPr>
            <p:nvPr/>
          </p:nvGrpSpPr>
          <p:grpSpPr bwMode="auto">
            <a:xfrm>
              <a:off x="750888" y="100013"/>
              <a:ext cx="7829550" cy="12466637"/>
              <a:chOff x="473" y="63"/>
              <a:chExt cx="4932" cy="7853"/>
            </a:xfrm>
          </p:grpSpPr>
          <p:sp>
            <p:nvSpPr>
              <p:cNvPr id="15619" name="Freeform 259"/>
              <p:cNvSpPr>
                <a:spLocks/>
              </p:cNvSpPr>
              <p:nvPr/>
            </p:nvSpPr>
            <p:spPr bwMode="auto">
              <a:xfrm>
                <a:off x="2201" y="4626"/>
                <a:ext cx="1417" cy="1700"/>
              </a:xfrm>
              <a:custGeom>
                <a:avLst/>
                <a:gdLst>
                  <a:gd name="T0" fmla="*/ 907 w 1417"/>
                  <a:gd name="T1" fmla="*/ 57 h 1701"/>
                  <a:gd name="T2" fmla="*/ 850 w 1417"/>
                  <a:gd name="T3" fmla="*/ 255 h 1701"/>
                  <a:gd name="T4" fmla="*/ 652 w 1417"/>
                  <a:gd name="T5" fmla="*/ 397 h 1701"/>
                  <a:gd name="T6" fmla="*/ 567 w 1417"/>
                  <a:gd name="T7" fmla="*/ 482 h 1701"/>
                  <a:gd name="T8" fmla="*/ 482 w 1417"/>
                  <a:gd name="T9" fmla="*/ 482 h 1701"/>
                  <a:gd name="T10" fmla="*/ 312 w 1417"/>
                  <a:gd name="T11" fmla="*/ 482 h 1701"/>
                  <a:gd name="T12" fmla="*/ 425 w 1417"/>
                  <a:gd name="T13" fmla="*/ 454 h 1701"/>
                  <a:gd name="T14" fmla="*/ 368 w 1417"/>
                  <a:gd name="T15" fmla="*/ 397 h 1701"/>
                  <a:gd name="T16" fmla="*/ 340 w 1417"/>
                  <a:gd name="T17" fmla="*/ 284 h 1701"/>
                  <a:gd name="T18" fmla="*/ 283 w 1417"/>
                  <a:gd name="T19" fmla="*/ 341 h 1701"/>
                  <a:gd name="T20" fmla="*/ 198 w 1417"/>
                  <a:gd name="T21" fmla="*/ 369 h 1701"/>
                  <a:gd name="T22" fmla="*/ 142 w 1417"/>
                  <a:gd name="T23" fmla="*/ 426 h 1701"/>
                  <a:gd name="T24" fmla="*/ 113 w 1417"/>
                  <a:gd name="T25" fmla="*/ 567 h 1701"/>
                  <a:gd name="T26" fmla="*/ 28 w 1417"/>
                  <a:gd name="T27" fmla="*/ 737 h 1701"/>
                  <a:gd name="T28" fmla="*/ 170 w 1417"/>
                  <a:gd name="T29" fmla="*/ 794 h 1701"/>
                  <a:gd name="T30" fmla="*/ 368 w 1417"/>
                  <a:gd name="T31" fmla="*/ 794 h 1701"/>
                  <a:gd name="T32" fmla="*/ 482 w 1417"/>
                  <a:gd name="T33" fmla="*/ 822 h 1701"/>
                  <a:gd name="T34" fmla="*/ 567 w 1417"/>
                  <a:gd name="T35" fmla="*/ 822 h 1701"/>
                  <a:gd name="T36" fmla="*/ 794 w 1417"/>
                  <a:gd name="T37" fmla="*/ 993 h 1701"/>
                  <a:gd name="T38" fmla="*/ 850 w 1417"/>
                  <a:gd name="T39" fmla="*/ 1134 h 1701"/>
                  <a:gd name="T40" fmla="*/ 907 w 1417"/>
                  <a:gd name="T41" fmla="*/ 1191 h 1701"/>
                  <a:gd name="T42" fmla="*/ 964 w 1417"/>
                  <a:gd name="T43" fmla="*/ 1531 h 1701"/>
                  <a:gd name="T44" fmla="*/ 1191 w 1417"/>
                  <a:gd name="T45" fmla="*/ 1645 h 1701"/>
                  <a:gd name="T46" fmla="*/ 1332 w 1417"/>
                  <a:gd name="T47" fmla="*/ 1560 h 1701"/>
                  <a:gd name="T48" fmla="*/ 1389 w 1417"/>
                  <a:gd name="T49" fmla="*/ 1418 h 1701"/>
                  <a:gd name="T50" fmla="*/ 1304 w 1417"/>
                  <a:gd name="T51" fmla="*/ 1304 h 1701"/>
                  <a:gd name="T52" fmla="*/ 1247 w 1417"/>
                  <a:gd name="T53" fmla="*/ 1106 h 1701"/>
                  <a:gd name="T54" fmla="*/ 1417 w 1417"/>
                  <a:gd name="T55" fmla="*/ 879 h 1701"/>
                  <a:gd name="T56" fmla="*/ 1247 w 1417"/>
                  <a:gd name="T57" fmla="*/ 794 h 1701"/>
                  <a:gd name="T58" fmla="*/ 1247 w 1417"/>
                  <a:gd name="T59" fmla="*/ 596 h 1701"/>
                  <a:gd name="T60" fmla="*/ 1276 w 1417"/>
                  <a:gd name="T61" fmla="*/ 454 h 1701"/>
                  <a:gd name="T62" fmla="*/ 1247 w 1417"/>
                  <a:gd name="T63" fmla="*/ 341 h 1701"/>
                  <a:gd name="T64" fmla="*/ 1191 w 1417"/>
                  <a:gd name="T65" fmla="*/ 227 h 1701"/>
                  <a:gd name="T66" fmla="*/ 1134 w 1417"/>
                  <a:gd name="T67" fmla="*/ 57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17" h="1701">
                    <a:moveTo>
                      <a:pt x="992" y="0"/>
                    </a:moveTo>
                    <a:lnTo>
                      <a:pt x="907" y="57"/>
                    </a:lnTo>
                    <a:lnTo>
                      <a:pt x="935" y="114"/>
                    </a:lnTo>
                    <a:lnTo>
                      <a:pt x="850" y="255"/>
                    </a:lnTo>
                    <a:lnTo>
                      <a:pt x="822" y="227"/>
                    </a:lnTo>
                    <a:lnTo>
                      <a:pt x="652" y="397"/>
                    </a:lnTo>
                    <a:lnTo>
                      <a:pt x="567" y="397"/>
                    </a:lnTo>
                    <a:lnTo>
                      <a:pt x="567" y="482"/>
                    </a:lnTo>
                    <a:lnTo>
                      <a:pt x="539" y="511"/>
                    </a:lnTo>
                    <a:lnTo>
                      <a:pt x="482" y="482"/>
                    </a:lnTo>
                    <a:lnTo>
                      <a:pt x="453" y="511"/>
                    </a:lnTo>
                    <a:lnTo>
                      <a:pt x="312" y="482"/>
                    </a:lnTo>
                    <a:lnTo>
                      <a:pt x="368" y="454"/>
                    </a:lnTo>
                    <a:lnTo>
                      <a:pt x="425" y="454"/>
                    </a:lnTo>
                    <a:lnTo>
                      <a:pt x="425" y="397"/>
                    </a:lnTo>
                    <a:lnTo>
                      <a:pt x="368" y="397"/>
                    </a:lnTo>
                    <a:lnTo>
                      <a:pt x="453" y="312"/>
                    </a:lnTo>
                    <a:lnTo>
                      <a:pt x="340" y="284"/>
                    </a:lnTo>
                    <a:lnTo>
                      <a:pt x="340" y="312"/>
                    </a:lnTo>
                    <a:lnTo>
                      <a:pt x="283" y="341"/>
                    </a:lnTo>
                    <a:lnTo>
                      <a:pt x="227" y="312"/>
                    </a:lnTo>
                    <a:lnTo>
                      <a:pt x="198" y="369"/>
                    </a:lnTo>
                    <a:lnTo>
                      <a:pt x="227" y="482"/>
                    </a:lnTo>
                    <a:lnTo>
                      <a:pt x="142" y="426"/>
                    </a:lnTo>
                    <a:lnTo>
                      <a:pt x="85" y="482"/>
                    </a:lnTo>
                    <a:lnTo>
                      <a:pt x="113" y="567"/>
                    </a:lnTo>
                    <a:lnTo>
                      <a:pt x="0" y="681"/>
                    </a:lnTo>
                    <a:lnTo>
                      <a:pt x="28" y="737"/>
                    </a:lnTo>
                    <a:lnTo>
                      <a:pt x="170" y="709"/>
                    </a:lnTo>
                    <a:lnTo>
                      <a:pt x="170" y="794"/>
                    </a:lnTo>
                    <a:lnTo>
                      <a:pt x="312" y="822"/>
                    </a:lnTo>
                    <a:lnTo>
                      <a:pt x="368" y="794"/>
                    </a:lnTo>
                    <a:lnTo>
                      <a:pt x="368" y="851"/>
                    </a:lnTo>
                    <a:lnTo>
                      <a:pt x="482" y="822"/>
                    </a:lnTo>
                    <a:lnTo>
                      <a:pt x="510" y="851"/>
                    </a:lnTo>
                    <a:lnTo>
                      <a:pt x="567" y="822"/>
                    </a:lnTo>
                    <a:lnTo>
                      <a:pt x="765" y="879"/>
                    </a:lnTo>
                    <a:lnTo>
                      <a:pt x="794" y="993"/>
                    </a:lnTo>
                    <a:lnTo>
                      <a:pt x="850" y="1078"/>
                    </a:lnTo>
                    <a:lnTo>
                      <a:pt x="850" y="1134"/>
                    </a:lnTo>
                    <a:lnTo>
                      <a:pt x="850" y="1163"/>
                    </a:lnTo>
                    <a:lnTo>
                      <a:pt x="907" y="1191"/>
                    </a:lnTo>
                    <a:lnTo>
                      <a:pt x="992" y="1446"/>
                    </a:lnTo>
                    <a:lnTo>
                      <a:pt x="964" y="1531"/>
                    </a:lnTo>
                    <a:lnTo>
                      <a:pt x="1134" y="1701"/>
                    </a:lnTo>
                    <a:lnTo>
                      <a:pt x="1191" y="1645"/>
                    </a:lnTo>
                    <a:lnTo>
                      <a:pt x="1247" y="1701"/>
                    </a:lnTo>
                    <a:lnTo>
                      <a:pt x="1332" y="1560"/>
                    </a:lnTo>
                    <a:lnTo>
                      <a:pt x="1332" y="1446"/>
                    </a:lnTo>
                    <a:lnTo>
                      <a:pt x="1389" y="1418"/>
                    </a:lnTo>
                    <a:lnTo>
                      <a:pt x="1361" y="1333"/>
                    </a:lnTo>
                    <a:lnTo>
                      <a:pt x="1304" y="1304"/>
                    </a:lnTo>
                    <a:lnTo>
                      <a:pt x="1304" y="1163"/>
                    </a:lnTo>
                    <a:lnTo>
                      <a:pt x="1247" y="1106"/>
                    </a:lnTo>
                    <a:lnTo>
                      <a:pt x="1417" y="936"/>
                    </a:lnTo>
                    <a:lnTo>
                      <a:pt x="1417" y="879"/>
                    </a:lnTo>
                    <a:lnTo>
                      <a:pt x="1332" y="794"/>
                    </a:lnTo>
                    <a:lnTo>
                      <a:pt x="1247" y="794"/>
                    </a:lnTo>
                    <a:lnTo>
                      <a:pt x="1219" y="737"/>
                    </a:lnTo>
                    <a:lnTo>
                      <a:pt x="1247" y="596"/>
                    </a:lnTo>
                    <a:lnTo>
                      <a:pt x="1219" y="539"/>
                    </a:lnTo>
                    <a:lnTo>
                      <a:pt x="1276" y="454"/>
                    </a:lnTo>
                    <a:lnTo>
                      <a:pt x="1247" y="397"/>
                    </a:lnTo>
                    <a:lnTo>
                      <a:pt x="1247" y="341"/>
                    </a:lnTo>
                    <a:lnTo>
                      <a:pt x="1219" y="312"/>
                    </a:lnTo>
                    <a:lnTo>
                      <a:pt x="1191" y="227"/>
                    </a:lnTo>
                    <a:lnTo>
                      <a:pt x="1134" y="114"/>
                    </a:lnTo>
                    <a:lnTo>
                      <a:pt x="1134" y="57"/>
                    </a:lnTo>
                    <a:lnTo>
                      <a:pt x="99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0" name="Freeform 260"/>
              <p:cNvSpPr>
                <a:spLocks/>
              </p:cNvSpPr>
              <p:nvPr/>
            </p:nvSpPr>
            <p:spPr bwMode="auto">
              <a:xfrm>
                <a:off x="2145" y="5336"/>
                <a:ext cx="539" cy="255"/>
              </a:xfrm>
              <a:custGeom>
                <a:avLst/>
                <a:gdLst>
                  <a:gd name="T0" fmla="*/ 85 w 539"/>
                  <a:gd name="T1" fmla="*/ 28 h 255"/>
                  <a:gd name="T2" fmla="*/ 0 w 539"/>
                  <a:gd name="T3" fmla="*/ 85 h 255"/>
                  <a:gd name="T4" fmla="*/ 29 w 539"/>
                  <a:gd name="T5" fmla="*/ 142 h 255"/>
                  <a:gd name="T6" fmla="*/ 170 w 539"/>
                  <a:gd name="T7" fmla="*/ 199 h 255"/>
                  <a:gd name="T8" fmla="*/ 170 w 539"/>
                  <a:gd name="T9" fmla="*/ 227 h 255"/>
                  <a:gd name="T10" fmla="*/ 284 w 539"/>
                  <a:gd name="T11" fmla="*/ 255 h 255"/>
                  <a:gd name="T12" fmla="*/ 539 w 539"/>
                  <a:gd name="T13" fmla="*/ 255 h 255"/>
                  <a:gd name="T14" fmla="*/ 539 w 539"/>
                  <a:gd name="T15" fmla="*/ 113 h 255"/>
                  <a:gd name="T16" fmla="*/ 425 w 539"/>
                  <a:gd name="T17" fmla="*/ 142 h 255"/>
                  <a:gd name="T18" fmla="*/ 425 w 539"/>
                  <a:gd name="T19" fmla="*/ 85 h 255"/>
                  <a:gd name="T20" fmla="*/ 369 w 539"/>
                  <a:gd name="T21" fmla="*/ 113 h 255"/>
                  <a:gd name="T22" fmla="*/ 227 w 539"/>
                  <a:gd name="T23" fmla="*/ 85 h 255"/>
                  <a:gd name="T24" fmla="*/ 227 w 539"/>
                  <a:gd name="T25" fmla="*/ 0 h 255"/>
                  <a:gd name="T26" fmla="*/ 85 w 539"/>
                  <a:gd name="T27" fmla="*/ 28 h 2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9" h="255">
                    <a:moveTo>
                      <a:pt x="85" y="28"/>
                    </a:moveTo>
                    <a:lnTo>
                      <a:pt x="0" y="85"/>
                    </a:lnTo>
                    <a:lnTo>
                      <a:pt x="29" y="142"/>
                    </a:lnTo>
                    <a:lnTo>
                      <a:pt x="170" y="199"/>
                    </a:lnTo>
                    <a:lnTo>
                      <a:pt x="170" y="227"/>
                    </a:lnTo>
                    <a:lnTo>
                      <a:pt x="284" y="255"/>
                    </a:lnTo>
                    <a:lnTo>
                      <a:pt x="539" y="255"/>
                    </a:lnTo>
                    <a:lnTo>
                      <a:pt x="539" y="113"/>
                    </a:lnTo>
                    <a:lnTo>
                      <a:pt x="425" y="142"/>
                    </a:lnTo>
                    <a:lnTo>
                      <a:pt x="425" y="85"/>
                    </a:lnTo>
                    <a:lnTo>
                      <a:pt x="369" y="113"/>
                    </a:lnTo>
                    <a:lnTo>
                      <a:pt x="227" y="85"/>
                    </a:lnTo>
                    <a:lnTo>
                      <a:pt x="227" y="0"/>
                    </a:lnTo>
                    <a:lnTo>
                      <a:pt x="85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1" name="Freeform 261"/>
              <p:cNvSpPr>
                <a:spLocks/>
              </p:cNvSpPr>
              <p:nvPr/>
            </p:nvSpPr>
            <p:spPr bwMode="auto">
              <a:xfrm>
                <a:off x="2514" y="4939"/>
                <a:ext cx="255" cy="199"/>
              </a:xfrm>
              <a:custGeom>
                <a:avLst/>
                <a:gdLst>
                  <a:gd name="T0" fmla="*/ 255 w 255"/>
                  <a:gd name="T1" fmla="*/ 85 h 199"/>
                  <a:gd name="T2" fmla="*/ 255 w 255"/>
                  <a:gd name="T3" fmla="*/ 29 h 199"/>
                  <a:gd name="T4" fmla="*/ 141 w 255"/>
                  <a:gd name="T5" fmla="*/ 0 h 199"/>
                  <a:gd name="T6" fmla="*/ 56 w 255"/>
                  <a:gd name="T7" fmla="*/ 85 h 199"/>
                  <a:gd name="T8" fmla="*/ 113 w 255"/>
                  <a:gd name="T9" fmla="*/ 85 h 199"/>
                  <a:gd name="T10" fmla="*/ 113 w 255"/>
                  <a:gd name="T11" fmla="*/ 142 h 199"/>
                  <a:gd name="T12" fmla="*/ 56 w 255"/>
                  <a:gd name="T13" fmla="*/ 142 h 199"/>
                  <a:gd name="T14" fmla="*/ 0 w 255"/>
                  <a:gd name="T15" fmla="*/ 170 h 199"/>
                  <a:gd name="T16" fmla="*/ 141 w 255"/>
                  <a:gd name="T17" fmla="*/ 199 h 199"/>
                  <a:gd name="T18" fmla="*/ 170 w 255"/>
                  <a:gd name="T19" fmla="*/ 170 h 199"/>
                  <a:gd name="T20" fmla="*/ 227 w 255"/>
                  <a:gd name="T21" fmla="*/ 199 h 199"/>
                  <a:gd name="T22" fmla="*/ 255 w 255"/>
                  <a:gd name="T23" fmla="*/ 170 h 199"/>
                  <a:gd name="T24" fmla="*/ 255 w 255"/>
                  <a:gd name="T25" fmla="*/ 85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55" h="199">
                    <a:moveTo>
                      <a:pt x="255" y="85"/>
                    </a:moveTo>
                    <a:lnTo>
                      <a:pt x="255" y="29"/>
                    </a:lnTo>
                    <a:lnTo>
                      <a:pt x="141" y="0"/>
                    </a:lnTo>
                    <a:lnTo>
                      <a:pt x="56" y="85"/>
                    </a:lnTo>
                    <a:lnTo>
                      <a:pt x="113" y="85"/>
                    </a:lnTo>
                    <a:lnTo>
                      <a:pt x="113" y="142"/>
                    </a:lnTo>
                    <a:lnTo>
                      <a:pt x="56" y="142"/>
                    </a:lnTo>
                    <a:lnTo>
                      <a:pt x="0" y="170"/>
                    </a:lnTo>
                    <a:lnTo>
                      <a:pt x="141" y="199"/>
                    </a:lnTo>
                    <a:lnTo>
                      <a:pt x="170" y="170"/>
                    </a:lnTo>
                    <a:lnTo>
                      <a:pt x="227" y="199"/>
                    </a:lnTo>
                    <a:lnTo>
                      <a:pt x="255" y="170"/>
                    </a:lnTo>
                    <a:lnTo>
                      <a:pt x="255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2" name="Freeform 262"/>
              <p:cNvSpPr>
                <a:spLocks/>
              </p:cNvSpPr>
              <p:nvPr/>
            </p:nvSpPr>
            <p:spPr bwMode="auto">
              <a:xfrm>
                <a:off x="2429" y="4684"/>
                <a:ext cx="708" cy="340"/>
              </a:xfrm>
              <a:custGeom>
                <a:avLst/>
                <a:gdLst>
                  <a:gd name="T0" fmla="*/ 680 w 708"/>
                  <a:gd name="T1" fmla="*/ 0 h 340"/>
                  <a:gd name="T2" fmla="*/ 708 w 708"/>
                  <a:gd name="T3" fmla="*/ 57 h 340"/>
                  <a:gd name="T4" fmla="*/ 623 w 708"/>
                  <a:gd name="T5" fmla="*/ 198 h 340"/>
                  <a:gd name="T6" fmla="*/ 595 w 708"/>
                  <a:gd name="T7" fmla="*/ 170 h 340"/>
                  <a:gd name="T8" fmla="*/ 425 w 708"/>
                  <a:gd name="T9" fmla="*/ 340 h 340"/>
                  <a:gd name="T10" fmla="*/ 340 w 708"/>
                  <a:gd name="T11" fmla="*/ 340 h 340"/>
                  <a:gd name="T12" fmla="*/ 340 w 708"/>
                  <a:gd name="T13" fmla="*/ 284 h 340"/>
                  <a:gd name="T14" fmla="*/ 226 w 708"/>
                  <a:gd name="T15" fmla="*/ 255 h 340"/>
                  <a:gd name="T16" fmla="*/ 113 w 708"/>
                  <a:gd name="T17" fmla="*/ 227 h 340"/>
                  <a:gd name="T18" fmla="*/ 0 w 708"/>
                  <a:gd name="T19" fmla="*/ 142 h 340"/>
                  <a:gd name="T20" fmla="*/ 28 w 708"/>
                  <a:gd name="T21" fmla="*/ 113 h 340"/>
                  <a:gd name="T22" fmla="*/ 85 w 708"/>
                  <a:gd name="T23" fmla="*/ 113 h 340"/>
                  <a:gd name="T24" fmla="*/ 170 w 708"/>
                  <a:gd name="T25" fmla="*/ 0 h 340"/>
                  <a:gd name="T26" fmla="*/ 255 w 708"/>
                  <a:gd name="T27" fmla="*/ 57 h 340"/>
                  <a:gd name="T28" fmla="*/ 340 w 708"/>
                  <a:gd name="T29" fmla="*/ 85 h 340"/>
                  <a:gd name="T30" fmla="*/ 368 w 708"/>
                  <a:gd name="T31" fmla="*/ 28 h 340"/>
                  <a:gd name="T32" fmla="*/ 453 w 708"/>
                  <a:gd name="T33" fmla="*/ 57 h 340"/>
                  <a:gd name="T34" fmla="*/ 510 w 708"/>
                  <a:gd name="T35" fmla="*/ 0 h 340"/>
                  <a:gd name="T36" fmla="*/ 595 w 708"/>
                  <a:gd name="T37" fmla="*/ 57 h 340"/>
                  <a:gd name="T38" fmla="*/ 652 w 708"/>
                  <a:gd name="T39" fmla="*/ 28 h 340"/>
                  <a:gd name="T40" fmla="*/ 680 w 708"/>
                  <a:gd name="T4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08" h="340">
                    <a:moveTo>
                      <a:pt x="680" y="0"/>
                    </a:moveTo>
                    <a:lnTo>
                      <a:pt x="708" y="57"/>
                    </a:lnTo>
                    <a:lnTo>
                      <a:pt x="623" y="198"/>
                    </a:lnTo>
                    <a:lnTo>
                      <a:pt x="595" y="170"/>
                    </a:lnTo>
                    <a:lnTo>
                      <a:pt x="425" y="340"/>
                    </a:lnTo>
                    <a:lnTo>
                      <a:pt x="340" y="340"/>
                    </a:lnTo>
                    <a:lnTo>
                      <a:pt x="340" y="284"/>
                    </a:lnTo>
                    <a:lnTo>
                      <a:pt x="226" y="255"/>
                    </a:lnTo>
                    <a:lnTo>
                      <a:pt x="113" y="227"/>
                    </a:lnTo>
                    <a:lnTo>
                      <a:pt x="0" y="142"/>
                    </a:lnTo>
                    <a:lnTo>
                      <a:pt x="28" y="113"/>
                    </a:lnTo>
                    <a:lnTo>
                      <a:pt x="85" y="113"/>
                    </a:lnTo>
                    <a:lnTo>
                      <a:pt x="170" y="0"/>
                    </a:lnTo>
                    <a:lnTo>
                      <a:pt x="255" y="57"/>
                    </a:lnTo>
                    <a:lnTo>
                      <a:pt x="340" y="85"/>
                    </a:lnTo>
                    <a:lnTo>
                      <a:pt x="368" y="28"/>
                    </a:lnTo>
                    <a:lnTo>
                      <a:pt x="453" y="57"/>
                    </a:lnTo>
                    <a:lnTo>
                      <a:pt x="510" y="0"/>
                    </a:lnTo>
                    <a:lnTo>
                      <a:pt x="595" y="57"/>
                    </a:lnTo>
                    <a:lnTo>
                      <a:pt x="652" y="28"/>
                    </a:lnTo>
                    <a:lnTo>
                      <a:pt x="68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3" name="Freeform 263"/>
              <p:cNvSpPr>
                <a:spLocks/>
              </p:cNvSpPr>
              <p:nvPr/>
            </p:nvSpPr>
            <p:spPr bwMode="auto">
              <a:xfrm>
                <a:off x="2939" y="3975"/>
                <a:ext cx="595" cy="766"/>
              </a:xfrm>
              <a:custGeom>
                <a:avLst/>
                <a:gdLst>
                  <a:gd name="T0" fmla="*/ 0 w 595"/>
                  <a:gd name="T1" fmla="*/ 709 h 766"/>
                  <a:gd name="T2" fmla="*/ 85 w 595"/>
                  <a:gd name="T3" fmla="*/ 766 h 766"/>
                  <a:gd name="T4" fmla="*/ 142 w 595"/>
                  <a:gd name="T5" fmla="*/ 737 h 766"/>
                  <a:gd name="T6" fmla="*/ 170 w 595"/>
                  <a:gd name="T7" fmla="*/ 709 h 766"/>
                  <a:gd name="T8" fmla="*/ 255 w 595"/>
                  <a:gd name="T9" fmla="*/ 652 h 766"/>
                  <a:gd name="T10" fmla="*/ 255 w 595"/>
                  <a:gd name="T11" fmla="*/ 596 h 766"/>
                  <a:gd name="T12" fmla="*/ 340 w 595"/>
                  <a:gd name="T13" fmla="*/ 539 h 766"/>
                  <a:gd name="T14" fmla="*/ 340 w 595"/>
                  <a:gd name="T15" fmla="*/ 482 h 766"/>
                  <a:gd name="T16" fmla="*/ 425 w 595"/>
                  <a:gd name="T17" fmla="*/ 454 h 766"/>
                  <a:gd name="T18" fmla="*/ 397 w 595"/>
                  <a:gd name="T19" fmla="*/ 397 h 766"/>
                  <a:gd name="T20" fmla="*/ 454 w 595"/>
                  <a:gd name="T21" fmla="*/ 369 h 766"/>
                  <a:gd name="T22" fmla="*/ 510 w 595"/>
                  <a:gd name="T23" fmla="*/ 142 h 766"/>
                  <a:gd name="T24" fmla="*/ 539 w 595"/>
                  <a:gd name="T25" fmla="*/ 142 h 766"/>
                  <a:gd name="T26" fmla="*/ 539 w 595"/>
                  <a:gd name="T27" fmla="*/ 114 h 766"/>
                  <a:gd name="T28" fmla="*/ 595 w 595"/>
                  <a:gd name="T29" fmla="*/ 85 h 766"/>
                  <a:gd name="T30" fmla="*/ 567 w 595"/>
                  <a:gd name="T31" fmla="*/ 57 h 766"/>
                  <a:gd name="T32" fmla="*/ 539 w 595"/>
                  <a:gd name="T33" fmla="*/ 0 h 766"/>
                  <a:gd name="T34" fmla="*/ 454 w 595"/>
                  <a:gd name="T35" fmla="*/ 29 h 766"/>
                  <a:gd name="T36" fmla="*/ 482 w 595"/>
                  <a:gd name="T37" fmla="*/ 85 h 766"/>
                  <a:gd name="T38" fmla="*/ 425 w 595"/>
                  <a:gd name="T39" fmla="*/ 114 h 766"/>
                  <a:gd name="T40" fmla="*/ 340 w 595"/>
                  <a:gd name="T41" fmla="*/ 114 h 766"/>
                  <a:gd name="T42" fmla="*/ 340 w 595"/>
                  <a:gd name="T43" fmla="*/ 142 h 766"/>
                  <a:gd name="T44" fmla="*/ 312 w 595"/>
                  <a:gd name="T45" fmla="*/ 170 h 766"/>
                  <a:gd name="T46" fmla="*/ 340 w 595"/>
                  <a:gd name="T47" fmla="*/ 199 h 766"/>
                  <a:gd name="T48" fmla="*/ 312 w 595"/>
                  <a:gd name="T49" fmla="*/ 255 h 766"/>
                  <a:gd name="T50" fmla="*/ 170 w 595"/>
                  <a:gd name="T51" fmla="*/ 340 h 766"/>
                  <a:gd name="T52" fmla="*/ 142 w 595"/>
                  <a:gd name="T53" fmla="*/ 426 h 766"/>
                  <a:gd name="T54" fmla="*/ 85 w 595"/>
                  <a:gd name="T55" fmla="*/ 454 h 766"/>
                  <a:gd name="T56" fmla="*/ 28 w 595"/>
                  <a:gd name="T57" fmla="*/ 426 h 766"/>
                  <a:gd name="T58" fmla="*/ 0 w 595"/>
                  <a:gd name="T59" fmla="*/ 482 h 766"/>
                  <a:gd name="T60" fmla="*/ 0 w 595"/>
                  <a:gd name="T61" fmla="*/ 539 h 766"/>
                  <a:gd name="T62" fmla="*/ 28 w 595"/>
                  <a:gd name="T63" fmla="*/ 539 h 766"/>
                  <a:gd name="T64" fmla="*/ 57 w 595"/>
                  <a:gd name="T65" fmla="*/ 681 h 766"/>
                  <a:gd name="T66" fmla="*/ 0 w 595"/>
                  <a:gd name="T67" fmla="*/ 709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595" h="766">
                    <a:moveTo>
                      <a:pt x="0" y="709"/>
                    </a:moveTo>
                    <a:lnTo>
                      <a:pt x="85" y="766"/>
                    </a:lnTo>
                    <a:lnTo>
                      <a:pt x="142" y="737"/>
                    </a:lnTo>
                    <a:lnTo>
                      <a:pt x="170" y="709"/>
                    </a:lnTo>
                    <a:lnTo>
                      <a:pt x="255" y="652"/>
                    </a:lnTo>
                    <a:lnTo>
                      <a:pt x="255" y="596"/>
                    </a:lnTo>
                    <a:lnTo>
                      <a:pt x="340" y="539"/>
                    </a:lnTo>
                    <a:lnTo>
                      <a:pt x="340" y="482"/>
                    </a:lnTo>
                    <a:lnTo>
                      <a:pt x="425" y="454"/>
                    </a:lnTo>
                    <a:lnTo>
                      <a:pt x="397" y="397"/>
                    </a:lnTo>
                    <a:lnTo>
                      <a:pt x="454" y="369"/>
                    </a:lnTo>
                    <a:lnTo>
                      <a:pt x="510" y="142"/>
                    </a:lnTo>
                    <a:lnTo>
                      <a:pt x="539" y="142"/>
                    </a:lnTo>
                    <a:lnTo>
                      <a:pt x="539" y="114"/>
                    </a:lnTo>
                    <a:lnTo>
                      <a:pt x="595" y="85"/>
                    </a:lnTo>
                    <a:lnTo>
                      <a:pt x="567" y="57"/>
                    </a:lnTo>
                    <a:lnTo>
                      <a:pt x="539" y="0"/>
                    </a:lnTo>
                    <a:lnTo>
                      <a:pt x="454" y="29"/>
                    </a:lnTo>
                    <a:lnTo>
                      <a:pt x="482" y="85"/>
                    </a:lnTo>
                    <a:lnTo>
                      <a:pt x="425" y="114"/>
                    </a:lnTo>
                    <a:lnTo>
                      <a:pt x="340" y="114"/>
                    </a:lnTo>
                    <a:lnTo>
                      <a:pt x="340" y="142"/>
                    </a:lnTo>
                    <a:lnTo>
                      <a:pt x="312" y="170"/>
                    </a:lnTo>
                    <a:lnTo>
                      <a:pt x="340" y="199"/>
                    </a:lnTo>
                    <a:lnTo>
                      <a:pt x="312" y="255"/>
                    </a:lnTo>
                    <a:lnTo>
                      <a:pt x="170" y="340"/>
                    </a:lnTo>
                    <a:lnTo>
                      <a:pt x="142" y="426"/>
                    </a:lnTo>
                    <a:lnTo>
                      <a:pt x="85" y="454"/>
                    </a:lnTo>
                    <a:lnTo>
                      <a:pt x="28" y="426"/>
                    </a:lnTo>
                    <a:lnTo>
                      <a:pt x="0" y="482"/>
                    </a:lnTo>
                    <a:lnTo>
                      <a:pt x="0" y="539"/>
                    </a:lnTo>
                    <a:lnTo>
                      <a:pt x="28" y="539"/>
                    </a:lnTo>
                    <a:lnTo>
                      <a:pt x="57" y="681"/>
                    </a:lnTo>
                    <a:lnTo>
                      <a:pt x="0" y="70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4" name="Freeform 264"/>
              <p:cNvSpPr>
                <a:spLocks/>
              </p:cNvSpPr>
              <p:nvPr/>
            </p:nvSpPr>
            <p:spPr bwMode="auto">
              <a:xfrm>
                <a:off x="3052" y="3805"/>
                <a:ext cx="369" cy="510"/>
              </a:xfrm>
              <a:custGeom>
                <a:avLst/>
                <a:gdLst>
                  <a:gd name="T0" fmla="*/ 57 w 369"/>
                  <a:gd name="T1" fmla="*/ 510 h 510"/>
                  <a:gd name="T2" fmla="*/ 199 w 369"/>
                  <a:gd name="T3" fmla="*/ 425 h 510"/>
                  <a:gd name="T4" fmla="*/ 227 w 369"/>
                  <a:gd name="T5" fmla="*/ 369 h 510"/>
                  <a:gd name="T6" fmla="*/ 199 w 369"/>
                  <a:gd name="T7" fmla="*/ 340 h 510"/>
                  <a:gd name="T8" fmla="*/ 227 w 369"/>
                  <a:gd name="T9" fmla="*/ 312 h 510"/>
                  <a:gd name="T10" fmla="*/ 227 w 369"/>
                  <a:gd name="T11" fmla="*/ 284 h 510"/>
                  <a:gd name="T12" fmla="*/ 312 w 369"/>
                  <a:gd name="T13" fmla="*/ 284 h 510"/>
                  <a:gd name="T14" fmla="*/ 369 w 369"/>
                  <a:gd name="T15" fmla="*/ 255 h 510"/>
                  <a:gd name="T16" fmla="*/ 341 w 369"/>
                  <a:gd name="T17" fmla="*/ 199 h 510"/>
                  <a:gd name="T18" fmla="*/ 284 w 369"/>
                  <a:gd name="T19" fmla="*/ 85 h 510"/>
                  <a:gd name="T20" fmla="*/ 227 w 369"/>
                  <a:gd name="T21" fmla="*/ 57 h 510"/>
                  <a:gd name="T22" fmla="*/ 227 w 369"/>
                  <a:gd name="T23" fmla="*/ 0 h 510"/>
                  <a:gd name="T24" fmla="*/ 114 w 369"/>
                  <a:gd name="T25" fmla="*/ 0 h 510"/>
                  <a:gd name="T26" fmla="*/ 57 w 369"/>
                  <a:gd name="T27" fmla="*/ 29 h 510"/>
                  <a:gd name="T28" fmla="*/ 57 w 369"/>
                  <a:gd name="T29" fmla="*/ 85 h 510"/>
                  <a:gd name="T30" fmla="*/ 85 w 369"/>
                  <a:gd name="T31" fmla="*/ 114 h 510"/>
                  <a:gd name="T32" fmla="*/ 114 w 369"/>
                  <a:gd name="T33" fmla="*/ 85 h 510"/>
                  <a:gd name="T34" fmla="*/ 142 w 369"/>
                  <a:gd name="T35" fmla="*/ 170 h 510"/>
                  <a:gd name="T36" fmla="*/ 29 w 369"/>
                  <a:gd name="T37" fmla="*/ 142 h 510"/>
                  <a:gd name="T38" fmla="*/ 29 w 369"/>
                  <a:gd name="T39" fmla="*/ 255 h 510"/>
                  <a:gd name="T40" fmla="*/ 0 w 369"/>
                  <a:gd name="T41" fmla="*/ 312 h 510"/>
                  <a:gd name="T42" fmla="*/ 29 w 369"/>
                  <a:gd name="T43" fmla="*/ 454 h 510"/>
                  <a:gd name="T44" fmla="*/ 57 w 369"/>
                  <a:gd name="T45" fmla="*/ 51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69" h="510">
                    <a:moveTo>
                      <a:pt x="57" y="510"/>
                    </a:moveTo>
                    <a:lnTo>
                      <a:pt x="199" y="425"/>
                    </a:lnTo>
                    <a:lnTo>
                      <a:pt x="227" y="369"/>
                    </a:lnTo>
                    <a:lnTo>
                      <a:pt x="199" y="340"/>
                    </a:lnTo>
                    <a:lnTo>
                      <a:pt x="227" y="312"/>
                    </a:lnTo>
                    <a:lnTo>
                      <a:pt x="227" y="284"/>
                    </a:lnTo>
                    <a:lnTo>
                      <a:pt x="312" y="284"/>
                    </a:lnTo>
                    <a:lnTo>
                      <a:pt x="369" y="255"/>
                    </a:lnTo>
                    <a:lnTo>
                      <a:pt x="341" y="199"/>
                    </a:lnTo>
                    <a:lnTo>
                      <a:pt x="284" y="85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lnTo>
                      <a:pt x="57" y="29"/>
                    </a:lnTo>
                    <a:lnTo>
                      <a:pt x="57" y="85"/>
                    </a:lnTo>
                    <a:lnTo>
                      <a:pt x="85" y="114"/>
                    </a:lnTo>
                    <a:lnTo>
                      <a:pt x="114" y="85"/>
                    </a:lnTo>
                    <a:lnTo>
                      <a:pt x="142" y="170"/>
                    </a:lnTo>
                    <a:lnTo>
                      <a:pt x="29" y="142"/>
                    </a:lnTo>
                    <a:lnTo>
                      <a:pt x="29" y="255"/>
                    </a:lnTo>
                    <a:lnTo>
                      <a:pt x="0" y="312"/>
                    </a:lnTo>
                    <a:lnTo>
                      <a:pt x="29" y="454"/>
                    </a:lnTo>
                    <a:lnTo>
                      <a:pt x="57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5" name="Freeform 265"/>
              <p:cNvSpPr>
                <a:spLocks/>
              </p:cNvSpPr>
              <p:nvPr/>
            </p:nvSpPr>
            <p:spPr bwMode="auto">
              <a:xfrm>
                <a:off x="2797" y="3777"/>
                <a:ext cx="397" cy="709"/>
              </a:xfrm>
              <a:custGeom>
                <a:avLst/>
                <a:gdLst>
                  <a:gd name="T0" fmla="*/ 142 w 397"/>
                  <a:gd name="T1" fmla="*/ 680 h 709"/>
                  <a:gd name="T2" fmla="*/ 170 w 397"/>
                  <a:gd name="T3" fmla="*/ 624 h 709"/>
                  <a:gd name="T4" fmla="*/ 227 w 397"/>
                  <a:gd name="T5" fmla="*/ 652 h 709"/>
                  <a:gd name="T6" fmla="*/ 284 w 397"/>
                  <a:gd name="T7" fmla="*/ 624 h 709"/>
                  <a:gd name="T8" fmla="*/ 312 w 397"/>
                  <a:gd name="T9" fmla="*/ 538 h 709"/>
                  <a:gd name="T10" fmla="*/ 284 w 397"/>
                  <a:gd name="T11" fmla="*/ 482 h 709"/>
                  <a:gd name="T12" fmla="*/ 255 w 397"/>
                  <a:gd name="T13" fmla="*/ 340 h 709"/>
                  <a:gd name="T14" fmla="*/ 284 w 397"/>
                  <a:gd name="T15" fmla="*/ 283 h 709"/>
                  <a:gd name="T16" fmla="*/ 284 w 397"/>
                  <a:gd name="T17" fmla="*/ 170 h 709"/>
                  <a:gd name="T18" fmla="*/ 397 w 397"/>
                  <a:gd name="T19" fmla="*/ 198 h 709"/>
                  <a:gd name="T20" fmla="*/ 369 w 397"/>
                  <a:gd name="T21" fmla="*/ 113 h 709"/>
                  <a:gd name="T22" fmla="*/ 340 w 397"/>
                  <a:gd name="T23" fmla="*/ 142 h 709"/>
                  <a:gd name="T24" fmla="*/ 312 w 397"/>
                  <a:gd name="T25" fmla="*/ 113 h 709"/>
                  <a:gd name="T26" fmla="*/ 312 w 397"/>
                  <a:gd name="T27" fmla="*/ 57 h 709"/>
                  <a:gd name="T28" fmla="*/ 199 w 397"/>
                  <a:gd name="T29" fmla="*/ 0 h 709"/>
                  <a:gd name="T30" fmla="*/ 170 w 397"/>
                  <a:gd name="T31" fmla="*/ 113 h 709"/>
                  <a:gd name="T32" fmla="*/ 114 w 397"/>
                  <a:gd name="T33" fmla="*/ 397 h 709"/>
                  <a:gd name="T34" fmla="*/ 57 w 397"/>
                  <a:gd name="T35" fmla="*/ 425 h 709"/>
                  <a:gd name="T36" fmla="*/ 85 w 397"/>
                  <a:gd name="T37" fmla="*/ 482 h 709"/>
                  <a:gd name="T38" fmla="*/ 29 w 397"/>
                  <a:gd name="T39" fmla="*/ 510 h 709"/>
                  <a:gd name="T40" fmla="*/ 0 w 397"/>
                  <a:gd name="T41" fmla="*/ 652 h 709"/>
                  <a:gd name="T42" fmla="*/ 29 w 397"/>
                  <a:gd name="T43" fmla="*/ 680 h 709"/>
                  <a:gd name="T44" fmla="*/ 85 w 397"/>
                  <a:gd name="T45" fmla="*/ 709 h 709"/>
                  <a:gd name="T46" fmla="*/ 142 w 397"/>
                  <a:gd name="T47" fmla="*/ 680 h 7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97" h="709">
                    <a:moveTo>
                      <a:pt x="142" y="680"/>
                    </a:moveTo>
                    <a:lnTo>
                      <a:pt x="170" y="624"/>
                    </a:lnTo>
                    <a:lnTo>
                      <a:pt x="227" y="652"/>
                    </a:lnTo>
                    <a:lnTo>
                      <a:pt x="284" y="624"/>
                    </a:lnTo>
                    <a:lnTo>
                      <a:pt x="312" y="538"/>
                    </a:lnTo>
                    <a:lnTo>
                      <a:pt x="284" y="482"/>
                    </a:lnTo>
                    <a:lnTo>
                      <a:pt x="255" y="340"/>
                    </a:lnTo>
                    <a:lnTo>
                      <a:pt x="284" y="283"/>
                    </a:lnTo>
                    <a:lnTo>
                      <a:pt x="284" y="170"/>
                    </a:lnTo>
                    <a:lnTo>
                      <a:pt x="397" y="198"/>
                    </a:lnTo>
                    <a:lnTo>
                      <a:pt x="369" y="113"/>
                    </a:lnTo>
                    <a:lnTo>
                      <a:pt x="340" y="142"/>
                    </a:lnTo>
                    <a:lnTo>
                      <a:pt x="312" y="113"/>
                    </a:lnTo>
                    <a:lnTo>
                      <a:pt x="312" y="57"/>
                    </a:lnTo>
                    <a:lnTo>
                      <a:pt x="199" y="0"/>
                    </a:lnTo>
                    <a:lnTo>
                      <a:pt x="170" y="113"/>
                    </a:lnTo>
                    <a:lnTo>
                      <a:pt x="114" y="397"/>
                    </a:lnTo>
                    <a:lnTo>
                      <a:pt x="57" y="425"/>
                    </a:lnTo>
                    <a:lnTo>
                      <a:pt x="85" y="482"/>
                    </a:lnTo>
                    <a:lnTo>
                      <a:pt x="29" y="510"/>
                    </a:lnTo>
                    <a:lnTo>
                      <a:pt x="0" y="652"/>
                    </a:lnTo>
                    <a:lnTo>
                      <a:pt x="29" y="680"/>
                    </a:lnTo>
                    <a:lnTo>
                      <a:pt x="85" y="709"/>
                    </a:lnTo>
                    <a:lnTo>
                      <a:pt x="142" y="68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6" name="Freeform 266"/>
              <p:cNvSpPr>
                <a:spLocks/>
              </p:cNvSpPr>
              <p:nvPr/>
            </p:nvSpPr>
            <p:spPr bwMode="auto">
              <a:xfrm>
                <a:off x="3222" y="3238"/>
                <a:ext cx="624" cy="822"/>
              </a:xfrm>
              <a:custGeom>
                <a:avLst/>
                <a:gdLst>
                  <a:gd name="T0" fmla="*/ 312 w 624"/>
                  <a:gd name="T1" fmla="*/ 822 h 822"/>
                  <a:gd name="T2" fmla="*/ 284 w 624"/>
                  <a:gd name="T3" fmla="*/ 794 h 822"/>
                  <a:gd name="T4" fmla="*/ 256 w 624"/>
                  <a:gd name="T5" fmla="*/ 737 h 822"/>
                  <a:gd name="T6" fmla="*/ 171 w 624"/>
                  <a:gd name="T7" fmla="*/ 766 h 822"/>
                  <a:gd name="T8" fmla="*/ 114 w 624"/>
                  <a:gd name="T9" fmla="*/ 652 h 822"/>
                  <a:gd name="T10" fmla="*/ 57 w 624"/>
                  <a:gd name="T11" fmla="*/ 624 h 822"/>
                  <a:gd name="T12" fmla="*/ 57 w 624"/>
                  <a:gd name="T13" fmla="*/ 567 h 822"/>
                  <a:gd name="T14" fmla="*/ 29 w 624"/>
                  <a:gd name="T15" fmla="*/ 369 h 822"/>
                  <a:gd name="T16" fmla="*/ 0 w 624"/>
                  <a:gd name="T17" fmla="*/ 340 h 822"/>
                  <a:gd name="T18" fmla="*/ 57 w 624"/>
                  <a:gd name="T19" fmla="*/ 255 h 822"/>
                  <a:gd name="T20" fmla="*/ 142 w 624"/>
                  <a:gd name="T21" fmla="*/ 312 h 822"/>
                  <a:gd name="T22" fmla="*/ 142 w 624"/>
                  <a:gd name="T23" fmla="*/ 340 h 822"/>
                  <a:gd name="T24" fmla="*/ 199 w 624"/>
                  <a:gd name="T25" fmla="*/ 340 h 822"/>
                  <a:gd name="T26" fmla="*/ 256 w 624"/>
                  <a:gd name="T27" fmla="*/ 312 h 822"/>
                  <a:gd name="T28" fmla="*/ 369 w 624"/>
                  <a:gd name="T29" fmla="*/ 312 h 822"/>
                  <a:gd name="T30" fmla="*/ 426 w 624"/>
                  <a:gd name="T31" fmla="*/ 199 h 822"/>
                  <a:gd name="T32" fmla="*/ 454 w 624"/>
                  <a:gd name="T33" fmla="*/ 199 h 822"/>
                  <a:gd name="T34" fmla="*/ 454 w 624"/>
                  <a:gd name="T35" fmla="*/ 85 h 822"/>
                  <a:gd name="T36" fmla="*/ 511 w 624"/>
                  <a:gd name="T37" fmla="*/ 0 h 822"/>
                  <a:gd name="T38" fmla="*/ 539 w 624"/>
                  <a:gd name="T39" fmla="*/ 57 h 822"/>
                  <a:gd name="T40" fmla="*/ 567 w 624"/>
                  <a:gd name="T41" fmla="*/ 57 h 822"/>
                  <a:gd name="T42" fmla="*/ 596 w 624"/>
                  <a:gd name="T43" fmla="*/ 199 h 822"/>
                  <a:gd name="T44" fmla="*/ 624 w 624"/>
                  <a:gd name="T45" fmla="*/ 227 h 822"/>
                  <a:gd name="T46" fmla="*/ 596 w 624"/>
                  <a:gd name="T47" fmla="*/ 255 h 822"/>
                  <a:gd name="T48" fmla="*/ 511 w 624"/>
                  <a:gd name="T49" fmla="*/ 681 h 822"/>
                  <a:gd name="T50" fmla="*/ 426 w 624"/>
                  <a:gd name="T51" fmla="*/ 794 h 822"/>
                  <a:gd name="T52" fmla="*/ 369 w 624"/>
                  <a:gd name="T53" fmla="*/ 822 h 822"/>
                  <a:gd name="T54" fmla="*/ 312 w 624"/>
                  <a:gd name="T55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24" h="822">
                    <a:moveTo>
                      <a:pt x="312" y="822"/>
                    </a:moveTo>
                    <a:lnTo>
                      <a:pt x="284" y="794"/>
                    </a:lnTo>
                    <a:lnTo>
                      <a:pt x="256" y="737"/>
                    </a:lnTo>
                    <a:lnTo>
                      <a:pt x="171" y="766"/>
                    </a:lnTo>
                    <a:lnTo>
                      <a:pt x="114" y="652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29" y="369"/>
                    </a:lnTo>
                    <a:lnTo>
                      <a:pt x="0" y="340"/>
                    </a:lnTo>
                    <a:lnTo>
                      <a:pt x="57" y="255"/>
                    </a:lnTo>
                    <a:lnTo>
                      <a:pt x="142" y="312"/>
                    </a:lnTo>
                    <a:lnTo>
                      <a:pt x="142" y="340"/>
                    </a:lnTo>
                    <a:lnTo>
                      <a:pt x="199" y="340"/>
                    </a:lnTo>
                    <a:lnTo>
                      <a:pt x="256" y="312"/>
                    </a:lnTo>
                    <a:lnTo>
                      <a:pt x="369" y="312"/>
                    </a:lnTo>
                    <a:lnTo>
                      <a:pt x="426" y="199"/>
                    </a:lnTo>
                    <a:lnTo>
                      <a:pt x="454" y="199"/>
                    </a:lnTo>
                    <a:lnTo>
                      <a:pt x="454" y="85"/>
                    </a:lnTo>
                    <a:lnTo>
                      <a:pt x="511" y="0"/>
                    </a:lnTo>
                    <a:lnTo>
                      <a:pt x="539" y="57"/>
                    </a:lnTo>
                    <a:lnTo>
                      <a:pt x="567" y="57"/>
                    </a:lnTo>
                    <a:lnTo>
                      <a:pt x="596" y="199"/>
                    </a:lnTo>
                    <a:lnTo>
                      <a:pt x="624" y="227"/>
                    </a:lnTo>
                    <a:lnTo>
                      <a:pt x="596" y="255"/>
                    </a:lnTo>
                    <a:lnTo>
                      <a:pt x="511" y="681"/>
                    </a:lnTo>
                    <a:lnTo>
                      <a:pt x="426" y="794"/>
                    </a:lnTo>
                    <a:lnTo>
                      <a:pt x="369" y="822"/>
                    </a:lnTo>
                    <a:lnTo>
                      <a:pt x="312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7" name="Freeform 267"/>
              <p:cNvSpPr>
                <a:spLocks/>
              </p:cNvSpPr>
              <p:nvPr/>
            </p:nvSpPr>
            <p:spPr bwMode="auto">
              <a:xfrm>
                <a:off x="3052" y="2133"/>
                <a:ext cx="1219" cy="1445"/>
              </a:xfrm>
              <a:custGeom>
                <a:avLst/>
                <a:gdLst>
                  <a:gd name="T0" fmla="*/ 170 w 1219"/>
                  <a:gd name="T1" fmla="*/ 1445 h 1445"/>
                  <a:gd name="T2" fmla="*/ 227 w 1219"/>
                  <a:gd name="T3" fmla="*/ 1360 h 1445"/>
                  <a:gd name="T4" fmla="*/ 312 w 1219"/>
                  <a:gd name="T5" fmla="*/ 1417 h 1445"/>
                  <a:gd name="T6" fmla="*/ 312 w 1219"/>
                  <a:gd name="T7" fmla="*/ 1445 h 1445"/>
                  <a:gd name="T8" fmla="*/ 369 w 1219"/>
                  <a:gd name="T9" fmla="*/ 1445 h 1445"/>
                  <a:gd name="T10" fmla="*/ 426 w 1219"/>
                  <a:gd name="T11" fmla="*/ 1417 h 1445"/>
                  <a:gd name="T12" fmla="*/ 511 w 1219"/>
                  <a:gd name="T13" fmla="*/ 1417 h 1445"/>
                  <a:gd name="T14" fmla="*/ 539 w 1219"/>
                  <a:gd name="T15" fmla="*/ 1417 h 1445"/>
                  <a:gd name="T16" fmla="*/ 596 w 1219"/>
                  <a:gd name="T17" fmla="*/ 1304 h 1445"/>
                  <a:gd name="T18" fmla="*/ 624 w 1219"/>
                  <a:gd name="T19" fmla="*/ 1304 h 1445"/>
                  <a:gd name="T20" fmla="*/ 624 w 1219"/>
                  <a:gd name="T21" fmla="*/ 1190 h 1445"/>
                  <a:gd name="T22" fmla="*/ 681 w 1219"/>
                  <a:gd name="T23" fmla="*/ 1105 h 1445"/>
                  <a:gd name="T24" fmla="*/ 709 w 1219"/>
                  <a:gd name="T25" fmla="*/ 1162 h 1445"/>
                  <a:gd name="T26" fmla="*/ 737 w 1219"/>
                  <a:gd name="T27" fmla="*/ 1162 h 1445"/>
                  <a:gd name="T28" fmla="*/ 766 w 1219"/>
                  <a:gd name="T29" fmla="*/ 1134 h 1445"/>
                  <a:gd name="T30" fmla="*/ 766 w 1219"/>
                  <a:gd name="T31" fmla="*/ 1049 h 1445"/>
                  <a:gd name="T32" fmla="*/ 794 w 1219"/>
                  <a:gd name="T33" fmla="*/ 992 h 1445"/>
                  <a:gd name="T34" fmla="*/ 851 w 1219"/>
                  <a:gd name="T35" fmla="*/ 963 h 1445"/>
                  <a:gd name="T36" fmla="*/ 879 w 1219"/>
                  <a:gd name="T37" fmla="*/ 907 h 1445"/>
                  <a:gd name="T38" fmla="*/ 766 w 1219"/>
                  <a:gd name="T39" fmla="*/ 765 h 1445"/>
                  <a:gd name="T40" fmla="*/ 936 w 1219"/>
                  <a:gd name="T41" fmla="*/ 652 h 1445"/>
                  <a:gd name="T42" fmla="*/ 993 w 1219"/>
                  <a:gd name="T43" fmla="*/ 510 h 1445"/>
                  <a:gd name="T44" fmla="*/ 1163 w 1219"/>
                  <a:gd name="T45" fmla="*/ 510 h 1445"/>
                  <a:gd name="T46" fmla="*/ 1163 w 1219"/>
                  <a:gd name="T47" fmla="*/ 226 h 1445"/>
                  <a:gd name="T48" fmla="*/ 1219 w 1219"/>
                  <a:gd name="T49" fmla="*/ 56 h 1445"/>
                  <a:gd name="T50" fmla="*/ 1106 w 1219"/>
                  <a:gd name="T51" fmla="*/ 0 h 1445"/>
                  <a:gd name="T52" fmla="*/ 1021 w 1219"/>
                  <a:gd name="T53" fmla="*/ 0 h 1445"/>
                  <a:gd name="T54" fmla="*/ 964 w 1219"/>
                  <a:gd name="T55" fmla="*/ 56 h 1445"/>
                  <a:gd name="T56" fmla="*/ 851 w 1219"/>
                  <a:gd name="T57" fmla="*/ 0 h 1445"/>
                  <a:gd name="T58" fmla="*/ 794 w 1219"/>
                  <a:gd name="T59" fmla="*/ 85 h 1445"/>
                  <a:gd name="T60" fmla="*/ 709 w 1219"/>
                  <a:gd name="T61" fmla="*/ 85 h 1445"/>
                  <a:gd name="T62" fmla="*/ 709 w 1219"/>
                  <a:gd name="T63" fmla="*/ 170 h 1445"/>
                  <a:gd name="T64" fmla="*/ 624 w 1219"/>
                  <a:gd name="T65" fmla="*/ 170 h 1445"/>
                  <a:gd name="T66" fmla="*/ 567 w 1219"/>
                  <a:gd name="T67" fmla="*/ 141 h 1445"/>
                  <a:gd name="T68" fmla="*/ 539 w 1219"/>
                  <a:gd name="T69" fmla="*/ 198 h 1445"/>
                  <a:gd name="T70" fmla="*/ 454 w 1219"/>
                  <a:gd name="T71" fmla="*/ 170 h 1445"/>
                  <a:gd name="T72" fmla="*/ 454 w 1219"/>
                  <a:gd name="T73" fmla="*/ 226 h 1445"/>
                  <a:gd name="T74" fmla="*/ 539 w 1219"/>
                  <a:gd name="T75" fmla="*/ 283 h 1445"/>
                  <a:gd name="T76" fmla="*/ 567 w 1219"/>
                  <a:gd name="T77" fmla="*/ 396 h 1445"/>
                  <a:gd name="T78" fmla="*/ 652 w 1219"/>
                  <a:gd name="T79" fmla="*/ 482 h 1445"/>
                  <a:gd name="T80" fmla="*/ 426 w 1219"/>
                  <a:gd name="T81" fmla="*/ 567 h 1445"/>
                  <a:gd name="T82" fmla="*/ 341 w 1219"/>
                  <a:gd name="T83" fmla="*/ 567 h 1445"/>
                  <a:gd name="T84" fmla="*/ 199 w 1219"/>
                  <a:gd name="T85" fmla="*/ 510 h 1445"/>
                  <a:gd name="T86" fmla="*/ 170 w 1219"/>
                  <a:gd name="T87" fmla="*/ 510 h 1445"/>
                  <a:gd name="T88" fmla="*/ 170 w 1219"/>
                  <a:gd name="T89" fmla="*/ 623 h 1445"/>
                  <a:gd name="T90" fmla="*/ 227 w 1219"/>
                  <a:gd name="T91" fmla="*/ 680 h 1445"/>
                  <a:gd name="T92" fmla="*/ 284 w 1219"/>
                  <a:gd name="T93" fmla="*/ 680 h 1445"/>
                  <a:gd name="T94" fmla="*/ 284 w 1219"/>
                  <a:gd name="T95" fmla="*/ 822 h 1445"/>
                  <a:gd name="T96" fmla="*/ 199 w 1219"/>
                  <a:gd name="T97" fmla="*/ 907 h 1445"/>
                  <a:gd name="T98" fmla="*/ 227 w 1219"/>
                  <a:gd name="T99" fmla="*/ 935 h 1445"/>
                  <a:gd name="T100" fmla="*/ 199 w 1219"/>
                  <a:gd name="T101" fmla="*/ 963 h 1445"/>
                  <a:gd name="T102" fmla="*/ 142 w 1219"/>
                  <a:gd name="T103" fmla="*/ 963 h 1445"/>
                  <a:gd name="T104" fmla="*/ 29 w 1219"/>
                  <a:gd name="T105" fmla="*/ 1049 h 1445"/>
                  <a:gd name="T106" fmla="*/ 0 w 1219"/>
                  <a:gd name="T107" fmla="*/ 1190 h 1445"/>
                  <a:gd name="T108" fmla="*/ 57 w 1219"/>
                  <a:gd name="T109" fmla="*/ 1247 h 1445"/>
                  <a:gd name="T110" fmla="*/ 57 w 1219"/>
                  <a:gd name="T111" fmla="*/ 1304 h 1445"/>
                  <a:gd name="T112" fmla="*/ 85 w 1219"/>
                  <a:gd name="T113" fmla="*/ 1360 h 1445"/>
                  <a:gd name="T114" fmla="*/ 142 w 1219"/>
                  <a:gd name="T115" fmla="*/ 1360 h 1445"/>
                  <a:gd name="T116" fmla="*/ 170 w 1219"/>
                  <a:gd name="T117" fmla="*/ 1445 h 14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219" h="1445">
                    <a:moveTo>
                      <a:pt x="170" y="1445"/>
                    </a:moveTo>
                    <a:lnTo>
                      <a:pt x="227" y="1360"/>
                    </a:lnTo>
                    <a:lnTo>
                      <a:pt x="312" y="1417"/>
                    </a:lnTo>
                    <a:lnTo>
                      <a:pt x="312" y="1445"/>
                    </a:lnTo>
                    <a:lnTo>
                      <a:pt x="369" y="1445"/>
                    </a:lnTo>
                    <a:lnTo>
                      <a:pt x="426" y="1417"/>
                    </a:lnTo>
                    <a:lnTo>
                      <a:pt x="511" y="1417"/>
                    </a:lnTo>
                    <a:lnTo>
                      <a:pt x="539" y="1417"/>
                    </a:lnTo>
                    <a:lnTo>
                      <a:pt x="596" y="1304"/>
                    </a:lnTo>
                    <a:lnTo>
                      <a:pt x="624" y="1304"/>
                    </a:lnTo>
                    <a:lnTo>
                      <a:pt x="624" y="1190"/>
                    </a:lnTo>
                    <a:lnTo>
                      <a:pt x="681" y="1105"/>
                    </a:lnTo>
                    <a:lnTo>
                      <a:pt x="709" y="1162"/>
                    </a:lnTo>
                    <a:lnTo>
                      <a:pt x="737" y="1162"/>
                    </a:lnTo>
                    <a:lnTo>
                      <a:pt x="766" y="1134"/>
                    </a:lnTo>
                    <a:lnTo>
                      <a:pt x="766" y="1049"/>
                    </a:lnTo>
                    <a:lnTo>
                      <a:pt x="794" y="992"/>
                    </a:lnTo>
                    <a:lnTo>
                      <a:pt x="851" y="963"/>
                    </a:lnTo>
                    <a:lnTo>
                      <a:pt x="879" y="907"/>
                    </a:lnTo>
                    <a:lnTo>
                      <a:pt x="766" y="765"/>
                    </a:lnTo>
                    <a:lnTo>
                      <a:pt x="936" y="652"/>
                    </a:lnTo>
                    <a:lnTo>
                      <a:pt x="993" y="510"/>
                    </a:lnTo>
                    <a:lnTo>
                      <a:pt x="1163" y="510"/>
                    </a:lnTo>
                    <a:lnTo>
                      <a:pt x="1163" y="226"/>
                    </a:lnTo>
                    <a:lnTo>
                      <a:pt x="1219" y="56"/>
                    </a:lnTo>
                    <a:lnTo>
                      <a:pt x="1106" y="0"/>
                    </a:lnTo>
                    <a:lnTo>
                      <a:pt x="1021" y="0"/>
                    </a:lnTo>
                    <a:lnTo>
                      <a:pt x="964" y="56"/>
                    </a:lnTo>
                    <a:lnTo>
                      <a:pt x="851" y="0"/>
                    </a:lnTo>
                    <a:lnTo>
                      <a:pt x="794" y="85"/>
                    </a:lnTo>
                    <a:lnTo>
                      <a:pt x="709" y="85"/>
                    </a:lnTo>
                    <a:lnTo>
                      <a:pt x="709" y="170"/>
                    </a:lnTo>
                    <a:lnTo>
                      <a:pt x="624" y="170"/>
                    </a:lnTo>
                    <a:lnTo>
                      <a:pt x="567" y="141"/>
                    </a:lnTo>
                    <a:lnTo>
                      <a:pt x="539" y="198"/>
                    </a:lnTo>
                    <a:lnTo>
                      <a:pt x="454" y="170"/>
                    </a:lnTo>
                    <a:lnTo>
                      <a:pt x="454" y="226"/>
                    </a:lnTo>
                    <a:lnTo>
                      <a:pt x="539" y="283"/>
                    </a:lnTo>
                    <a:lnTo>
                      <a:pt x="567" y="396"/>
                    </a:lnTo>
                    <a:lnTo>
                      <a:pt x="652" y="482"/>
                    </a:lnTo>
                    <a:lnTo>
                      <a:pt x="426" y="567"/>
                    </a:lnTo>
                    <a:lnTo>
                      <a:pt x="341" y="567"/>
                    </a:lnTo>
                    <a:lnTo>
                      <a:pt x="199" y="510"/>
                    </a:lnTo>
                    <a:lnTo>
                      <a:pt x="170" y="510"/>
                    </a:lnTo>
                    <a:lnTo>
                      <a:pt x="170" y="623"/>
                    </a:lnTo>
                    <a:lnTo>
                      <a:pt x="227" y="680"/>
                    </a:lnTo>
                    <a:lnTo>
                      <a:pt x="284" y="680"/>
                    </a:lnTo>
                    <a:lnTo>
                      <a:pt x="284" y="822"/>
                    </a:lnTo>
                    <a:lnTo>
                      <a:pt x="199" y="907"/>
                    </a:lnTo>
                    <a:lnTo>
                      <a:pt x="227" y="935"/>
                    </a:lnTo>
                    <a:lnTo>
                      <a:pt x="199" y="963"/>
                    </a:lnTo>
                    <a:lnTo>
                      <a:pt x="142" y="963"/>
                    </a:lnTo>
                    <a:lnTo>
                      <a:pt x="29" y="1049"/>
                    </a:lnTo>
                    <a:lnTo>
                      <a:pt x="0" y="1190"/>
                    </a:lnTo>
                    <a:lnTo>
                      <a:pt x="57" y="1247"/>
                    </a:lnTo>
                    <a:lnTo>
                      <a:pt x="57" y="1304"/>
                    </a:lnTo>
                    <a:lnTo>
                      <a:pt x="85" y="1360"/>
                    </a:lnTo>
                    <a:lnTo>
                      <a:pt x="142" y="1360"/>
                    </a:lnTo>
                    <a:lnTo>
                      <a:pt x="170" y="144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8" name="Freeform 268"/>
              <p:cNvSpPr>
                <a:spLocks/>
              </p:cNvSpPr>
              <p:nvPr/>
            </p:nvSpPr>
            <p:spPr bwMode="auto">
              <a:xfrm>
                <a:off x="3818" y="3238"/>
                <a:ext cx="1219" cy="794"/>
              </a:xfrm>
              <a:custGeom>
                <a:avLst/>
                <a:gdLst>
                  <a:gd name="T0" fmla="*/ 142 w 1219"/>
                  <a:gd name="T1" fmla="*/ 794 h 794"/>
                  <a:gd name="T2" fmla="*/ 56 w 1219"/>
                  <a:gd name="T3" fmla="*/ 794 h 794"/>
                  <a:gd name="T4" fmla="*/ 56 w 1219"/>
                  <a:gd name="T5" fmla="*/ 681 h 794"/>
                  <a:gd name="T6" fmla="*/ 0 w 1219"/>
                  <a:gd name="T7" fmla="*/ 596 h 794"/>
                  <a:gd name="T8" fmla="*/ 28 w 1219"/>
                  <a:gd name="T9" fmla="*/ 369 h 794"/>
                  <a:gd name="T10" fmla="*/ 198 w 1219"/>
                  <a:gd name="T11" fmla="*/ 114 h 794"/>
                  <a:gd name="T12" fmla="*/ 170 w 1219"/>
                  <a:gd name="T13" fmla="*/ 85 h 794"/>
                  <a:gd name="T14" fmla="*/ 198 w 1219"/>
                  <a:gd name="T15" fmla="*/ 29 h 794"/>
                  <a:gd name="T16" fmla="*/ 198 w 1219"/>
                  <a:gd name="T17" fmla="*/ 0 h 794"/>
                  <a:gd name="T18" fmla="*/ 283 w 1219"/>
                  <a:gd name="T19" fmla="*/ 0 h 794"/>
                  <a:gd name="T20" fmla="*/ 312 w 1219"/>
                  <a:gd name="T21" fmla="*/ 57 h 794"/>
                  <a:gd name="T22" fmla="*/ 340 w 1219"/>
                  <a:gd name="T23" fmla="*/ 0 h 794"/>
                  <a:gd name="T24" fmla="*/ 425 w 1219"/>
                  <a:gd name="T25" fmla="*/ 0 h 794"/>
                  <a:gd name="T26" fmla="*/ 425 w 1219"/>
                  <a:gd name="T27" fmla="*/ 57 h 794"/>
                  <a:gd name="T28" fmla="*/ 482 w 1219"/>
                  <a:gd name="T29" fmla="*/ 85 h 794"/>
                  <a:gd name="T30" fmla="*/ 482 w 1219"/>
                  <a:gd name="T31" fmla="*/ 57 h 794"/>
                  <a:gd name="T32" fmla="*/ 538 w 1219"/>
                  <a:gd name="T33" fmla="*/ 57 h 794"/>
                  <a:gd name="T34" fmla="*/ 680 w 1219"/>
                  <a:gd name="T35" fmla="*/ 0 h 794"/>
                  <a:gd name="T36" fmla="*/ 737 w 1219"/>
                  <a:gd name="T37" fmla="*/ 0 h 794"/>
                  <a:gd name="T38" fmla="*/ 794 w 1219"/>
                  <a:gd name="T39" fmla="*/ 0 h 794"/>
                  <a:gd name="T40" fmla="*/ 850 w 1219"/>
                  <a:gd name="T41" fmla="*/ 57 h 794"/>
                  <a:gd name="T42" fmla="*/ 1020 w 1219"/>
                  <a:gd name="T43" fmla="*/ 57 h 794"/>
                  <a:gd name="T44" fmla="*/ 1105 w 1219"/>
                  <a:gd name="T45" fmla="*/ 85 h 794"/>
                  <a:gd name="T46" fmla="*/ 1134 w 1219"/>
                  <a:gd name="T47" fmla="*/ 284 h 794"/>
                  <a:gd name="T48" fmla="*/ 1162 w 1219"/>
                  <a:gd name="T49" fmla="*/ 340 h 794"/>
                  <a:gd name="T50" fmla="*/ 1219 w 1219"/>
                  <a:gd name="T51" fmla="*/ 340 h 794"/>
                  <a:gd name="T52" fmla="*/ 1162 w 1219"/>
                  <a:gd name="T53" fmla="*/ 425 h 794"/>
                  <a:gd name="T54" fmla="*/ 1219 w 1219"/>
                  <a:gd name="T55" fmla="*/ 511 h 794"/>
                  <a:gd name="T56" fmla="*/ 1105 w 1219"/>
                  <a:gd name="T57" fmla="*/ 567 h 794"/>
                  <a:gd name="T58" fmla="*/ 1020 w 1219"/>
                  <a:gd name="T59" fmla="*/ 511 h 794"/>
                  <a:gd name="T60" fmla="*/ 1020 w 1219"/>
                  <a:gd name="T61" fmla="*/ 539 h 794"/>
                  <a:gd name="T62" fmla="*/ 737 w 1219"/>
                  <a:gd name="T63" fmla="*/ 567 h 794"/>
                  <a:gd name="T64" fmla="*/ 652 w 1219"/>
                  <a:gd name="T65" fmla="*/ 511 h 794"/>
                  <a:gd name="T66" fmla="*/ 623 w 1219"/>
                  <a:gd name="T67" fmla="*/ 567 h 794"/>
                  <a:gd name="T68" fmla="*/ 482 w 1219"/>
                  <a:gd name="T69" fmla="*/ 567 h 794"/>
                  <a:gd name="T70" fmla="*/ 368 w 1219"/>
                  <a:gd name="T71" fmla="*/ 652 h 794"/>
                  <a:gd name="T72" fmla="*/ 340 w 1219"/>
                  <a:gd name="T73" fmla="*/ 652 h 794"/>
                  <a:gd name="T74" fmla="*/ 227 w 1219"/>
                  <a:gd name="T75" fmla="*/ 766 h 794"/>
                  <a:gd name="T76" fmla="*/ 198 w 1219"/>
                  <a:gd name="T77" fmla="*/ 766 h 794"/>
                  <a:gd name="T78" fmla="*/ 142 w 1219"/>
                  <a:gd name="T79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19" h="794">
                    <a:moveTo>
                      <a:pt x="142" y="794"/>
                    </a:moveTo>
                    <a:lnTo>
                      <a:pt x="56" y="794"/>
                    </a:lnTo>
                    <a:lnTo>
                      <a:pt x="56" y="681"/>
                    </a:lnTo>
                    <a:lnTo>
                      <a:pt x="0" y="596"/>
                    </a:lnTo>
                    <a:lnTo>
                      <a:pt x="28" y="369"/>
                    </a:lnTo>
                    <a:lnTo>
                      <a:pt x="198" y="114"/>
                    </a:lnTo>
                    <a:lnTo>
                      <a:pt x="170" y="85"/>
                    </a:lnTo>
                    <a:lnTo>
                      <a:pt x="198" y="29"/>
                    </a:lnTo>
                    <a:lnTo>
                      <a:pt x="198" y="0"/>
                    </a:lnTo>
                    <a:lnTo>
                      <a:pt x="283" y="0"/>
                    </a:lnTo>
                    <a:lnTo>
                      <a:pt x="312" y="57"/>
                    </a:lnTo>
                    <a:lnTo>
                      <a:pt x="340" y="0"/>
                    </a:lnTo>
                    <a:lnTo>
                      <a:pt x="425" y="0"/>
                    </a:lnTo>
                    <a:lnTo>
                      <a:pt x="425" y="57"/>
                    </a:lnTo>
                    <a:lnTo>
                      <a:pt x="482" y="85"/>
                    </a:lnTo>
                    <a:lnTo>
                      <a:pt x="482" y="57"/>
                    </a:lnTo>
                    <a:lnTo>
                      <a:pt x="538" y="57"/>
                    </a:lnTo>
                    <a:lnTo>
                      <a:pt x="680" y="0"/>
                    </a:lnTo>
                    <a:lnTo>
                      <a:pt x="737" y="0"/>
                    </a:lnTo>
                    <a:lnTo>
                      <a:pt x="794" y="0"/>
                    </a:lnTo>
                    <a:lnTo>
                      <a:pt x="850" y="57"/>
                    </a:lnTo>
                    <a:lnTo>
                      <a:pt x="1020" y="57"/>
                    </a:lnTo>
                    <a:lnTo>
                      <a:pt x="1105" y="85"/>
                    </a:lnTo>
                    <a:lnTo>
                      <a:pt x="1134" y="284"/>
                    </a:lnTo>
                    <a:lnTo>
                      <a:pt x="1162" y="340"/>
                    </a:lnTo>
                    <a:lnTo>
                      <a:pt x="1219" y="340"/>
                    </a:lnTo>
                    <a:lnTo>
                      <a:pt x="1162" y="425"/>
                    </a:lnTo>
                    <a:lnTo>
                      <a:pt x="1219" y="511"/>
                    </a:lnTo>
                    <a:lnTo>
                      <a:pt x="1105" y="567"/>
                    </a:lnTo>
                    <a:lnTo>
                      <a:pt x="1020" y="511"/>
                    </a:lnTo>
                    <a:lnTo>
                      <a:pt x="1020" y="539"/>
                    </a:lnTo>
                    <a:lnTo>
                      <a:pt x="737" y="567"/>
                    </a:lnTo>
                    <a:lnTo>
                      <a:pt x="652" y="511"/>
                    </a:lnTo>
                    <a:lnTo>
                      <a:pt x="623" y="567"/>
                    </a:lnTo>
                    <a:lnTo>
                      <a:pt x="482" y="567"/>
                    </a:lnTo>
                    <a:lnTo>
                      <a:pt x="368" y="652"/>
                    </a:lnTo>
                    <a:lnTo>
                      <a:pt x="340" y="652"/>
                    </a:lnTo>
                    <a:lnTo>
                      <a:pt x="227" y="766"/>
                    </a:lnTo>
                    <a:lnTo>
                      <a:pt x="198" y="766"/>
                    </a:lnTo>
                    <a:lnTo>
                      <a:pt x="142" y="7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29" name="Freeform 269"/>
              <p:cNvSpPr>
                <a:spLocks/>
              </p:cNvSpPr>
              <p:nvPr/>
            </p:nvSpPr>
            <p:spPr bwMode="auto">
              <a:xfrm>
                <a:off x="1266" y="2870"/>
                <a:ext cx="2013" cy="1616"/>
              </a:xfrm>
              <a:custGeom>
                <a:avLst/>
                <a:gdLst>
                  <a:gd name="T0" fmla="*/ 1786 w 2013"/>
                  <a:gd name="T1" fmla="*/ 453 h 1616"/>
                  <a:gd name="T2" fmla="*/ 1843 w 2013"/>
                  <a:gd name="T3" fmla="*/ 567 h 1616"/>
                  <a:gd name="T4" fmla="*/ 1928 w 2013"/>
                  <a:gd name="T5" fmla="*/ 623 h 1616"/>
                  <a:gd name="T6" fmla="*/ 1985 w 2013"/>
                  <a:gd name="T7" fmla="*/ 737 h 1616"/>
                  <a:gd name="T8" fmla="*/ 1900 w 2013"/>
                  <a:gd name="T9" fmla="*/ 935 h 1616"/>
                  <a:gd name="T10" fmla="*/ 1730 w 2013"/>
                  <a:gd name="T11" fmla="*/ 907 h 1616"/>
                  <a:gd name="T12" fmla="*/ 1531 w 2013"/>
                  <a:gd name="T13" fmla="*/ 964 h 1616"/>
                  <a:gd name="T14" fmla="*/ 1418 w 2013"/>
                  <a:gd name="T15" fmla="*/ 907 h 1616"/>
                  <a:gd name="T16" fmla="*/ 1361 w 2013"/>
                  <a:gd name="T17" fmla="*/ 1020 h 1616"/>
                  <a:gd name="T18" fmla="*/ 1333 w 2013"/>
                  <a:gd name="T19" fmla="*/ 935 h 1616"/>
                  <a:gd name="T20" fmla="*/ 1191 w 2013"/>
                  <a:gd name="T21" fmla="*/ 1105 h 1616"/>
                  <a:gd name="T22" fmla="*/ 1163 w 2013"/>
                  <a:gd name="T23" fmla="*/ 992 h 1616"/>
                  <a:gd name="T24" fmla="*/ 1191 w 2013"/>
                  <a:gd name="T25" fmla="*/ 822 h 1616"/>
                  <a:gd name="T26" fmla="*/ 908 w 2013"/>
                  <a:gd name="T27" fmla="*/ 1020 h 1616"/>
                  <a:gd name="T28" fmla="*/ 794 w 2013"/>
                  <a:gd name="T29" fmla="*/ 1219 h 1616"/>
                  <a:gd name="T30" fmla="*/ 652 w 2013"/>
                  <a:gd name="T31" fmla="*/ 1360 h 1616"/>
                  <a:gd name="T32" fmla="*/ 511 w 2013"/>
                  <a:gd name="T33" fmla="*/ 1616 h 1616"/>
                  <a:gd name="T34" fmla="*/ 369 w 2013"/>
                  <a:gd name="T35" fmla="*/ 1587 h 1616"/>
                  <a:gd name="T36" fmla="*/ 227 w 2013"/>
                  <a:gd name="T37" fmla="*/ 1559 h 1616"/>
                  <a:gd name="T38" fmla="*/ 170 w 2013"/>
                  <a:gd name="T39" fmla="*/ 1445 h 1616"/>
                  <a:gd name="T40" fmla="*/ 227 w 2013"/>
                  <a:gd name="T41" fmla="*/ 1304 h 1616"/>
                  <a:gd name="T42" fmla="*/ 0 w 2013"/>
                  <a:gd name="T43" fmla="*/ 1162 h 1616"/>
                  <a:gd name="T44" fmla="*/ 29 w 2013"/>
                  <a:gd name="T45" fmla="*/ 1049 h 1616"/>
                  <a:gd name="T46" fmla="*/ 114 w 2013"/>
                  <a:gd name="T47" fmla="*/ 935 h 1616"/>
                  <a:gd name="T48" fmla="*/ 57 w 2013"/>
                  <a:gd name="T49" fmla="*/ 708 h 1616"/>
                  <a:gd name="T50" fmla="*/ 341 w 2013"/>
                  <a:gd name="T51" fmla="*/ 397 h 1616"/>
                  <a:gd name="T52" fmla="*/ 312 w 2013"/>
                  <a:gd name="T53" fmla="*/ 198 h 1616"/>
                  <a:gd name="T54" fmla="*/ 454 w 2013"/>
                  <a:gd name="T55" fmla="*/ 85 h 1616"/>
                  <a:gd name="T56" fmla="*/ 596 w 2013"/>
                  <a:gd name="T57" fmla="*/ 141 h 1616"/>
                  <a:gd name="T58" fmla="*/ 567 w 2013"/>
                  <a:gd name="T59" fmla="*/ 368 h 1616"/>
                  <a:gd name="T60" fmla="*/ 766 w 2013"/>
                  <a:gd name="T61" fmla="*/ 453 h 1616"/>
                  <a:gd name="T62" fmla="*/ 851 w 2013"/>
                  <a:gd name="T63" fmla="*/ 397 h 1616"/>
                  <a:gd name="T64" fmla="*/ 794 w 2013"/>
                  <a:gd name="T65" fmla="*/ 595 h 1616"/>
                  <a:gd name="T66" fmla="*/ 1078 w 2013"/>
                  <a:gd name="T67" fmla="*/ 623 h 1616"/>
                  <a:gd name="T68" fmla="*/ 1389 w 2013"/>
                  <a:gd name="T69" fmla="*/ 425 h 1616"/>
                  <a:gd name="T70" fmla="*/ 1475 w 2013"/>
                  <a:gd name="T71" fmla="*/ 340 h 1616"/>
                  <a:gd name="T72" fmla="*/ 1389 w 2013"/>
                  <a:gd name="T73" fmla="*/ 283 h 1616"/>
                  <a:gd name="T74" fmla="*/ 1418 w 2013"/>
                  <a:gd name="T75" fmla="*/ 198 h 1616"/>
                  <a:gd name="T76" fmla="*/ 1418 w 2013"/>
                  <a:gd name="T77" fmla="*/ 85 h 1616"/>
                  <a:gd name="T78" fmla="*/ 1503 w 2013"/>
                  <a:gd name="T79" fmla="*/ 0 h 1616"/>
                  <a:gd name="T80" fmla="*/ 1673 w 2013"/>
                  <a:gd name="T81" fmla="*/ 0 h 1616"/>
                  <a:gd name="T82" fmla="*/ 1786 w 2013"/>
                  <a:gd name="T83" fmla="*/ 198 h 1616"/>
                  <a:gd name="T84" fmla="*/ 1815 w 2013"/>
                  <a:gd name="T85" fmla="*/ 312 h 1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13" h="1616">
                    <a:moveTo>
                      <a:pt x="1815" y="312"/>
                    </a:moveTo>
                    <a:lnTo>
                      <a:pt x="1786" y="453"/>
                    </a:lnTo>
                    <a:lnTo>
                      <a:pt x="1843" y="510"/>
                    </a:lnTo>
                    <a:lnTo>
                      <a:pt x="1843" y="567"/>
                    </a:lnTo>
                    <a:lnTo>
                      <a:pt x="1871" y="623"/>
                    </a:lnTo>
                    <a:lnTo>
                      <a:pt x="1928" y="623"/>
                    </a:lnTo>
                    <a:lnTo>
                      <a:pt x="1956" y="708"/>
                    </a:lnTo>
                    <a:lnTo>
                      <a:pt x="1985" y="737"/>
                    </a:lnTo>
                    <a:lnTo>
                      <a:pt x="2013" y="935"/>
                    </a:lnTo>
                    <a:lnTo>
                      <a:pt x="1900" y="935"/>
                    </a:lnTo>
                    <a:lnTo>
                      <a:pt x="1843" y="964"/>
                    </a:lnTo>
                    <a:lnTo>
                      <a:pt x="1730" y="907"/>
                    </a:lnTo>
                    <a:lnTo>
                      <a:pt x="1701" y="1020"/>
                    </a:lnTo>
                    <a:lnTo>
                      <a:pt x="1531" y="964"/>
                    </a:lnTo>
                    <a:lnTo>
                      <a:pt x="1475" y="1020"/>
                    </a:lnTo>
                    <a:lnTo>
                      <a:pt x="1418" y="907"/>
                    </a:lnTo>
                    <a:lnTo>
                      <a:pt x="1389" y="907"/>
                    </a:lnTo>
                    <a:lnTo>
                      <a:pt x="1361" y="1020"/>
                    </a:lnTo>
                    <a:lnTo>
                      <a:pt x="1304" y="1049"/>
                    </a:lnTo>
                    <a:lnTo>
                      <a:pt x="1333" y="935"/>
                    </a:lnTo>
                    <a:lnTo>
                      <a:pt x="1276" y="935"/>
                    </a:lnTo>
                    <a:lnTo>
                      <a:pt x="1191" y="1105"/>
                    </a:lnTo>
                    <a:lnTo>
                      <a:pt x="1163" y="1077"/>
                    </a:lnTo>
                    <a:lnTo>
                      <a:pt x="1163" y="992"/>
                    </a:lnTo>
                    <a:lnTo>
                      <a:pt x="1219" y="879"/>
                    </a:lnTo>
                    <a:lnTo>
                      <a:pt x="1191" y="822"/>
                    </a:lnTo>
                    <a:lnTo>
                      <a:pt x="1078" y="822"/>
                    </a:lnTo>
                    <a:lnTo>
                      <a:pt x="908" y="1020"/>
                    </a:lnTo>
                    <a:lnTo>
                      <a:pt x="851" y="1049"/>
                    </a:lnTo>
                    <a:lnTo>
                      <a:pt x="794" y="1219"/>
                    </a:lnTo>
                    <a:lnTo>
                      <a:pt x="709" y="1275"/>
                    </a:lnTo>
                    <a:lnTo>
                      <a:pt x="652" y="1360"/>
                    </a:lnTo>
                    <a:lnTo>
                      <a:pt x="652" y="1445"/>
                    </a:lnTo>
                    <a:lnTo>
                      <a:pt x="511" y="1616"/>
                    </a:lnTo>
                    <a:lnTo>
                      <a:pt x="426" y="1559"/>
                    </a:lnTo>
                    <a:lnTo>
                      <a:pt x="369" y="1587"/>
                    </a:lnTo>
                    <a:lnTo>
                      <a:pt x="312" y="1531"/>
                    </a:lnTo>
                    <a:lnTo>
                      <a:pt x="227" y="1559"/>
                    </a:lnTo>
                    <a:lnTo>
                      <a:pt x="170" y="1531"/>
                    </a:lnTo>
                    <a:lnTo>
                      <a:pt x="170" y="1445"/>
                    </a:lnTo>
                    <a:lnTo>
                      <a:pt x="227" y="1389"/>
                    </a:lnTo>
                    <a:lnTo>
                      <a:pt x="227" y="1304"/>
                    </a:lnTo>
                    <a:lnTo>
                      <a:pt x="142" y="1304"/>
                    </a:lnTo>
                    <a:lnTo>
                      <a:pt x="0" y="1162"/>
                    </a:lnTo>
                    <a:lnTo>
                      <a:pt x="0" y="1077"/>
                    </a:lnTo>
                    <a:lnTo>
                      <a:pt x="29" y="1049"/>
                    </a:lnTo>
                    <a:lnTo>
                      <a:pt x="29" y="992"/>
                    </a:lnTo>
                    <a:lnTo>
                      <a:pt x="114" y="935"/>
                    </a:lnTo>
                    <a:lnTo>
                      <a:pt x="114" y="879"/>
                    </a:lnTo>
                    <a:lnTo>
                      <a:pt x="57" y="708"/>
                    </a:lnTo>
                    <a:lnTo>
                      <a:pt x="199" y="567"/>
                    </a:lnTo>
                    <a:lnTo>
                      <a:pt x="341" y="397"/>
                    </a:lnTo>
                    <a:lnTo>
                      <a:pt x="341" y="283"/>
                    </a:lnTo>
                    <a:lnTo>
                      <a:pt x="312" y="198"/>
                    </a:lnTo>
                    <a:lnTo>
                      <a:pt x="426" y="198"/>
                    </a:lnTo>
                    <a:lnTo>
                      <a:pt x="454" y="85"/>
                    </a:lnTo>
                    <a:lnTo>
                      <a:pt x="539" y="56"/>
                    </a:lnTo>
                    <a:lnTo>
                      <a:pt x="596" y="141"/>
                    </a:lnTo>
                    <a:lnTo>
                      <a:pt x="624" y="255"/>
                    </a:lnTo>
                    <a:lnTo>
                      <a:pt x="567" y="368"/>
                    </a:lnTo>
                    <a:lnTo>
                      <a:pt x="652" y="453"/>
                    </a:lnTo>
                    <a:lnTo>
                      <a:pt x="766" y="453"/>
                    </a:lnTo>
                    <a:lnTo>
                      <a:pt x="822" y="397"/>
                    </a:lnTo>
                    <a:lnTo>
                      <a:pt x="851" y="397"/>
                    </a:lnTo>
                    <a:lnTo>
                      <a:pt x="851" y="510"/>
                    </a:lnTo>
                    <a:lnTo>
                      <a:pt x="794" y="595"/>
                    </a:lnTo>
                    <a:lnTo>
                      <a:pt x="993" y="595"/>
                    </a:lnTo>
                    <a:lnTo>
                      <a:pt x="1078" y="623"/>
                    </a:lnTo>
                    <a:lnTo>
                      <a:pt x="1248" y="567"/>
                    </a:lnTo>
                    <a:lnTo>
                      <a:pt x="1389" y="425"/>
                    </a:lnTo>
                    <a:lnTo>
                      <a:pt x="1361" y="368"/>
                    </a:lnTo>
                    <a:lnTo>
                      <a:pt x="1475" y="340"/>
                    </a:lnTo>
                    <a:lnTo>
                      <a:pt x="1446" y="283"/>
                    </a:lnTo>
                    <a:lnTo>
                      <a:pt x="1389" y="283"/>
                    </a:lnTo>
                    <a:lnTo>
                      <a:pt x="1361" y="226"/>
                    </a:lnTo>
                    <a:lnTo>
                      <a:pt x="1418" y="198"/>
                    </a:lnTo>
                    <a:lnTo>
                      <a:pt x="1361" y="113"/>
                    </a:lnTo>
                    <a:lnTo>
                      <a:pt x="1418" y="85"/>
                    </a:lnTo>
                    <a:lnTo>
                      <a:pt x="1475" y="56"/>
                    </a:lnTo>
                    <a:lnTo>
                      <a:pt x="1503" y="0"/>
                    </a:lnTo>
                    <a:lnTo>
                      <a:pt x="1588" y="56"/>
                    </a:lnTo>
                    <a:lnTo>
                      <a:pt x="1673" y="0"/>
                    </a:lnTo>
                    <a:lnTo>
                      <a:pt x="1815" y="56"/>
                    </a:lnTo>
                    <a:lnTo>
                      <a:pt x="1786" y="198"/>
                    </a:lnTo>
                    <a:lnTo>
                      <a:pt x="1786" y="283"/>
                    </a:lnTo>
                    <a:lnTo>
                      <a:pt x="1815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0" name="Freeform 270"/>
              <p:cNvSpPr>
                <a:spLocks/>
              </p:cNvSpPr>
              <p:nvPr/>
            </p:nvSpPr>
            <p:spPr bwMode="auto">
              <a:xfrm>
                <a:off x="1011" y="4401"/>
                <a:ext cx="1219" cy="1020"/>
              </a:xfrm>
              <a:custGeom>
                <a:avLst/>
                <a:gdLst>
                  <a:gd name="T0" fmla="*/ 1134 w 1219"/>
                  <a:gd name="T1" fmla="*/ 1020 h 1020"/>
                  <a:gd name="T2" fmla="*/ 1219 w 1219"/>
                  <a:gd name="T3" fmla="*/ 963 h 1020"/>
                  <a:gd name="T4" fmla="*/ 1191 w 1219"/>
                  <a:gd name="T5" fmla="*/ 907 h 1020"/>
                  <a:gd name="T6" fmla="*/ 1163 w 1219"/>
                  <a:gd name="T7" fmla="*/ 822 h 1020"/>
                  <a:gd name="T8" fmla="*/ 1134 w 1219"/>
                  <a:gd name="T9" fmla="*/ 822 h 1020"/>
                  <a:gd name="T10" fmla="*/ 1163 w 1219"/>
                  <a:gd name="T11" fmla="*/ 765 h 1020"/>
                  <a:gd name="T12" fmla="*/ 1134 w 1219"/>
                  <a:gd name="T13" fmla="*/ 708 h 1020"/>
                  <a:gd name="T14" fmla="*/ 1134 w 1219"/>
                  <a:gd name="T15" fmla="*/ 652 h 1020"/>
                  <a:gd name="T16" fmla="*/ 1191 w 1219"/>
                  <a:gd name="T17" fmla="*/ 623 h 1020"/>
                  <a:gd name="T18" fmla="*/ 1163 w 1219"/>
                  <a:gd name="T19" fmla="*/ 567 h 1020"/>
                  <a:gd name="T20" fmla="*/ 1134 w 1219"/>
                  <a:gd name="T21" fmla="*/ 538 h 1020"/>
                  <a:gd name="T22" fmla="*/ 1106 w 1219"/>
                  <a:gd name="T23" fmla="*/ 425 h 1020"/>
                  <a:gd name="T24" fmla="*/ 1049 w 1219"/>
                  <a:gd name="T25" fmla="*/ 453 h 1020"/>
                  <a:gd name="T26" fmla="*/ 1021 w 1219"/>
                  <a:gd name="T27" fmla="*/ 510 h 1020"/>
                  <a:gd name="T28" fmla="*/ 964 w 1219"/>
                  <a:gd name="T29" fmla="*/ 481 h 1020"/>
                  <a:gd name="T30" fmla="*/ 851 w 1219"/>
                  <a:gd name="T31" fmla="*/ 368 h 1020"/>
                  <a:gd name="T32" fmla="*/ 822 w 1219"/>
                  <a:gd name="T33" fmla="*/ 283 h 1020"/>
                  <a:gd name="T34" fmla="*/ 766 w 1219"/>
                  <a:gd name="T35" fmla="*/ 226 h 1020"/>
                  <a:gd name="T36" fmla="*/ 794 w 1219"/>
                  <a:gd name="T37" fmla="*/ 170 h 1020"/>
                  <a:gd name="T38" fmla="*/ 766 w 1219"/>
                  <a:gd name="T39" fmla="*/ 85 h 1020"/>
                  <a:gd name="T40" fmla="*/ 681 w 1219"/>
                  <a:gd name="T41" fmla="*/ 28 h 1020"/>
                  <a:gd name="T42" fmla="*/ 624 w 1219"/>
                  <a:gd name="T43" fmla="*/ 56 h 1020"/>
                  <a:gd name="T44" fmla="*/ 567 w 1219"/>
                  <a:gd name="T45" fmla="*/ 0 h 1020"/>
                  <a:gd name="T46" fmla="*/ 482 w 1219"/>
                  <a:gd name="T47" fmla="*/ 28 h 1020"/>
                  <a:gd name="T48" fmla="*/ 425 w 1219"/>
                  <a:gd name="T49" fmla="*/ 0 h 1020"/>
                  <a:gd name="T50" fmla="*/ 340 w 1219"/>
                  <a:gd name="T51" fmla="*/ 141 h 1020"/>
                  <a:gd name="T52" fmla="*/ 227 w 1219"/>
                  <a:gd name="T53" fmla="*/ 198 h 1020"/>
                  <a:gd name="T54" fmla="*/ 227 w 1219"/>
                  <a:gd name="T55" fmla="*/ 255 h 1020"/>
                  <a:gd name="T56" fmla="*/ 142 w 1219"/>
                  <a:gd name="T57" fmla="*/ 340 h 1020"/>
                  <a:gd name="T58" fmla="*/ 57 w 1219"/>
                  <a:gd name="T59" fmla="*/ 368 h 1020"/>
                  <a:gd name="T60" fmla="*/ 0 w 1219"/>
                  <a:gd name="T61" fmla="*/ 481 h 1020"/>
                  <a:gd name="T62" fmla="*/ 0 w 1219"/>
                  <a:gd name="T63" fmla="*/ 595 h 1020"/>
                  <a:gd name="T64" fmla="*/ 114 w 1219"/>
                  <a:gd name="T65" fmla="*/ 652 h 1020"/>
                  <a:gd name="T66" fmla="*/ 312 w 1219"/>
                  <a:gd name="T67" fmla="*/ 737 h 1020"/>
                  <a:gd name="T68" fmla="*/ 397 w 1219"/>
                  <a:gd name="T69" fmla="*/ 907 h 1020"/>
                  <a:gd name="T70" fmla="*/ 454 w 1219"/>
                  <a:gd name="T71" fmla="*/ 793 h 1020"/>
                  <a:gd name="T72" fmla="*/ 482 w 1219"/>
                  <a:gd name="T73" fmla="*/ 850 h 1020"/>
                  <a:gd name="T74" fmla="*/ 454 w 1219"/>
                  <a:gd name="T75" fmla="*/ 907 h 1020"/>
                  <a:gd name="T76" fmla="*/ 454 w 1219"/>
                  <a:gd name="T77" fmla="*/ 963 h 1020"/>
                  <a:gd name="T78" fmla="*/ 539 w 1219"/>
                  <a:gd name="T79" fmla="*/ 992 h 1020"/>
                  <a:gd name="T80" fmla="*/ 596 w 1219"/>
                  <a:gd name="T81" fmla="*/ 992 h 1020"/>
                  <a:gd name="T82" fmla="*/ 624 w 1219"/>
                  <a:gd name="T83" fmla="*/ 1020 h 1020"/>
                  <a:gd name="T84" fmla="*/ 681 w 1219"/>
                  <a:gd name="T85" fmla="*/ 992 h 1020"/>
                  <a:gd name="T86" fmla="*/ 681 w 1219"/>
                  <a:gd name="T87" fmla="*/ 935 h 1020"/>
                  <a:gd name="T88" fmla="*/ 766 w 1219"/>
                  <a:gd name="T89" fmla="*/ 878 h 1020"/>
                  <a:gd name="T90" fmla="*/ 907 w 1219"/>
                  <a:gd name="T91" fmla="*/ 878 h 1020"/>
                  <a:gd name="T92" fmla="*/ 936 w 1219"/>
                  <a:gd name="T93" fmla="*/ 907 h 1020"/>
                  <a:gd name="T94" fmla="*/ 992 w 1219"/>
                  <a:gd name="T95" fmla="*/ 907 h 1020"/>
                  <a:gd name="T96" fmla="*/ 1077 w 1219"/>
                  <a:gd name="T97" fmla="*/ 992 h 1020"/>
                  <a:gd name="T98" fmla="*/ 1134 w 1219"/>
                  <a:gd name="T99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219" h="1020">
                    <a:moveTo>
                      <a:pt x="1134" y="1020"/>
                    </a:moveTo>
                    <a:lnTo>
                      <a:pt x="1219" y="963"/>
                    </a:lnTo>
                    <a:lnTo>
                      <a:pt x="1191" y="907"/>
                    </a:lnTo>
                    <a:lnTo>
                      <a:pt x="1163" y="822"/>
                    </a:lnTo>
                    <a:lnTo>
                      <a:pt x="1134" y="822"/>
                    </a:lnTo>
                    <a:lnTo>
                      <a:pt x="1163" y="765"/>
                    </a:lnTo>
                    <a:lnTo>
                      <a:pt x="1134" y="708"/>
                    </a:lnTo>
                    <a:lnTo>
                      <a:pt x="1134" y="652"/>
                    </a:lnTo>
                    <a:lnTo>
                      <a:pt x="1191" y="623"/>
                    </a:lnTo>
                    <a:lnTo>
                      <a:pt x="1163" y="567"/>
                    </a:lnTo>
                    <a:lnTo>
                      <a:pt x="1134" y="538"/>
                    </a:lnTo>
                    <a:lnTo>
                      <a:pt x="1106" y="425"/>
                    </a:lnTo>
                    <a:lnTo>
                      <a:pt x="1049" y="453"/>
                    </a:lnTo>
                    <a:lnTo>
                      <a:pt x="1021" y="510"/>
                    </a:lnTo>
                    <a:lnTo>
                      <a:pt x="964" y="481"/>
                    </a:lnTo>
                    <a:lnTo>
                      <a:pt x="851" y="368"/>
                    </a:lnTo>
                    <a:lnTo>
                      <a:pt x="822" y="283"/>
                    </a:lnTo>
                    <a:lnTo>
                      <a:pt x="766" y="226"/>
                    </a:lnTo>
                    <a:lnTo>
                      <a:pt x="794" y="170"/>
                    </a:lnTo>
                    <a:lnTo>
                      <a:pt x="766" y="85"/>
                    </a:lnTo>
                    <a:lnTo>
                      <a:pt x="681" y="28"/>
                    </a:lnTo>
                    <a:lnTo>
                      <a:pt x="624" y="56"/>
                    </a:lnTo>
                    <a:lnTo>
                      <a:pt x="567" y="0"/>
                    </a:lnTo>
                    <a:lnTo>
                      <a:pt x="482" y="28"/>
                    </a:lnTo>
                    <a:lnTo>
                      <a:pt x="425" y="0"/>
                    </a:lnTo>
                    <a:lnTo>
                      <a:pt x="340" y="141"/>
                    </a:lnTo>
                    <a:lnTo>
                      <a:pt x="227" y="198"/>
                    </a:lnTo>
                    <a:lnTo>
                      <a:pt x="227" y="255"/>
                    </a:lnTo>
                    <a:lnTo>
                      <a:pt x="142" y="340"/>
                    </a:lnTo>
                    <a:lnTo>
                      <a:pt x="57" y="368"/>
                    </a:lnTo>
                    <a:lnTo>
                      <a:pt x="0" y="481"/>
                    </a:lnTo>
                    <a:lnTo>
                      <a:pt x="0" y="595"/>
                    </a:lnTo>
                    <a:lnTo>
                      <a:pt x="114" y="652"/>
                    </a:lnTo>
                    <a:lnTo>
                      <a:pt x="312" y="737"/>
                    </a:lnTo>
                    <a:lnTo>
                      <a:pt x="397" y="907"/>
                    </a:lnTo>
                    <a:lnTo>
                      <a:pt x="454" y="793"/>
                    </a:lnTo>
                    <a:lnTo>
                      <a:pt x="482" y="850"/>
                    </a:lnTo>
                    <a:lnTo>
                      <a:pt x="454" y="907"/>
                    </a:lnTo>
                    <a:lnTo>
                      <a:pt x="454" y="963"/>
                    </a:lnTo>
                    <a:lnTo>
                      <a:pt x="539" y="992"/>
                    </a:lnTo>
                    <a:lnTo>
                      <a:pt x="596" y="992"/>
                    </a:lnTo>
                    <a:lnTo>
                      <a:pt x="624" y="1020"/>
                    </a:lnTo>
                    <a:lnTo>
                      <a:pt x="681" y="992"/>
                    </a:lnTo>
                    <a:lnTo>
                      <a:pt x="681" y="935"/>
                    </a:lnTo>
                    <a:lnTo>
                      <a:pt x="766" y="878"/>
                    </a:lnTo>
                    <a:lnTo>
                      <a:pt x="907" y="878"/>
                    </a:lnTo>
                    <a:lnTo>
                      <a:pt x="936" y="907"/>
                    </a:lnTo>
                    <a:lnTo>
                      <a:pt x="992" y="907"/>
                    </a:lnTo>
                    <a:lnTo>
                      <a:pt x="1077" y="992"/>
                    </a:lnTo>
                    <a:lnTo>
                      <a:pt x="1134" y="102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1" name="Freeform 271"/>
              <p:cNvSpPr>
                <a:spLocks/>
              </p:cNvSpPr>
              <p:nvPr/>
            </p:nvSpPr>
            <p:spPr bwMode="auto">
              <a:xfrm>
                <a:off x="1748" y="5988"/>
                <a:ext cx="1616" cy="1729"/>
              </a:xfrm>
              <a:custGeom>
                <a:avLst/>
                <a:gdLst>
                  <a:gd name="T0" fmla="*/ 737 w 1616"/>
                  <a:gd name="T1" fmla="*/ 1616 h 1729"/>
                  <a:gd name="T2" fmla="*/ 596 w 1616"/>
                  <a:gd name="T3" fmla="*/ 1559 h 1729"/>
                  <a:gd name="T4" fmla="*/ 539 w 1616"/>
                  <a:gd name="T5" fmla="*/ 1446 h 1729"/>
                  <a:gd name="T6" fmla="*/ 681 w 1616"/>
                  <a:gd name="T7" fmla="*/ 1418 h 1729"/>
                  <a:gd name="T8" fmla="*/ 822 w 1616"/>
                  <a:gd name="T9" fmla="*/ 1248 h 1729"/>
                  <a:gd name="T10" fmla="*/ 681 w 1616"/>
                  <a:gd name="T11" fmla="*/ 1162 h 1729"/>
                  <a:gd name="T12" fmla="*/ 454 w 1616"/>
                  <a:gd name="T13" fmla="*/ 992 h 1729"/>
                  <a:gd name="T14" fmla="*/ 284 w 1616"/>
                  <a:gd name="T15" fmla="*/ 1021 h 1729"/>
                  <a:gd name="T16" fmla="*/ 255 w 1616"/>
                  <a:gd name="T17" fmla="*/ 794 h 1729"/>
                  <a:gd name="T18" fmla="*/ 114 w 1616"/>
                  <a:gd name="T19" fmla="*/ 681 h 1729"/>
                  <a:gd name="T20" fmla="*/ 170 w 1616"/>
                  <a:gd name="T21" fmla="*/ 595 h 1729"/>
                  <a:gd name="T22" fmla="*/ 57 w 1616"/>
                  <a:gd name="T23" fmla="*/ 425 h 1729"/>
                  <a:gd name="T24" fmla="*/ 0 w 1616"/>
                  <a:gd name="T25" fmla="*/ 369 h 1729"/>
                  <a:gd name="T26" fmla="*/ 85 w 1616"/>
                  <a:gd name="T27" fmla="*/ 227 h 1729"/>
                  <a:gd name="T28" fmla="*/ 199 w 1616"/>
                  <a:gd name="T29" fmla="*/ 170 h 1729"/>
                  <a:gd name="T30" fmla="*/ 426 w 1616"/>
                  <a:gd name="T31" fmla="*/ 28 h 1729"/>
                  <a:gd name="T32" fmla="*/ 482 w 1616"/>
                  <a:gd name="T33" fmla="*/ 170 h 1729"/>
                  <a:gd name="T34" fmla="*/ 482 w 1616"/>
                  <a:gd name="T35" fmla="*/ 255 h 1729"/>
                  <a:gd name="T36" fmla="*/ 482 w 1616"/>
                  <a:gd name="T37" fmla="*/ 397 h 1729"/>
                  <a:gd name="T38" fmla="*/ 539 w 1616"/>
                  <a:gd name="T39" fmla="*/ 454 h 1729"/>
                  <a:gd name="T40" fmla="*/ 596 w 1616"/>
                  <a:gd name="T41" fmla="*/ 595 h 1729"/>
                  <a:gd name="T42" fmla="*/ 681 w 1616"/>
                  <a:gd name="T43" fmla="*/ 652 h 1729"/>
                  <a:gd name="T44" fmla="*/ 652 w 1616"/>
                  <a:gd name="T45" fmla="*/ 766 h 1729"/>
                  <a:gd name="T46" fmla="*/ 794 w 1616"/>
                  <a:gd name="T47" fmla="*/ 851 h 1729"/>
                  <a:gd name="T48" fmla="*/ 879 w 1616"/>
                  <a:gd name="T49" fmla="*/ 964 h 1729"/>
                  <a:gd name="T50" fmla="*/ 1049 w 1616"/>
                  <a:gd name="T51" fmla="*/ 681 h 1729"/>
                  <a:gd name="T52" fmla="*/ 1333 w 1616"/>
                  <a:gd name="T53" fmla="*/ 737 h 1729"/>
                  <a:gd name="T54" fmla="*/ 1503 w 1616"/>
                  <a:gd name="T55" fmla="*/ 851 h 1729"/>
                  <a:gd name="T56" fmla="*/ 1559 w 1616"/>
                  <a:gd name="T57" fmla="*/ 992 h 1729"/>
                  <a:gd name="T58" fmla="*/ 1616 w 1616"/>
                  <a:gd name="T59" fmla="*/ 1106 h 1729"/>
                  <a:gd name="T60" fmla="*/ 1503 w 1616"/>
                  <a:gd name="T61" fmla="*/ 1219 h 1729"/>
                  <a:gd name="T62" fmla="*/ 1418 w 1616"/>
                  <a:gd name="T63" fmla="*/ 1333 h 1729"/>
                  <a:gd name="T64" fmla="*/ 1304 w 1616"/>
                  <a:gd name="T65" fmla="*/ 1304 h 1729"/>
                  <a:gd name="T66" fmla="*/ 1191 w 1616"/>
                  <a:gd name="T67" fmla="*/ 1361 h 1729"/>
                  <a:gd name="T68" fmla="*/ 1163 w 1616"/>
                  <a:gd name="T69" fmla="*/ 1418 h 1729"/>
                  <a:gd name="T70" fmla="*/ 1134 w 1616"/>
                  <a:gd name="T71" fmla="*/ 1503 h 1729"/>
                  <a:gd name="T72" fmla="*/ 936 w 1616"/>
                  <a:gd name="T73" fmla="*/ 1588 h 1729"/>
                  <a:gd name="T74" fmla="*/ 794 w 1616"/>
                  <a:gd name="T75" fmla="*/ 1729 h 17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16" h="1729">
                    <a:moveTo>
                      <a:pt x="709" y="1701"/>
                    </a:moveTo>
                    <a:lnTo>
                      <a:pt x="737" y="1616"/>
                    </a:lnTo>
                    <a:lnTo>
                      <a:pt x="681" y="1531"/>
                    </a:lnTo>
                    <a:lnTo>
                      <a:pt x="596" y="1559"/>
                    </a:lnTo>
                    <a:lnTo>
                      <a:pt x="624" y="1503"/>
                    </a:lnTo>
                    <a:lnTo>
                      <a:pt x="539" y="1446"/>
                    </a:lnTo>
                    <a:lnTo>
                      <a:pt x="539" y="1389"/>
                    </a:lnTo>
                    <a:lnTo>
                      <a:pt x="681" y="1418"/>
                    </a:lnTo>
                    <a:lnTo>
                      <a:pt x="794" y="1333"/>
                    </a:lnTo>
                    <a:lnTo>
                      <a:pt x="822" y="1248"/>
                    </a:lnTo>
                    <a:lnTo>
                      <a:pt x="709" y="1248"/>
                    </a:lnTo>
                    <a:lnTo>
                      <a:pt x="681" y="1162"/>
                    </a:lnTo>
                    <a:lnTo>
                      <a:pt x="624" y="1134"/>
                    </a:lnTo>
                    <a:lnTo>
                      <a:pt x="454" y="992"/>
                    </a:lnTo>
                    <a:lnTo>
                      <a:pt x="340" y="964"/>
                    </a:lnTo>
                    <a:lnTo>
                      <a:pt x="284" y="1021"/>
                    </a:lnTo>
                    <a:lnTo>
                      <a:pt x="255" y="936"/>
                    </a:lnTo>
                    <a:lnTo>
                      <a:pt x="255" y="794"/>
                    </a:lnTo>
                    <a:lnTo>
                      <a:pt x="199" y="851"/>
                    </a:lnTo>
                    <a:lnTo>
                      <a:pt x="114" y="681"/>
                    </a:lnTo>
                    <a:lnTo>
                      <a:pt x="199" y="652"/>
                    </a:lnTo>
                    <a:lnTo>
                      <a:pt x="170" y="595"/>
                    </a:lnTo>
                    <a:lnTo>
                      <a:pt x="85" y="567"/>
                    </a:lnTo>
                    <a:lnTo>
                      <a:pt x="57" y="425"/>
                    </a:lnTo>
                    <a:lnTo>
                      <a:pt x="0" y="425"/>
                    </a:lnTo>
                    <a:lnTo>
                      <a:pt x="0" y="369"/>
                    </a:lnTo>
                    <a:lnTo>
                      <a:pt x="85" y="312"/>
                    </a:lnTo>
                    <a:lnTo>
                      <a:pt x="85" y="227"/>
                    </a:lnTo>
                    <a:lnTo>
                      <a:pt x="142" y="170"/>
                    </a:lnTo>
                    <a:lnTo>
                      <a:pt x="199" y="170"/>
                    </a:lnTo>
                    <a:lnTo>
                      <a:pt x="369" y="0"/>
                    </a:lnTo>
                    <a:lnTo>
                      <a:pt x="426" y="28"/>
                    </a:lnTo>
                    <a:lnTo>
                      <a:pt x="426" y="85"/>
                    </a:lnTo>
                    <a:lnTo>
                      <a:pt x="482" y="170"/>
                    </a:lnTo>
                    <a:lnTo>
                      <a:pt x="426" y="227"/>
                    </a:lnTo>
                    <a:lnTo>
                      <a:pt x="482" y="255"/>
                    </a:lnTo>
                    <a:lnTo>
                      <a:pt x="426" y="369"/>
                    </a:lnTo>
                    <a:lnTo>
                      <a:pt x="482" y="397"/>
                    </a:lnTo>
                    <a:lnTo>
                      <a:pt x="482" y="454"/>
                    </a:lnTo>
                    <a:lnTo>
                      <a:pt x="539" y="454"/>
                    </a:lnTo>
                    <a:lnTo>
                      <a:pt x="652" y="539"/>
                    </a:lnTo>
                    <a:lnTo>
                      <a:pt x="596" y="595"/>
                    </a:lnTo>
                    <a:lnTo>
                      <a:pt x="596" y="652"/>
                    </a:lnTo>
                    <a:lnTo>
                      <a:pt x="681" y="652"/>
                    </a:lnTo>
                    <a:lnTo>
                      <a:pt x="652" y="709"/>
                    </a:lnTo>
                    <a:lnTo>
                      <a:pt x="652" y="766"/>
                    </a:lnTo>
                    <a:lnTo>
                      <a:pt x="766" y="822"/>
                    </a:lnTo>
                    <a:lnTo>
                      <a:pt x="794" y="851"/>
                    </a:lnTo>
                    <a:lnTo>
                      <a:pt x="766" y="907"/>
                    </a:lnTo>
                    <a:lnTo>
                      <a:pt x="879" y="964"/>
                    </a:lnTo>
                    <a:lnTo>
                      <a:pt x="1021" y="709"/>
                    </a:lnTo>
                    <a:lnTo>
                      <a:pt x="1049" y="681"/>
                    </a:lnTo>
                    <a:lnTo>
                      <a:pt x="1219" y="822"/>
                    </a:lnTo>
                    <a:lnTo>
                      <a:pt x="1333" y="737"/>
                    </a:lnTo>
                    <a:lnTo>
                      <a:pt x="1446" y="766"/>
                    </a:lnTo>
                    <a:lnTo>
                      <a:pt x="1503" y="851"/>
                    </a:lnTo>
                    <a:lnTo>
                      <a:pt x="1503" y="936"/>
                    </a:lnTo>
                    <a:lnTo>
                      <a:pt x="1559" y="992"/>
                    </a:lnTo>
                    <a:lnTo>
                      <a:pt x="1531" y="1049"/>
                    </a:lnTo>
                    <a:lnTo>
                      <a:pt x="1616" y="1106"/>
                    </a:lnTo>
                    <a:lnTo>
                      <a:pt x="1531" y="1219"/>
                    </a:lnTo>
                    <a:lnTo>
                      <a:pt x="1503" y="1219"/>
                    </a:lnTo>
                    <a:lnTo>
                      <a:pt x="1418" y="1276"/>
                    </a:lnTo>
                    <a:lnTo>
                      <a:pt x="1418" y="1333"/>
                    </a:lnTo>
                    <a:lnTo>
                      <a:pt x="1361" y="1361"/>
                    </a:lnTo>
                    <a:lnTo>
                      <a:pt x="1304" y="1304"/>
                    </a:lnTo>
                    <a:lnTo>
                      <a:pt x="1248" y="1361"/>
                    </a:lnTo>
                    <a:lnTo>
                      <a:pt x="1191" y="1361"/>
                    </a:lnTo>
                    <a:lnTo>
                      <a:pt x="1219" y="1418"/>
                    </a:lnTo>
                    <a:lnTo>
                      <a:pt x="1163" y="1418"/>
                    </a:lnTo>
                    <a:lnTo>
                      <a:pt x="1163" y="1474"/>
                    </a:lnTo>
                    <a:lnTo>
                      <a:pt x="1134" y="1503"/>
                    </a:lnTo>
                    <a:lnTo>
                      <a:pt x="1049" y="1503"/>
                    </a:lnTo>
                    <a:lnTo>
                      <a:pt x="936" y="1588"/>
                    </a:lnTo>
                    <a:lnTo>
                      <a:pt x="851" y="1616"/>
                    </a:lnTo>
                    <a:lnTo>
                      <a:pt x="794" y="1729"/>
                    </a:lnTo>
                    <a:lnTo>
                      <a:pt x="709" y="170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2" name="Freeform 272"/>
              <p:cNvSpPr>
                <a:spLocks/>
              </p:cNvSpPr>
              <p:nvPr/>
            </p:nvSpPr>
            <p:spPr bwMode="auto">
              <a:xfrm>
                <a:off x="1380" y="1622"/>
                <a:ext cx="1332" cy="1446"/>
              </a:xfrm>
              <a:custGeom>
                <a:avLst/>
                <a:gdLst>
                  <a:gd name="T0" fmla="*/ 198 w 1332"/>
                  <a:gd name="T1" fmla="*/ 1446 h 1446"/>
                  <a:gd name="T2" fmla="*/ 312 w 1332"/>
                  <a:gd name="T3" fmla="*/ 1446 h 1446"/>
                  <a:gd name="T4" fmla="*/ 340 w 1332"/>
                  <a:gd name="T5" fmla="*/ 1333 h 1446"/>
                  <a:gd name="T6" fmla="*/ 425 w 1332"/>
                  <a:gd name="T7" fmla="*/ 1304 h 1446"/>
                  <a:gd name="T8" fmla="*/ 425 w 1332"/>
                  <a:gd name="T9" fmla="*/ 1219 h 1446"/>
                  <a:gd name="T10" fmla="*/ 453 w 1332"/>
                  <a:gd name="T11" fmla="*/ 1191 h 1446"/>
                  <a:gd name="T12" fmla="*/ 453 w 1332"/>
                  <a:gd name="T13" fmla="*/ 1106 h 1446"/>
                  <a:gd name="T14" fmla="*/ 538 w 1332"/>
                  <a:gd name="T15" fmla="*/ 1049 h 1446"/>
                  <a:gd name="T16" fmla="*/ 595 w 1332"/>
                  <a:gd name="T17" fmla="*/ 1134 h 1446"/>
                  <a:gd name="T18" fmla="*/ 765 w 1332"/>
                  <a:gd name="T19" fmla="*/ 1078 h 1446"/>
                  <a:gd name="T20" fmla="*/ 794 w 1332"/>
                  <a:gd name="T21" fmla="*/ 993 h 1446"/>
                  <a:gd name="T22" fmla="*/ 765 w 1332"/>
                  <a:gd name="T23" fmla="*/ 964 h 1446"/>
                  <a:gd name="T24" fmla="*/ 822 w 1332"/>
                  <a:gd name="T25" fmla="*/ 936 h 1446"/>
                  <a:gd name="T26" fmla="*/ 935 w 1332"/>
                  <a:gd name="T27" fmla="*/ 993 h 1446"/>
                  <a:gd name="T28" fmla="*/ 992 w 1332"/>
                  <a:gd name="T29" fmla="*/ 993 h 1446"/>
                  <a:gd name="T30" fmla="*/ 1077 w 1332"/>
                  <a:gd name="T31" fmla="*/ 964 h 1446"/>
                  <a:gd name="T32" fmla="*/ 1049 w 1332"/>
                  <a:gd name="T33" fmla="*/ 851 h 1446"/>
                  <a:gd name="T34" fmla="*/ 1134 w 1332"/>
                  <a:gd name="T35" fmla="*/ 822 h 1446"/>
                  <a:gd name="T36" fmla="*/ 1190 w 1332"/>
                  <a:gd name="T37" fmla="*/ 851 h 1446"/>
                  <a:gd name="T38" fmla="*/ 1219 w 1332"/>
                  <a:gd name="T39" fmla="*/ 794 h 1446"/>
                  <a:gd name="T40" fmla="*/ 1275 w 1332"/>
                  <a:gd name="T41" fmla="*/ 794 h 1446"/>
                  <a:gd name="T42" fmla="*/ 1275 w 1332"/>
                  <a:gd name="T43" fmla="*/ 737 h 1446"/>
                  <a:gd name="T44" fmla="*/ 1304 w 1332"/>
                  <a:gd name="T45" fmla="*/ 709 h 1446"/>
                  <a:gd name="T46" fmla="*/ 1332 w 1332"/>
                  <a:gd name="T47" fmla="*/ 652 h 1446"/>
                  <a:gd name="T48" fmla="*/ 1304 w 1332"/>
                  <a:gd name="T49" fmla="*/ 624 h 1446"/>
                  <a:gd name="T50" fmla="*/ 1219 w 1332"/>
                  <a:gd name="T51" fmla="*/ 652 h 1446"/>
                  <a:gd name="T52" fmla="*/ 1162 w 1332"/>
                  <a:gd name="T53" fmla="*/ 539 h 1446"/>
                  <a:gd name="T54" fmla="*/ 1247 w 1332"/>
                  <a:gd name="T55" fmla="*/ 312 h 1446"/>
                  <a:gd name="T56" fmla="*/ 1190 w 1332"/>
                  <a:gd name="T57" fmla="*/ 284 h 1446"/>
                  <a:gd name="T58" fmla="*/ 1162 w 1332"/>
                  <a:gd name="T59" fmla="*/ 227 h 1446"/>
                  <a:gd name="T60" fmla="*/ 1162 w 1332"/>
                  <a:gd name="T61" fmla="*/ 142 h 1446"/>
                  <a:gd name="T62" fmla="*/ 1105 w 1332"/>
                  <a:gd name="T63" fmla="*/ 85 h 1446"/>
                  <a:gd name="T64" fmla="*/ 992 w 1332"/>
                  <a:gd name="T65" fmla="*/ 170 h 1446"/>
                  <a:gd name="T66" fmla="*/ 992 w 1332"/>
                  <a:gd name="T67" fmla="*/ 199 h 1446"/>
                  <a:gd name="T68" fmla="*/ 879 w 1332"/>
                  <a:gd name="T69" fmla="*/ 199 h 1446"/>
                  <a:gd name="T70" fmla="*/ 850 w 1332"/>
                  <a:gd name="T71" fmla="*/ 227 h 1446"/>
                  <a:gd name="T72" fmla="*/ 822 w 1332"/>
                  <a:gd name="T73" fmla="*/ 142 h 1446"/>
                  <a:gd name="T74" fmla="*/ 595 w 1332"/>
                  <a:gd name="T75" fmla="*/ 0 h 1446"/>
                  <a:gd name="T76" fmla="*/ 595 w 1332"/>
                  <a:gd name="T77" fmla="*/ 114 h 1446"/>
                  <a:gd name="T78" fmla="*/ 538 w 1332"/>
                  <a:gd name="T79" fmla="*/ 199 h 1446"/>
                  <a:gd name="T80" fmla="*/ 595 w 1332"/>
                  <a:gd name="T81" fmla="*/ 340 h 1446"/>
                  <a:gd name="T82" fmla="*/ 567 w 1332"/>
                  <a:gd name="T83" fmla="*/ 369 h 1446"/>
                  <a:gd name="T84" fmla="*/ 510 w 1332"/>
                  <a:gd name="T85" fmla="*/ 340 h 1446"/>
                  <a:gd name="T86" fmla="*/ 368 w 1332"/>
                  <a:gd name="T87" fmla="*/ 454 h 1446"/>
                  <a:gd name="T88" fmla="*/ 340 w 1332"/>
                  <a:gd name="T89" fmla="*/ 567 h 1446"/>
                  <a:gd name="T90" fmla="*/ 425 w 1332"/>
                  <a:gd name="T91" fmla="*/ 624 h 1446"/>
                  <a:gd name="T92" fmla="*/ 368 w 1332"/>
                  <a:gd name="T93" fmla="*/ 681 h 1446"/>
                  <a:gd name="T94" fmla="*/ 312 w 1332"/>
                  <a:gd name="T95" fmla="*/ 681 h 1446"/>
                  <a:gd name="T96" fmla="*/ 198 w 1332"/>
                  <a:gd name="T97" fmla="*/ 794 h 1446"/>
                  <a:gd name="T98" fmla="*/ 255 w 1332"/>
                  <a:gd name="T99" fmla="*/ 879 h 1446"/>
                  <a:gd name="T100" fmla="*/ 255 w 1332"/>
                  <a:gd name="T101" fmla="*/ 936 h 1446"/>
                  <a:gd name="T102" fmla="*/ 198 w 1332"/>
                  <a:gd name="T103" fmla="*/ 964 h 1446"/>
                  <a:gd name="T104" fmla="*/ 170 w 1332"/>
                  <a:gd name="T105" fmla="*/ 1049 h 1446"/>
                  <a:gd name="T106" fmla="*/ 85 w 1332"/>
                  <a:gd name="T107" fmla="*/ 1106 h 1446"/>
                  <a:gd name="T108" fmla="*/ 56 w 1332"/>
                  <a:gd name="T109" fmla="*/ 1191 h 1446"/>
                  <a:gd name="T110" fmla="*/ 0 w 1332"/>
                  <a:gd name="T111" fmla="*/ 1219 h 1446"/>
                  <a:gd name="T112" fmla="*/ 28 w 1332"/>
                  <a:gd name="T113" fmla="*/ 1304 h 1446"/>
                  <a:gd name="T114" fmla="*/ 113 w 1332"/>
                  <a:gd name="T115" fmla="*/ 1333 h 1446"/>
                  <a:gd name="T116" fmla="*/ 198 w 1332"/>
                  <a:gd name="T117" fmla="*/ 1446 h 14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332" h="1446">
                    <a:moveTo>
                      <a:pt x="198" y="1446"/>
                    </a:moveTo>
                    <a:lnTo>
                      <a:pt x="312" y="1446"/>
                    </a:lnTo>
                    <a:lnTo>
                      <a:pt x="340" y="1333"/>
                    </a:lnTo>
                    <a:lnTo>
                      <a:pt x="425" y="1304"/>
                    </a:lnTo>
                    <a:lnTo>
                      <a:pt x="425" y="1219"/>
                    </a:lnTo>
                    <a:lnTo>
                      <a:pt x="453" y="1191"/>
                    </a:lnTo>
                    <a:lnTo>
                      <a:pt x="453" y="1106"/>
                    </a:lnTo>
                    <a:lnTo>
                      <a:pt x="538" y="1049"/>
                    </a:lnTo>
                    <a:lnTo>
                      <a:pt x="595" y="1134"/>
                    </a:lnTo>
                    <a:lnTo>
                      <a:pt x="765" y="1078"/>
                    </a:lnTo>
                    <a:lnTo>
                      <a:pt x="794" y="993"/>
                    </a:lnTo>
                    <a:lnTo>
                      <a:pt x="765" y="964"/>
                    </a:lnTo>
                    <a:lnTo>
                      <a:pt x="822" y="936"/>
                    </a:lnTo>
                    <a:lnTo>
                      <a:pt x="935" y="993"/>
                    </a:lnTo>
                    <a:lnTo>
                      <a:pt x="992" y="993"/>
                    </a:lnTo>
                    <a:lnTo>
                      <a:pt x="1077" y="964"/>
                    </a:lnTo>
                    <a:lnTo>
                      <a:pt x="1049" y="851"/>
                    </a:lnTo>
                    <a:lnTo>
                      <a:pt x="1134" y="822"/>
                    </a:lnTo>
                    <a:lnTo>
                      <a:pt x="1190" y="851"/>
                    </a:lnTo>
                    <a:lnTo>
                      <a:pt x="1219" y="794"/>
                    </a:lnTo>
                    <a:lnTo>
                      <a:pt x="1275" y="794"/>
                    </a:lnTo>
                    <a:lnTo>
                      <a:pt x="1275" y="737"/>
                    </a:lnTo>
                    <a:lnTo>
                      <a:pt x="1304" y="709"/>
                    </a:lnTo>
                    <a:lnTo>
                      <a:pt x="1332" y="652"/>
                    </a:lnTo>
                    <a:lnTo>
                      <a:pt x="1304" y="624"/>
                    </a:lnTo>
                    <a:lnTo>
                      <a:pt x="1219" y="652"/>
                    </a:lnTo>
                    <a:lnTo>
                      <a:pt x="1162" y="539"/>
                    </a:lnTo>
                    <a:lnTo>
                      <a:pt x="1247" y="312"/>
                    </a:lnTo>
                    <a:lnTo>
                      <a:pt x="1190" y="284"/>
                    </a:lnTo>
                    <a:lnTo>
                      <a:pt x="1162" y="227"/>
                    </a:lnTo>
                    <a:lnTo>
                      <a:pt x="1162" y="142"/>
                    </a:lnTo>
                    <a:lnTo>
                      <a:pt x="1105" y="85"/>
                    </a:lnTo>
                    <a:lnTo>
                      <a:pt x="992" y="170"/>
                    </a:lnTo>
                    <a:lnTo>
                      <a:pt x="992" y="199"/>
                    </a:lnTo>
                    <a:lnTo>
                      <a:pt x="879" y="199"/>
                    </a:lnTo>
                    <a:lnTo>
                      <a:pt x="850" y="227"/>
                    </a:lnTo>
                    <a:lnTo>
                      <a:pt x="822" y="142"/>
                    </a:lnTo>
                    <a:lnTo>
                      <a:pt x="595" y="0"/>
                    </a:lnTo>
                    <a:lnTo>
                      <a:pt x="595" y="114"/>
                    </a:lnTo>
                    <a:lnTo>
                      <a:pt x="538" y="199"/>
                    </a:lnTo>
                    <a:lnTo>
                      <a:pt x="595" y="340"/>
                    </a:lnTo>
                    <a:lnTo>
                      <a:pt x="567" y="369"/>
                    </a:lnTo>
                    <a:lnTo>
                      <a:pt x="510" y="340"/>
                    </a:lnTo>
                    <a:lnTo>
                      <a:pt x="368" y="454"/>
                    </a:lnTo>
                    <a:lnTo>
                      <a:pt x="340" y="567"/>
                    </a:lnTo>
                    <a:lnTo>
                      <a:pt x="425" y="624"/>
                    </a:lnTo>
                    <a:lnTo>
                      <a:pt x="368" y="681"/>
                    </a:lnTo>
                    <a:lnTo>
                      <a:pt x="312" y="681"/>
                    </a:lnTo>
                    <a:lnTo>
                      <a:pt x="198" y="794"/>
                    </a:lnTo>
                    <a:lnTo>
                      <a:pt x="255" y="879"/>
                    </a:lnTo>
                    <a:lnTo>
                      <a:pt x="255" y="936"/>
                    </a:lnTo>
                    <a:lnTo>
                      <a:pt x="198" y="964"/>
                    </a:lnTo>
                    <a:lnTo>
                      <a:pt x="170" y="1049"/>
                    </a:lnTo>
                    <a:lnTo>
                      <a:pt x="85" y="1106"/>
                    </a:lnTo>
                    <a:lnTo>
                      <a:pt x="56" y="1191"/>
                    </a:lnTo>
                    <a:lnTo>
                      <a:pt x="0" y="1219"/>
                    </a:lnTo>
                    <a:lnTo>
                      <a:pt x="28" y="1304"/>
                    </a:lnTo>
                    <a:lnTo>
                      <a:pt x="113" y="1333"/>
                    </a:lnTo>
                    <a:lnTo>
                      <a:pt x="198" y="144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4" name="Freeform 274"/>
              <p:cNvSpPr>
                <a:spLocks/>
              </p:cNvSpPr>
              <p:nvPr/>
            </p:nvSpPr>
            <p:spPr bwMode="auto">
              <a:xfrm>
                <a:off x="2514" y="914"/>
                <a:ext cx="1417" cy="1615"/>
              </a:xfrm>
              <a:custGeom>
                <a:avLst/>
                <a:gdLst>
                  <a:gd name="T0" fmla="*/ 85 w 1417"/>
                  <a:gd name="T1" fmla="*/ 1502 h 1615"/>
                  <a:gd name="T2" fmla="*/ 141 w 1417"/>
                  <a:gd name="T3" fmla="*/ 1445 h 1615"/>
                  <a:gd name="T4" fmla="*/ 198 w 1417"/>
                  <a:gd name="T5" fmla="*/ 1360 h 1615"/>
                  <a:gd name="T6" fmla="*/ 85 w 1417"/>
                  <a:gd name="T7" fmla="*/ 1360 h 1615"/>
                  <a:gd name="T8" fmla="*/ 113 w 1417"/>
                  <a:gd name="T9" fmla="*/ 1020 h 1615"/>
                  <a:gd name="T10" fmla="*/ 227 w 1417"/>
                  <a:gd name="T11" fmla="*/ 1020 h 1615"/>
                  <a:gd name="T12" fmla="*/ 312 w 1417"/>
                  <a:gd name="T13" fmla="*/ 907 h 1615"/>
                  <a:gd name="T14" fmla="*/ 113 w 1417"/>
                  <a:gd name="T15" fmla="*/ 708 h 1615"/>
                  <a:gd name="T16" fmla="*/ 0 w 1417"/>
                  <a:gd name="T17" fmla="*/ 737 h 1615"/>
                  <a:gd name="T18" fmla="*/ 85 w 1417"/>
                  <a:gd name="T19" fmla="*/ 425 h 1615"/>
                  <a:gd name="T20" fmla="*/ 482 w 1417"/>
                  <a:gd name="T21" fmla="*/ 141 h 1615"/>
                  <a:gd name="T22" fmla="*/ 567 w 1417"/>
                  <a:gd name="T23" fmla="*/ 56 h 1615"/>
                  <a:gd name="T24" fmla="*/ 680 w 1417"/>
                  <a:gd name="T25" fmla="*/ 113 h 1615"/>
                  <a:gd name="T26" fmla="*/ 680 w 1417"/>
                  <a:gd name="T27" fmla="*/ 226 h 1615"/>
                  <a:gd name="T28" fmla="*/ 737 w 1417"/>
                  <a:gd name="T29" fmla="*/ 283 h 1615"/>
                  <a:gd name="T30" fmla="*/ 765 w 1417"/>
                  <a:gd name="T31" fmla="*/ 396 h 1615"/>
                  <a:gd name="T32" fmla="*/ 1219 w 1417"/>
                  <a:gd name="T33" fmla="*/ 481 h 1615"/>
                  <a:gd name="T34" fmla="*/ 1275 w 1417"/>
                  <a:gd name="T35" fmla="*/ 396 h 1615"/>
                  <a:gd name="T36" fmla="*/ 1389 w 1417"/>
                  <a:gd name="T37" fmla="*/ 396 h 1615"/>
                  <a:gd name="T38" fmla="*/ 1304 w 1417"/>
                  <a:gd name="T39" fmla="*/ 538 h 1615"/>
                  <a:gd name="T40" fmla="*/ 1219 w 1417"/>
                  <a:gd name="T41" fmla="*/ 822 h 1615"/>
                  <a:gd name="T42" fmla="*/ 1304 w 1417"/>
                  <a:gd name="T43" fmla="*/ 963 h 1615"/>
                  <a:gd name="T44" fmla="*/ 1389 w 1417"/>
                  <a:gd name="T45" fmla="*/ 1134 h 1615"/>
                  <a:gd name="T46" fmla="*/ 1389 w 1417"/>
                  <a:gd name="T47" fmla="*/ 1219 h 1615"/>
                  <a:gd name="T48" fmla="*/ 1247 w 1417"/>
                  <a:gd name="T49" fmla="*/ 1304 h 1615"/>
                  <a:gd name="T50" fmla="*/ 1162 w 1417"/>
                  <a:gd name="T51" fmla="*/ 1389 h 1615"/>
                  <a:gd name="T52" fmla="*/ 1077 w 1417"/>
                  <a:gd name="T53" fmla="*/ 1417 h 1615"/>
                  <a:gd name="T54" fmla="*/ 964 w 1417"/>
                  <a:gd name="T55" fmla="*/ 1275 h 1615"/>
                  <a:gd name="T56" fmla="*/ 879 w 1417"/>
                  <a:gd name="T57" fmla="*/ 1190 h 1615"/>
                  <a:gd name="T58" fmla="*/ 737 w 1417"/>
                  <a:gd name="T59" fmla="*/ 1247 h 1615"/>
                  <a:gd name="T60" fmla="*/ 397 w 1417"/>
                  <a:gd name="T61" fmla="*/ 1445 h 1615"/>
                  <a:gd name="T62" fmla="*/ 312 w 1417"/>
                  <a:gd name="T63" fmla="*/ 1530 h 1615"/>
                  <a:gd name="T64" fmla="*/ 198 w 1417"/>
                  <a:gd name="T65" fmla="*/ 1587 h 1615"/>
                  <a:gd name="T66" fmla="*/ 56 w 1417"/>
                  <a:gd name="T67" fmla="*/ 1559 h 1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417" h="1615">
                    <a:moveTo>
                      <a:pt x="56" y="1559"/>
                    </a:moveTo>
                    <a:lnTo>
                      <a:pt x="85" y="1502"/>
                    </a:lnTo>
                    <a:lnTo>
                      <a:pt x="141" y="1502"/>
                    </a:lnTo>
                    <a:lnTo>
                      <a:pt x="141" y="1445"/>
                    </a:lnTo>
                    <a:lnTo>
                      <a:pt x="170" y="1417"/>
                    </a:lnTo>
                    <a:lnTo>
                      <a:pt x="198" y="1360"/>
                    </a:lnTo>
                    <a:lnTo>
                      <a:pt x="170" y="1332"/>
                    </a:lnTo>
                    <a:lnTo>
                      <a:pt x="85" y="1360"/>
                    </a:lnTo>
                    <a:lnTo>
                      <a:pt x="28" y="1219"/>
                    </a:lnTo>
                    <a:lnTo>
                      <a:pt x="113" y="1020"/>
                    </a:lnTo>
                    <a:lnTo>
                      <a:pt x="198" y="992"/>
                    </a:lnTo>
                    <a:lnTo>
                      <a:pt x="227" y="1020"/>
                    </a:lnTo>
                    <a:lnTo>
                      <a:pt x="312" y="1020"/>
                    </a:lnTo>
                    <a:lnTo>
                      <a:pt x="312" y="907"/>
                    </a:lnTo>
                    <a:lnTo>
                      <a:pt x="368" y="765"/>
                    </a:lnTo>
                    <a:lnTo>
                      <a:pt x="113" y="708"/>
                    </a:lnTo>
                    <a:lnTo>
                      <a:pt x="56" y="765"/>
                    </a:lnTo>
                    <a:lnTo>
                      <a:pt x="0" y="737"/>
                    </a:lnTo>
                    <a:lnTo>
                      <a:pt x="0" y="652"/>
                    </a:lnTo>
                    <a:lnTo>
                      <a:pt x="85" y="425"/>
                    </a:lnTo>
                    <a:lnTo>
                      <a:pt x="340" y="28"/>
                    </a:lnTo>
                    <a:lnTo>
                      <a:pt x="482" y="141"/>
                    </a:lnTo>
                    <a:lnTo>
                      <a:pt x="538" y="141"/>
                    </a:lnTo>
                    <a:lnTo>
                      <a:pt x="567" y="56"/>
                    </a:lnTo>
                    <a:lnTo>
                      <a:pt x="623" y="0"/>
                    </a:lnTo>
                    <a:lnTo>
                      <a:pt x="680" y="113"/>
                    </a:lnTo>
                    <a:lnTo>
                      <a:pt x="623" y="141"/>
                    </a:lnTo>
                    <a:lnTo>
                      <a:pt x="680" y="226"/>
                    </a:lnTo>
                    <a:lnTo>
                      <a:pt x="737" y="198"/>
                    </a:lnTo>
                    <a:lnTo>
                      <a:pt x="737" y="283"/>
                    </a:lnTo>
                    <a:lnTo>
                      <a:pt x="793" y="368"/>
                    </a:lnTo>
                    <a:lnTo>
                      <a:pt x="765" y="396"/>
                    </a:lnTo>
                    <a:lnTo>
                      <a:pt x="1049" y="538"/>
                    </a:lnTo>
                    <a:lnTo>
                      <a:pt x="1219" y="481"/>
                    </a:lnTo>
                    <a:lnTo>
                      <a:pt x="1219" y="396"/>
                    </a:lnTo>
                    <a:lnTo>
                      <a:pt x="1275" y="396"/>
                    </a:lnTo>
                    <a:lnTo>
                      <a:pt x="1332" y="368"/>
                    </a:lnTo>
                    <a:lnTo>
                      <a:pt x="1389" y="396"/>
                    </a:lnTo>
                    <a:lnTo>
                      <a:pt x="1389" y="481"/>
                    </a:lnTo>
                    <a:lnTo>
                      <a:pt x="1304" y="538"/>
                    </a:lnTo>
                    <a:lnTo>
                      <a:pt x="1275" y="652"/>
                    </a:lnTo>
                    <a:lnTo>
                      <a:pt x="1219" y="822"/>
                    </a:lnTo>
                    <a:lnTo>
                      <a:pt x="1275" y="850"/>
                    </a:lnTo>
                    <a:lnTo>
                      <a:pt x="1304" y="963"/>
                    </a:lnTo>
                    <a:lnTo>
                      <a:pt x="1360" y="992"/>
                    </a:lnTo>
                    <a:lnTo>
                      <a:pt x="1389" y="1134"/>
                    </a:lnTo>
                    <a:lnTo>
                      <a:pt x="1417" y="1162"/>
                    </a:lnTo>
                    <a:lnTo>
                      <a:pt x="1389" y="1219"/>
                    </a:lnTo>
                    <a:lnTo>
                      <a:pt x="1332" y="1304"/>
                    </a:lnTo>
                    <a:lnTo>
                      <a:pt x="1247" y="1304"/>
                    </a:lnTo>
                    <a:lnTo>
                      <a:pt x="1247" y="1389"/>
                    </a:lnTo>
                    <a:lnTo>
                      <a:pt x="1162" y="1389"/>
                    </a:lnTo>
                    <a:lnTo>
                      <a:pt x="1105" y="1360"/>
                    </a:lnTo>
                    <a:lnTo>
                      <a:pt x="1077" y="1417"/>
                    </a:lnTo>
                    <a:lnTo>
                      <a:pt x="992" y="1389"/>
                    </a:lnTo>
                    <a:lnTo>
                      <a:pt x="964" y="1275"/>
                    </a:lnTo>
                    <a:lnTo>
                      <a:pt x="907" y="1247"/>
                    </a:lnTo>
                    <a:lnTo>
                      <a:pt x="879" y="1190"/>
                    </a:lnTo>
                    <a:lnTo>
                      <a:pt x="793" y="1190"/>
                    </a:lnTo>
                    <a:lnTo>
                      <a:pt x="737" y="1247"/>
                    </a:lnTo>
                    <a:lnTo>
                      <a:pt x="482" y="1275"/>
                    </a:lnTo>
                    <a:lnTo>
                      <a:pt x="397" y="1445"/>
                    </a:lnTo>
                    <a:lnTo>
                      <a:pt x="453" y="1502"/>
                    </a:lnTo>
                    <a:lnTo>
                      <a:pt x="312" y="1530"/>
                    </a:lnTo>
                    <a:lnTo>
                      <a:pt x="227" y="1615"/>
                    </a:lnTo>
                    <a:lnTo>
                      <a:pt x="198" y="1587"/>
                    </a:lnTo>
                    <a:lnTo>
                      <a:pt x="113" y="1587"/>
                    </a:lnTo>
                    <a:lnTo>
                      <a:pt x="56" y="155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7" name="Freeform 277"/>
              <p:cNvSpPr>
                <a:spLocks/>
              </p:cNvSpPr>
              <p:nvPr/>
            </p:nvSpPr>
            <p:spPr bwMode="auto">
              <a:xfrm>
                <a:off x="2485" y="1622"/>
                <a:ext cx="397" cy="312"/>
              </a:xfrm>
              <a:custGeom>
                <a:avLst/>
                <a:gdLst>
                  <a:gd name="T0" fmla="*/ 0 w 397"/>
                  <a:gd name="T1" fmla="*/ 85 h 312"/>
                  <a:gd name="T2" fmla="*/ 29 w 397"/>
                  <a:gd name="T3" fmla="*/ 29 h 312"/>
                  <a:gd name="T4" fmla="*/ 85 w 397"/>
                  <a:gd name="T5" fmla="*/ 57 h 312"/>
                  <a:gd name="T6" fmla="*/ 142 w 397"/>
                  <a:gd name="T7" fmla="*/ 0 h 312"/>
                  <a:gd name="T8" fmla="*/ 397 w 397"/>
                  <a:gd name="T9" fmla="*/ 57 h 312"/>
                  <a:gd name="T10" fmla="*/ 341 w 397"/>
                  <a:gd name="T11" fmla="*/ 199 h 312"/>
                  <a:gd name="T12" fmla="*/ 341 w 397"/>
                  <a:gd name="T13" fmla="*/ 312 h 312"/>
                  <a:gd name="T14" fmla="*/ 256 w 397"/>
                  <a:gd name="T15" fmla="*/ 312 h 312"/>
                  <a:gd name="T16" fmla="*/ 227 w 397"/>
                  <a:gd name="T17" fmla="*/ 284 h 312"/>
                  <a:gd name="T18" fmla="*/ 142 w 397"/>
                  <a:gd name="T19" fmla="*/ 312 h 312"/>
                  <a:gd name="T20" fmla="*/ 85 w 397"/>
                  <a:gd name="T21" fmla="*/ 284 h 312"/>
                  <a:gd name="T22" fmla="*/ 57 w 397"/>
                  <a:gd name="T23" fmla="*/ 227 h 312"/>
                  <a:gd name="T24" fmla="*/ 57 w 397"/>
                  <a:gd name="T25" fmla="*/ 142 h 312"/>
                  <a:gd name="T26" fmla="*/ 0 w 397"/>
                  <a:gd name="T27" fmla="*/ 85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97" h="312">
                    <a:moveTo>
                      <a:pt x="0" y="85"/>
                    </a:moveTo>
                    <a:lnTo>
                      <a:pt x="29" y="29"/>
                    </a:lnTo>
                    <a:lnTo>
                      <a:pt x="85" y="57"/>
                    </a:lnTo>
                    <a:lnTo>
                      <a:pt x="142" y="0"/>
                    </a:lnTo>
                    <a:lnTo>
                      <a:pt x="397" y="57"/>
                    </a:lnTo>
                    <a:lnTo>
                      <a:pt x="341" y="199"/>
                    </a:lnTo>
                    <a:lnTo>
                      <a:pt x="341" y="312"/>
                    </a:lnTo>
                    <a:lnTo>
                      <a:pt x="256" y="312"/>
                    </a:lnTo>
                    <a:lnTo>
                      <a:pt x="227" y="284"/>
                    </a:lnTo>
                    <a:lnTo>
                      <a:pt x="142" y="312"/>
                    </a:lnTo>
                    <a:lnTo>
                      <a:pt x="85" y="284"/>
                    </a:lnTo>
                    <a:lnTo>
                      <a:pt x="57" y="227"/>
                    </a:lnTo>
                    <a:lnTo>
                      <a:pt x="57" y="142"/>
                    </a:lnTo>
                    <a:lnTo>
                      <a:pt x="0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8" name="Freeform 278"/>
              <p:cNvSpPr>
                <a:spLocks/>
              </p:cNvSpPr>
              <p:nvPr/>
            </p:nvSpPr>
            <p:spPr bwMode="auto">
              <a:xfrm>
                <a:off x="1918" y="1197"/>
                <a:ext cx="681" cy="652"/>
              </a:xfrm>
              <a:custGeom>
                <a:avLst/>
                <a:gdLst>
                  <a:gd name="T0" fmla="*/ 681 w 681"/>
                  <a:gd name="T1" fmla="*/ 142 h 652"/>
                  <a:gd name="T2" fmla="*/ 596 w 681"/>
                  <a:gd name="T3" fmla="*/ 369 h 652"/>
                  <a:gd name="T4" fmla="*/ 596 w 681"/>
                  <a:gd name="T5" fmla="*/ 454 h 652"/>
                  <a:gd name="T6" fmla="*/ 567 w 681"/>
                  <a:gd name="T7" fmla="*/ 510 h 652"/>
                  <a:gd name="T8" fmla="*/ 454 w 681"/>
                  <a:gd name="T9" fmla="*/ 595 h 652"/>
                  <a:gd name="T10" fmla="*/ 454 w 681"/>
                  <a:gd name="T11" fmla="*/ 624 h 652"/>
                  <a:gd name="T12" fmla="*/ 341 w 681"/>
                  <a:gd name="T13" fmla="*/ 624 h 652"/>
                  <a:gd name="T14" fmla="*/ 312 w 681"/>
                  <a:gd name="T15" fmla="*/ 652 h 652"/>
                  <a:gd name="T16" fmla="*/ 284 w 681"/>
                  <a:gd name="T17" fmla="*/ 567 h 652"/>
                  <a:gd name="T18" fmla="*/ 57 w 681"/>
                  <a:gd name="T19" fmla="*/ 425 h 652"/>
                  <a:gd name="T20" fmla="*/ 57 w 681"/>
                  <a:gd name="T21" fmla="*/ 312 h 652"/>
                  <a:gd name="T22" fmla="*/ 0 w 681"/>
                  <a:gd name="T23" fmla="*/ 227 h 652"/>
                  <a:gd name="T24" fmla="*/ 57 w 681"/>
                  <a:gd name="T25" fmla="*/ 113 h 652"/>
                  <a:gd name="T26" fmla="*/ 57 w 681"/>
                  <a:gd name="T27" fmla="*/ 0 h 652"/>
                  <a:gd name="T28" fmla="*/ 284 w 681"/>
                  <a:gd name="T29" fmla="*/ 28 h 652"/>
                  <a:gd name="T30" fmla="*/ 284 w 681"/>
                  <a:gd name="T31" fmla="*/ 85 h 652"/>
                  <a:gd name="T32" fmla="*/ 369 w 681"/>
                  <a:gd name="T33" fmla="*/ 113 h 652"/>
                  <a:gd name="T34" fmla="*/ 397 w 681"/>
                  <a:gd name="T35" fmla="*/ 85 h 652"/>
                  <a:gd name="T36" fmla="*/ 539 w 681"/>
                  <a:gd name="T37" fmla="*/ 170 h 652"/>
                  <a:gd name="T38" fmla="*/ 624 w 681"/>
                  <a:gd name="T39" fmla="*/ 113 h 652"/>
                  <a:gd name="T40" fmla="*/ 681 w 681"/>
                  <a:gd name="T41" fmla="*/ 1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1" h="652">
                    <a:moveTo>
                      <a:pt x="681" y="142"/>
                    </a:moveTo>
                    <a:lnTo>
                      <a:pt x="596" y="369"/>
                    </a:lnTo>
                    <a:lnTo>
                      <a:pt x="596" y="454"/>
                    </a:lnTo>
                    <a:lnTo>
                      <a:pt x="567" y="510"/>
                    </a:lnTo>
                    <a:lnTo>
                      <a:pt x="454" y="595"/>
                    </a:lnTo>
                    <a:lnTo>
                      <a:pt x="454" y="624"/>
                    </a:lnTo>
                    <a:lnTo>
                      <a:pt x="341" y="624"/>
                    </a:lnTo>
                    <a:lnTo>
                      <a:pt x="312" y="652"/>
                    </a:lnTo>
                    <a:lnTo>
                      <a:pt x="284" y="567"/>
                    </a:lnTo>
                    <a:lnTo>
                      <a:pt x="57" y="425"/>
                    </a:lnTo>
                    <a:lnTo>
                      <a:pt x="57" y="312"/>
                    </a:lnTo>
                    <a:lnTo>
                      <a:pt x="0" y="227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284" y="28"/>
                    </a:lnTo>
                    <a:lnTo>
                      <a:pt x="284" y="85"/>
                    </a:lnTo>
                    <a:lnTo>
                      <a:pt x="369" y="113"/>
                    </a:lnTo>
                    <a:lnTo>
                      <a:pt x="397" y="85"/>
                    </a:lnTo>
                    <a:lnTo>
                      <a:pt x="539" y="170"/>
                    </a:lnTo>
                    <a:lnTo>
                      <a:pt x="624" y="113"/>
                    </a:lnTo>
                    <a:lnTo>
                      <a:pt x="681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39" name="Freeform 279"/>
              <p:cNvSpPr>
                <a:spLocks/>
              </p:cNvSpPr>
              <p:nvPr/>
            </p:nvSpPr>
            <p:spPr bwMode="auto">
              <a:xfrm>
                <a:off x="1975" y="545"/>
                <a:ext cx="992" cy="822"/>
              </a:xfrm>
              <a:custGeom>
                <a:avLst/>
                <a:gdLst>
                  <a:gd name="T0" fmla="*/ 879 w 992"/>
                  <a:gd name="T1" fmla="*/ 397 h 822"/>
                  <a:gd name="T2" fmla="*/ 624 w 992"/>
                  <a:gd name="T3" fmla="*/ 794 h 822"/>
                  <a:gd name="T4" fmla="*/ 567 w 992"/>
                  <a:gd name="T5" fmla="*/ 765 h 822"/>
                  <a:gd name="T6" fmla="*/ 482 w 992"/>
                  <a:gd name="T7" fmla="*/ 822 h 822"/>
                  <a:gd name="T8" fmla="*/ 340 w 992"/>
                  <a:gd name="T9" fmla="*/ 737 h 822"/>
                  <a:gd name="T10" fmla="*/ 312 w 992"/>
                  <a:gd name="T11" fmla="*/ 765 h 822"/>
                  <a:gd name="T12" fmla="*/ 227 w 992"/>
                  <a:gd name="T13" fmla="*/ 737 h 822"/>
                  <a:gd name="T14" fmla="*/ 227 w 992"/>
                  <a:gd name="T15" fmla="*/ 680 h 822"/>
                  <a:gd name="T16" fmla="*/ 0 w 992"/>
                  <a:gd name="T17" fmla="*/ 652 h 822"/>
                  <a:gd name="T18" fmla="*/ 170 w 992"/>
                  <a:gd name="T19" fmla="*/ 595 h 822"/>
                  <a:gd name="T20" fmla="*/ 284 w 992"/>
                  <a:gd name="T21" fmla="*/ 397 h 822"/>
                  <a:gd name="T22" fmla="*/ 397 w 992"/>
                  <a:gd name="T23" fmla="*/ 198 h 822"/>
                  <a:gd name="T24" fmla="*/ 369 w 992"/>
                  <a:gd name="T25" fmla="*/ 113 h 822"/>
                  <a:gd name="T26" fmla="*/ 369 w 992"/>
                  <a:gd name="T27" fmla="*/ 28 h 822"/>
                  <a:gd name="T28" fmla="*/ 482 w 992"/>
                  <a:gd name="T29" fmla="*/ 57 h 822"/>
                  <a:gd name="T30" fmla="*/ 567 w 992"/>
                  <a:gd name="T31" fmla="*/ 0 h 822"/>
                  <a:gd name="T32" fmla="*/ 709 w 992"/>
                  <a:gd name="T33" fmla="*/ 57 h 822"/>
                  <a:gd name="T34" fmla="*/ 766 w 992"/>
                  <a:gd name="T35" fmla="*/ 28 h 822"/>
                  <a:gd name="T36" fmla="*/ 794 w 992"/>
                  <a:gd name="T37" fmla="*/ 28 h 822"/>
                  <a:gd name="T38" fmla="*/ 907 w 992"/>
                  <a:gd name="T39" fmla="*/ 85 h 822"/>
                  <a:gd name="T40" fmla="*/ 907 w 992"/>
                  <a:gd name="T41" fmla="*/ 113 h 822"/>
                  <a:gd name="T42" fmla="*/ 964 w 992"/>
                  <a:gd name="T43" fmla="*/ 142 h 822"/>
                  <a:gd name="T44" fmla="*/ 992 w 992"/>
                  <a:gd name="T45" fmla="*/ 170 h 822"/>
                  <a:gd name="T46" fmla="*/ 907 w 992"/>
                  <a:gd name="T47" fmla="*/ 255 h 822"/>
                  <a:gd name="T48" fmla="*/ 936 w 992"/>
                  <a:gd name="T49" fmla="*/ 340 h 822"/>
                  <a:gd name="T50" fmla="*/ 879 w 992"/>
                  <a:gd name="T51" fmla="*/ 397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92" h="822">
                    <a:moveTo>
                      <a:pt x="879" y="397"/>
                    </a:moveTo>
                    <a:lnTo>
                      <a:pt x="624" y="794"/>
                    </a:lnTo>
                    <a:lnTo>
                      <a:pt x="567" y="765"/>
                    </a:lnTo>
                    <a:lnTo>
                      <a:pt x="482" y="822"/>
                    </a:lnTo>
                    <a:lnTo>
                      <a:pt x="340" y="737"/>
                    </a:lnTo>
                    <a:lnTo>
                      <a:pt x="312" y="765"/>
                    </a:lnTo>
                    <a:lnTo>
                      <a:pt x="227" y="737"/>
                    </a:lnTo>
                    <a:lnTo>
                      <a:pt x="227" y="680"/>
                    </a:lnTo>
                    <a:lnTo>
                      <a:pt x="0" y="652"/>
                    </a:lnTo>
                    <a:lnTo>
                      <a:pt x="170" y="595"/>
                    </a:lnTo>
                    <a:lnTo>
                      <a:pt x="284" y="397"/>
                    </a:lnTo>
                    <a:lnTo>
                      <a:pt x="397" y="198"/>
                    </a:lnTo>
                    <a:lnTo>
                      <a:pt x="369" y="113"/>
                    </a:lnTo>
                    <a:lnTo>
                      <a:pt x="369" y="28"/>
                    </a:lnTo>
                    <a:lnTo>
                      <a:pt x="482" y="57"/>
                    </a:lnTo>
                    <a:lnTo>
                      <a:pt x="567" y="0"/>
                    </a:lnTo>
                    <a:lnTo>
                      <a:pt x="709" y="57"/>
                    </a:lnTo>
                    <a:lnTo>
                      <a:pt x="766" y="28"/>
                    </a:lnTo>
                    <a:lnTo>
                      <a:pt x="794" y="28"/>
                    </a:lnTo>
                    <a:lnTo>
                      <a:pt x="907" y="85"/>
                    </a:lnTo>
                    <a:lnTo>
                      <a:pt x="907" y="113"/>
                    </a:lnTo>
                    <a:lnTo>
                      <a:pt x="964" y="142"/>
                    </a:lnTo>
                    <a:lnTo>
                      <a:pt x="992" y="170"/>
                    </a:lnTo>
                    <a:lnTo>
                      <a:pt x="907" y="255"/>
                    </a:lnTo>
                    <a:lnTo>
                      <a:pt x="936" y="340"/>
                    </a:lnTo>
                    <a:lnTo>
                      <a:pt x="879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0" name="Freeform 280"/>
              <p:cNvSpPr>
                <a:spLocks/>
              </p:cNvSpPr>
              <p:nvPr/>
            </p:nvSpPr>
            <p:spPr bwMode="auto">
              <a:xfrm>
                <a:off x="4498" y="91"/>
                <a:ext cx="737" cy="1333"/>
              </a:xfrm>
              <a:custGeom>
                <a:avLst/>
                <a:gdLst>
                  <a:gd name="T0" fmla="*/ 170 w 737"/>
                  <a:gd name="T1" fmla="*/ 0 h 1333"/>
                  <a:gd name="T2" fmla="*/ 284 w 737"/>
                  <a:gd name="T3" fmla="*/ 0 h 1333"/>
                  <a:gd name="T4" fmla="*/ 284 w 737"/>
                  <a:gd name="T5" fmla="*/ 114 h 1333"/>
                  <a:gd name="T6" fmla="*/ 369 w 737"/>
                  <a:gd name="T7" fmla="*/ 142 h 1333"/>
                  <a:gd name="T8" fmla="*/ 340 w 737"/>
                  <a:gd name="T9" fmla="*/ 397 h 1333"/>
                  <a:gd name="T10" fmla="*/ 397 w 737"/>
                  <a:gd name="T11" fmla="*/ 426 h 1333"/>
                  <a:gd name="T12" fmla="*/ 397 w 737"/>
                  <a:gd name="T13" fmla="*/ 482 h 1333"/>
                  <a:gd name="T14" fmla="*/ 425 w 737"/>
                  <a:gd name="T15" fmla="*/ 511 h 1333"/>
                  <a:gd name="T16" fmla="*/ 425 w 737"/>
                  <a:gd name="T17" fmla="*/ 567 h 1333"/>
                  <a:gd name="T18" fmla="*/ 652 w 737"/>
                  <a:gd name="T19" fmla="*/ 681 h 1333"/>
                  <a:gd name="T20" fmla="*/ 709 w 737"/>
                  <a:gd name="T21" fmla="*/ 766 h 1333"/>
                  <a:gd name="T22" fmla="*/ 681 w 737"/>
                  <a:gd name="T23" fmla="*/ 879 h 1333"/>
                  <a:gd name="T24" fmla="*/ 737 w 737"/>
                  <a:gd name="T25" fmla="*/ 936 h 1333"/>
                  <a:gd name="T26" fmla="*/ 624 w 737"/>
                  <a:gd name="T27" fmla="*/ 1078 h 1333"/>
                  <a:gd name="T28" fmla="*/ 709 w 737"/>
                  <a:gd name="T29" fmla="*/ 1106 h 1333"/>
                  <a:gd name="T30" fmla="*/ 737 w 737"/>
                  <a:gd name="T31" fmla="*/ 1248 h 1333"/>
                  <a:gd name="T32" fmla="*/ 567 w 737"/>
                  <a:gd name="T33" fmla="*/ 1333 h 1333"/>
                  <a:gd name="T34" fmla="*/ 539 w 737"/>
                  <a:gd name="T35" fmla="*/ 1248 h 1333"/>
                  <a:gd name="T36" fmla="*/ 510 w 737"/>
                  <a:gd name="T37" fmla="*/ 1191 h 1333"/>
                  <a:gd name="T38" fmla="*/ 539 w 737"/>
                  <a:gd name="T39" fmla="*/ 1021 h 1333"/>
                  <a:gd name="T40" fmla="*/ 454 w 737"/>
                  <a:gd name="T41" fmla="*/ 936 h 1333"/>
                  <a:gd name="T42" fmla="*/ 340 w 737"/>
                  <a:gd name="T43" fmla="*/ 936 h 1333"/>
                  <a:gd name="T44" fmla="*/ 227 w 737"/>
                  <a:gd name="T45" fmla="*/ 851 h 1333"/>
                  <a:gd name="T46" fmla="*/ 227 w 737"/>
                  <a:gd name="T47" fmla="*/ 794 h 1333"/>
                  <a:gd name="T48" fmla="*/ 255 w 737"/>
                  <a:gd name="T49" fmla="*/ 737 h 1333"/>
                  <a:gd name="T50" fmla="*/ 227 w 737"/>
                  <a:gd name="T51" fmla="*/ 709 h 1333"/>
                  <a:gd name="T52" fmla="*/ 199 w 737"/>
                  <a:gd name="T53" fmla="*/ 737 h 1333"/>
                  <a:gd name="T54" fmla="*/ 142 w 737"/>
                  <a:gd name="T55" fmla="*/ 709 h 1333"/>
                  <a:gd name="T56" fmla="*/ 29 w 737"/>
                  <a:gd name="T57" fmla="*/ 737 h 1333"/>
                  <a:gd name="T58" fmla="*/ 85 w 737"/>
                  <a:gd name="T59" fmla="*/ 652 h 1333"/>
                  <a:gd name="T60" fmla="*/ 29 w 737"/>
                  <a:gd name="T61" fmla="*/ 596 h 1333"/>
                  <a:gd name="T62" fmla="*/ 114 w 737"/>
                  <a:gd name="T63" fmla="*/ 511 h 1333"/>
                  <a:gd name="T64" fmla="*/ 57 w 737"/>
                  <a:gd name="T65" fmla="*/ 426 h 1333"/>
                  <a:gd name="T66" fmla="*/ 0 w 737"/>
                  <a:gd name="T67" fmla="*/ 426 h 1333"/>
                  <a:gd name="T68" fmla="*/ 0 w 737"/>
                  <a:gd name="T69" fmla="*/ 284 h 1333"/>
                  <a:gd name="T70" fmla="*/ 114 w 737"/>
                  <a:gd name="T71" fmla="*/ 227 h 1333"/>
                  <a:gd name="T72" fmla="*/ 142 w 737"/>
                  <a:gd name="T73" fmla="*/ 171 h 1333"/>
                  <a:gd name="T74" fmla="*/ 29 w 737"/>
                  <a:gd name="T75" fmla="*/ 171 h 1333"/>
                  <a:gd name="T76" fmla="*/ 29 w 737"/>
                  <a:gd name="T77" fmla="*/ 114 h 1333"/>
                  <a:gd name="T78" fmla="*/ 170 w 737"/>
                  <a:gd name="T79" fmla="*/ 0 h 1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37" h="1333">
                    <a:moveTo>
                      <a:pt x="170" y="0"/>
                    </a:moveTo>
                    <a:lnTo>
                      <a:pt x="284" y="0"/>
                    </a:lnTo>
                    <a:lnTo>
                      <a:pt x="284" y="114"/>
                    </a:lnTo>
                    <a:lnTo>
                      <a:pt x="369" y="142"/>
                    </a:lnTo>
                    <a:lnTo>
                      <a:pt x="340" y="397"/>
                    </a:lnTo>
                    <a:lnTo>
                      <a:pt x="397" y="426"/>
                    </a:lnTo>
                    <a:lnTo>
                      <a:pt x="397" y="482"/>
                    </a:lnTo>
                    <a:lnTo>
                      <a:pt x="425" y="511"/>
                    </a:lnTo>
                    <a:lnTo>
                      <a:pt x="425" y="567"/>
                    </a:lnTo>
                    <a:lnTo>
                      <a:pt x="652" y="681"/>
                    </a:lnTo>
                    <a:lnTo>
                      <a:pt x="709" y="766"/>
                    </a:lnTo>
                    <a:lnTo>
                      <a:pt x="681" y="879"/>
                    </a:lnTo>
                    <a:lnTo>
                      <a:pt x="737" y="936"/>
                    </a:lnTo>
                    <a:lnTo>
                      <a:pt x="624" y="1078"/>
                    </a:lnTo>
                    <a:lnTo>
                      <a:pt x="709" y="1106"/>
                    </a:lnTo>
                    <a:lnTo>
                      <a:pt x="737" y="1248"/>
                    </a:lnTo>
                    <a:lnTo>
                      <a:pt x="567" y="1333"/>
                    </a:lnTo>
                    <a:lnTo>
                      <a:pt x="539" y="1248"/>
                    </a:lnTo>
                    <a:lnTo>
                      <a:pt x="510" y="1191"/>
                    </a:lnTo>
                    <a:lnTo>
                      <a:pt x="539" y="1021"/>
                    </a:lnTo>
                    <a:lnTo>
                      <a:pt x="454" y="936"/>
                    </a:lnTo>
                    <a:lnTo>
                      <a:pt x="340" y="936"/>
                    </a:lnTo>
                    <a:lnTo>
                      <a:pt x="227" y="851"/>
                    </a:lnTo>
                    <a:lnTo>
                      <a:pt x="227" y="794"/>
                    </a:lnTo>
                    <a:lnTo>
                      <a:pt x="255" y="737"/>
                    </a:lnTo>
                    <a:lnTo>
                      <a:pt x="227" y="709"/>
                    </a:lnTo>
                    <a:lnTo>
                      <a:pt x="199" y="737"/>
                    </a:lnTo>
                    <a:lnTo>
                      <a:pt x="142" y="709"/>
                    </a:lnTo>
                    <a:lnTo>
                      <a:pt x="29" y="737"/>
                    </a:lnTo>
                    <a:lnTo>
                      <a:pt x="85" y="652"/>
                    </a:lnTo>
                    <a:lnTo>
                      <a:pt x="29" y="596"/>
                    </a:lnTo>
                    <a:lnTo>
                      <a:pt x="114" y="511"/>
                    </a:lnTo>
                    <a:lnTo>
                      <a:pt x="57" y="426"/>
                    </a:lnTo>
                    <a:lnTo>
                      <a:pt x="0" y="426"/>
                    </a:lnTo>
                    <a:lnTo>
                      <a:pt x="0" y="284"/>
                    </a:lnTo>
                    <a:lnTo>
                      <a:pt x="114" y="227"/>
                    </a:lnTo>
                    <a:lnTo>
                      <a:pt x="142" y="171"/>
                    </a:lnTo>
                    <a:lnTo>
                      <a:pt x="29" y="171"/>
                    </a:lnTo>
                    <a:lnTo>
                      <a:pt x="29" y="114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1" name="Freeform 281"/>
              <p:cNvSpPr>
                <a:spLocks/>
              </p:cNvSpPr>
              <p:nvPr/>
            </p:nvSpPr>
            <p:spPr bwMode="auto">
              <a:xfrm>
                <a:off x="3137" y="743"/>
                <a:ext cx="652" cy="567"/>
              </a:xfrm>
              <a:custGeom>
                <a:avLst/>
                <a:gdLst>
                  <a:gd name="T0" fmla="*/ 170 w 652"/>
                  <a:gd name="T1" fmla="*/ 539 h 567"/>
                  <a:gd name="T2" fmla="*/ 114 w 652"/>
                  <a:gd name="T3" fmla="*/ 454 h 567"/>
                  <a:gd name="T4" fmla="*/ 114 w 652"/>
                  <a:gd name="T5" fmla="*/ 369 h 567"/>
                  <a:gd name="T6" fmla="*/ 57 w 652"/>
                  <a:gd name="T7" fmla="*/ 397 h 567"/>
                  <a:gd name="T8" fmla="*/ 0 w 652"/>
                  <a:gd name="T9" fmla="*/ 312 h 567"/>
                  <a:gd name="T10" fmla="*/ 57 w 652"/>
                  <a:gd name="T11" fmla="*/ 284 h 567"/>
                  <a:gd name="T12" fmla="*/ 0 w 652"/>
                  <a:gd name="T13" fmla="*/ 171 h 567"/>
                  <a:gd name="T14" fmla="*/ 57 w 652"/>
                  <a:gd name="T15" fmla="*/ 114 h 567"/>
                  <a:gd name="T16" fmla="*/ 142 w 652"/>
                  <a:gd name="T17" fmla="*/ 85 h 567"/>
                  <a:gd name="T18" fmla="*/ 312 w 652"/>
                  <a:gd name="T19" fmla="*/ 114 h 567"/>
                  <a:gd name="T20" fmla="*/ 426 w 652"/>
                  <a:gd name="T21" fmla="*/ 29 h 567"/>
                  <a:gd name="T22" fmla="*/ 454 w 652"/>
                  <a:gd name="T23" fmla="*/ 57 h 567"/>
                  <a:gd name="T24" fmla="*/ 539 w 652"/>
                  <a:gd name="T25" fmla="*/ 0 h 567"/>
                  <a:gd name="T26" fmla="*/ 624 w 652"/>
                  <a:gd name="T27" fmla="*/ 85 h 567"/>
                  <a:gd name="T28" fmla="*/ 652 w 652"/>
                  <a:gd name="T29" fmla="*/ 171 h 567"/>
                  <a:gd name="T30" fmla="*/ 652 w 652"/>
                  <a:gd name="T31" fmla="*/ 284 h 567"/>
                  <a:gd name="T32" fmla="*/ 539 w 652"/>
                  <a:gd name="T33" fmla="*/ 312 h 567"/>
                  <a:gd name="T34" fmla="*/ 539 w 652"/>
                  <a:gd name="T35" fmla="*/ 369 h 567"/>
                  <a:gd name="T36" fmla="*/ 426 w 652"/>
                  <a:gd name="T37" fmla="*/ 426 h 567"/>
                  <a:gd name="T38" fmla="*/ 397 w 652"/>
                  <a:gd name="T39" fmla="*/ 482 h 567"/>
                  <a:gd name="T40" fmla="*/ 312 w 652"/>
                  <a:gd name="T41" fmla="*/ 511 h 567"/>
                  <a:gd name="T42" fmla="*/ 312 w 652"/>
                  <a:gd name="T43" fmla="*/ 567 h 567"/>
                  <a:gd name="T44" fmla="*/ 170 w 652"/>
                  <a:gd name="T45" fmla="*/ 539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52" h="567">
                    <a:moveTo>
                      <a:pt x="170" y="539"/>
                    </a:moveTo>
                    <a:lnTo>
                      <a:pt x="114" y="454"/>
                    </a:lnTo>
                    <a:lnTo>
                      <a:pt x="114" y="369"/>
                    </a:lnTo>
                    <a:lnTo>
                      <a:pt x="57" y="397"/>
                    </a:lnTo>
                    <a:lnTo>
                      <a:pt x="0" y="312"/>
                    </a:lnTo>
                    <a:lnTo>
                      <a:pt x="57" y="284"/>
                    </a:lnTo>
                    <a:lnTo>
                      <a:pt x="0" y="171"/>
                    </a:lnTo>
                    <a:lnTo>
                      <a:pt x="57" y="114"/>
                    </a:lnTo>
                    <a:lnTo>
                      <a:pt x="142" y="85"/>
                    </a:lnTo>
                    <a:lnTo>
                      <a:pt x="312" y="114"/>
                    </a:lnTo>
                    <a:lnTo>
                      <a:pt x="426" y="29"/>
                    </a:lnTo>
                    <a:lnTo>
                      <a:pt x="454" y="57"/>
                    </a:lnTo>
                    <a:lnTo>
                      <a:pt x="539" y="0"/>
                    </a:lnTo>
                    <a:lnTo>
                      <a:pt x="624" y="85"/>
                    </a:lnTo>
                    <a:lnTo>
                      <a:pt x="652" y="171"/>
                    </a:lnTo>
                    <a:lnTo>
                      <a:pt x="652" y="284"/>
                    </a:lnTo>
                    <a:lnTo>
                      <a:pt x="539" y="312"/>
                    </a:lnTo>
                    <a:lnTo>
                      <a:pt x="539" y="369"/>
                    </a:lnTo>
                    <a:lnTo>
                      <a:pt x="426" y="426"/>
                    </a:lnTo>
                    <a:lnTo>
                      <a:pt x="397" y="482"/>
                    </a:lnTo>
                    <a:lnTo>
                      <a:pt x="312" y="511"/>
                    </a:lnTo>
                    <a:lnTo>
                      <a:pt x="312" y="567"/>
                    </a:lnTo>
                    <a:lnTo>
                      <a:pt x="170" y="53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2" name="Freeform 282"/>
              <p:cNvSpPr>
                <a:spLocks/>
              </p:cNvSpPr>
              <p:nvPr/>
            </p:nvSpPr>
            <p:spPr bwMode="auto">
              <a:xfrm>
                <a:off x="3279" y="1027"/>
                <a:ext cx="595" cy="425"/>
              </a:xfrm>
              <a:custGeom>
                <a:avLst/>
                <a:gdLst>
                  <a:gd name="T0" fmla="*/ 510 w 595"/>
                  <a:gd name="T1" fmla="*/ 0 h 425"/>
                  <a:gd name="T2" fmla="*/ 510 w 595"/>
                  <a:gd name="T3" fmla="*/ 57 h 425"/>
                  <a:gd name="T4" fmla="*/ 595 w 595"/>
                  <a:gd name="T5" fmla="*/ 85 h 425"/>
                  <a:gd name="T6" fmla="*/ 595 w 595"/>
                  <a:gd name="T7" fmla="*/ 198 h 425"/>
                  <a:gd name="T8" fmla="*/ 567 w 595"/>
                  <a:gd name="T9" fmla="*/ 255 h 425"/>
                  <a:gd name="T10" fmla="*/ 510 w 595"/>
                  <a:gd name="T11" fmla="*/ 283 h 425"/>
                  <a:gd name="T12" fmla="*/ 482 w 595"/>
                  <a:gd name="T13" fmla="*/ 283 h 425"/>
                  <a:gd name="T14" fmla="*/ 454 w 595"/>
                  <a:gd name="T15" fmla="*/ 283 h 425"/>
                  <a:gd name="T16" fmla="*/ 454 w 595"/>
                  <a:gd name="T17" fmla="*/ 368 h 425"/>
                  <a:gd name="T18" fmla="*/ 284 w 595"/>
                  <a:gd name="T19" fmla="*/ 425 h 425"/>
                  <a:gd name="T20" fmla="*/ 0 w 595"/>
                  <a:gd name="T21" fmla="*/ 283 h 425"/>
                  <a:gd name="T22" fmla="*/ 28 w 595"/>
                  <a:gd name="T23" fmla="*/ 255 h 425"/>
                  <a:gd name="T24" fmla="*/ 170 w 595"/>
                  <a:gd name="T25" fmla="*/ 283 h 425"/>
                  <a:gd name="T26" fmla="*/ 170 w 595"/>
                  <a:gd name="T27" fmla="*/ 227 h 425"/>
                  <a:gd name="T28" fmla="*/ 255 w 595"/>
                  <a:gd name="T29" fmla="*/ 198 h 425"/>
                  <a:gd name="T30" fmla="*/ 284 w 595"/>
                  <a:gd name="T31" fmla="*/ 142 h 425"/>
                  <a:gd name="T32" fmla="*/ 397 w 595"/>
                  <a:gd name="T33" fmla="*/ 85 h 425"/>
                  <a:gd name="T34" fmla="*/ 397 w 595"/>
                  <a:gd name="T35" fmla="*/ 28 h 425"/>
                  <a:gd name="T36" fmla="*/ 510 w 595"/>
                  <a:gd name="T37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5" h="425">
                    <a:moveTo>
                      <a:pt x="510" y="0"/>
                    </a:moveTo>
                    <a:lnTo>
                      <a:pt x="510" y="57"/>
                    </a:lnTo>
                    <a:lnTo>
                      <a:pt x="595" y="85"/>
                    </a:lnTo>
                    <a:lnTo>
                      <a:pt x="595" y="198"/>
                    </a:lnTo>
                    <a:lnTo>
                      <a:pt x="567" y="255"/>
                    </a:lnTo>
                    <a:lnTo>
                      <a:pt x="510" y="283"/>
                    </a:lnTo>
                    <a:lnTo>
                      <a:pt x="482" y="283"/>
                    </a:lnTo>
                    <a:lnTo>
                      <a:pt x="454" y="283"/>
                    </a:lnTo>
                    <a:lnTo>
                      <a:pt x="454" y="368"/>
                    </a:lnTo>
                    <a:lnTo>
                      <a:pt x="284" y="425"/>
                    </a:lnTo>
                    <a:lnTo>
                      <a:pt x="0" y="283"/>
                    </a:lnTo>
                    <a:lnTo>
                      <a:pt x="28" y="255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255" y="198"/>
                    </a:lnTo>
                    <a:lnTo>
                      <a:pt x="284" y="142"/>
                    </a:lnTo>
                    <a:lnTo>
                      <a:pt x="397" y="85"/>
                    </a:lnTo>
                    <a:lnTo>
                      <a:pt x="397" y="28"/>
                    </a:lnTo>
                    <a:lnTo>
                      <a:pt x="51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5" name="Freeform 285"/>
              <p:cNvSpPr>
                <a:spLocks/>
              </p:cNvSpPr>
              <p:nvPr/>
            </p:nvSpPr>
            <p:spPr bwMode="auto">
              <a:xfrm>
                <a:off x="3818" y="1395"/>
                <a:ext cx="198" cy="171"/>
              </a:xfrm>
              <a:custGeom>
                <a:avLst/>
                <a:gdLst>
                  <a:gd name="T0" fmla="*/ 0 w 198"/>
                  <a:gd name="T1" fmla="*/ 57 h 171"/>
                  <a:gd name="T2" fmla="*/ 85 w 198"/>
                  <a:gd name="T3" fmla="*/ 0 h 171"/>
                  <a:gd name="T4" fmla="*/ 170 w 198"/>
                  <a:gd name="T5" fmla="*/ 0 h 171"/>
                  <a:gd name="T6" fmla="*/ 198 w 198"/>
                  <a:gd name="T7" fmla="*/ 57 h 171"/>
                  <a:gd name="T8" fmla="*/ 198 w 198"/>
                  <a:gd name="T9" fmla="*/ 114 h 171"/>
                  <a:gd name="T10" fmla="*/ 170 w 198"/>
                  <a:gd name="T11" fmla="*/ 171 h 171"/>
                  <a:gd name="T12" fmla="*/ 113 w 198"/>
                  <a:gd name="T13" fmla="*/ 114 h 171"/>
                  <a:gd name="T14" fmla="*/ 0 w 198"/>
                  <a:gd name="T15" fmla="*/ 57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98" h="171">
                    <a:moveTo>
                      <a:pt x="0" y="57"/>
                    </a:moveTo>
                    <a:lnTo>
                      <a:pt x="85" y="0"/>
                    </a:lnTo>
                    <a:lnTo>
                      <a:pt x="170" y="0"/>
                    </a:lnTo>
                    <a:lnTo>
                      <a:pt x="198" y="57"/>
                    </a:lnTo>
                    <a:lnTo>
                      <a:pt x="198" y="114"/>
                    </a:lnTo>
                    <a:lnTo>
                      <a:pt x="170" y="171"/>
                    </a:lnTo>
                    <a:lnTo>
                      <a:pt x="113" y="114"/>
                    </a:lnTo>
                    <a:lnTo>
                      <a:pt x="0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48" name="Freeform 288"/>
              <p:cNvSpPr>
                <a:spLocks/>
              </p:cNvSpPr>
              <p:nvPr/>
            </p:nvSpPr>
            <p:spPr bwMode="auto">
              <a:xfrm>
                <a:off x="3733" y="1452"/>
                <a:ext cx="623" cy="737"/>
              </a:xfrm>
              <a:custGeom>
                <a:avLst/>
                <a:gdLst>
                  <a:gd name="T0" fmla="*/ 255 w 623"/>
                  <a:gd name="T1" fmla="*/ 114 h 737"/>
                  <a:gd name="T2" fmla="*/ 198 w 623"/>
                  <a:gd name="T3" fmla="*/ 57 h 737"/>
                  <a:gd name="T4" fmla="*/ 85 w 623"/>
                  <a:gd name="T5" fmla="*/ 0 h 737"/>
                  <a:gd name="T6" fmla="*/ 0 w 623"/>
                  <a:gd name="T7" fmla="*/ 284 h 737"/>
                  <a:gd name="T8" fmla="*/ 56 w 623"/>
                  <a:gd name="T9" fmla="*/ 312 h 737"/>
                  <a:gd name="T10" fmla="*/ 85 w 623"/>
                  <a:gd name="T11" fmla="*/ 425 h 737"/>
                  <a:gd name="T12" fmla="*/ 141 w 623"/>
                  <a:gd name="T13" fmla="*/ 454 h 737"/>
                  <a:gd name="T14" fmla="*/ 170 w 623"/>
                  <a:gd name="T15" fmla="*/ 596 h 737"/>
                  <a:gd name="T16" fmla="*/ 198 w 623"/>
                  <a:gd name="T17" fmla="*/ 624 h 737"/>
                  <a:gd name="T18" fmla="*/ 170 w 623"/>
                  <a:gd name="T19" fmla="*/ 681 h 737"/>
                  <a:gd name="T20" fmla="*/ 283 w 623"/>
                  <a:gd name="T21" fmla="*/ 737 h 737"/>
                  <a:gd name="T22" fmla="*/ 340 w 623"/>
                  <a:gd name="T23" fmla="*/ 681 h 737"/>
                  <a:gd name="T24" fmla="*/ 425 w 623"/>
                  <a:gd name="T25" fmla="*/ 681 h 737"/>
                  <a:gd name="T26" fmla="*/ 538 w 623"/>
                  <a:gd name="T27" fmla="*/ 737 h 737"/>
                  <a:gd name="T28" fmla="*/ 595 w 623"/>
                  <a:gd name="T29" fmla="*/ 652 h 737"/>
                  <a:gd name="T30" fmla="*/ 538 w 623"/>
                  <a:gd name="T31" fmla="*/ 567 h 737"/>
                  <a:gd name="T32" fmla="*/ 567 w 623"/>
                  <a:gd name="T33" fmla="*/ 482 h 737"/>
                  <a:gd name="T34" fmla="*/ 623 w 623"/>
                  <a:gd name="T35" fmla="*/ 454 h 737"/>
                  <a:gd name="T36" fmla="*/ 453 w 623"/>
                  <a:gd name="T37" fmla="*/ 340 h 737"/>
                  <a:gd name="T38" fmla="*/ 425 w 623"/>
                  <a:gd name="T39" fmla="*/ 255 h 737"/>
                  <a:gd name="T40" fmla="*/ 368 w 623"/>
                  <a:gd name="T41" fmla="*/ 284 h 737"/>
                  <a:gd name="T42" fmla="*/ 283 w 623"/>
                  <a:gd name="T43" fmla="*/ 255 h 737"/>
                  <a:gd name="T44" fmla="*/ 255 w 623"/>
                  <a:gd name="T45" fmla="*/ 114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623" h="737">
                    <a:moveTo>
                      <a:pt x="255" y="114"/>
                    </a:moveTo>
                    <a:lnTo>
                      <a:pt x="198" y="57"/>
                    </a:lnTo>
                    <a:lnTo>
                      <a:pt x="85" y="0"/>
                    </a:lnTo>
                    <a:lnTo>
                      <a:pt x="0" y="284"/>
                    </a:lnTo>
                    <a:lnTo>
                      <a:pt x="56" y="312"/>
                    </a:lnTo>
                    <a:lnTo>
                      <a:pt x="85" y="425"/>
                    </a:lnTo>
                    <a:lnTo>
                      <a:pt x="141" y="454"/>
                    </a:lnTo>
                    <a:lnTo>
                      <a:pt x="170" y="596"/>
                    </a:lnTo>
                    <a:lnTo>
                      <a:pt x="198" y="624"/>
                    </a:lnTo>
                    <a:lnTo>
                      <a:pt x="170" y="681"/>
                    </a:lnTo>
                    <a:lnTo>
                      <a:pt x="283" y="737"/>
                    </a:lnTo>
                    <a:lnTo>
                      <a:pt x="340" y="681"/>
                    </a:lnTo>
                    <a:lnTo>
                      <a:pt x="425" y="681"/>
                    </a:lnTo>
                    <a:lnTo>
                      <a:pt x="538" y="737"/>
                    </a:lnTo>
                    <a:lnTo>
                      <a:pt x="595" y="652"/>
                    </a:lnTo>
                    <a:lnTo>
                      <a:pt x="538" y="567"/>
                    </a:lnTo>
                    <a:lnTo>
                      <a:pt x="567" y="482"/>
                    </a:lnTo>
                    <a:lnTo>
                      <a:pt x="623" y="454"/>
                    </a:lnTo>
                    <a:lnTo>
                      <a:pt x="453" y="340"/>
                    </a:lnTo>
                    <a:lnTo>
                      <a:pt x="425" y="255"/>
                    </a:lnTo>
                    <a:lnTo>
                      <a:pt x="368" y="284"/>
                    </a:lnTo>
                    <a:lnTo>
                      <a:pt x="283" y="255"/>
                    </a:lnTo>
                    <a:lnTo>
                      <a:pt x="255" y="11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2" name="Freeform 292"/>
              <p:cNvSpPr>
                <a:spLocks/>
              </p:cNvSpPr>
              <p:nvPr/>
            </p:nvSpPr>
            <p:spPr bwMode="auto">
              <a:xfrm>
                <a:off x="3251" y="2359"/>
                <a:ext cx="453" cy="341"/>
              </a:xfrm>
              <a:custGeom>
                <a:avLst/>
                <a:gdLst>
                  <a:gd name="T0" fmla="*/ 255 w 453"/>
                  <a:gd name="T1" fmla="*/ 0 h 341"/>
                  <a:gd name="T2" fmla="*/ 113 w 453"/>
                  <a:gd name="T3" fmla="*/ 114 h 341"/>
                  <a:gd name="T4" fmla="*/ 198 w 453"/>
                  <a:gd name="T5" fmla="*/ 170 h 341"/>
                  <a:gd name="T6" fmla="*/ 142 w 453"/>
                  <a:gd name="T7" fmla="*/ 199 h 341"/>
                  <a:gd name="T8" fmla="*/ 56 w 453"/>
                  <a:gd name="T9" fmla="*/ 227 h 341"/>
                  <a:gd name="T10" fmla="*/ 0 w 453"/>
                  <a:gd name="T11" fmla="*/ 284 h 341"/>
                  <a:gd name="T12" fmla="*/ 142 w 453"/>
                  <a:gd name="T13" fmla="*/ 341 h 341"/>
                  <a:gd name="T14" fmla="*/ 227 w 453"/>
                  <a:gd name="T15" fmla="*/ 341 h 341"/>
                  <a:gd name="T16" fmla="*/ 453 w 453"/>
                  <a:gd name="T17" fmla="*/ 256 h 341"/>
                  <a:gd name="T18" fmla="*/ 368 w 453"/>
                  <a:gd name="T19" fmla="*/ 170 h 341"/>
                  <a:gd name="T20" fmla="*/ 340 w 453"/>
                  <a:gd name="T21" fmla="*/ 57 h 341"/>
                  <a:gd name="T22" fmla="*/ 255 w 453"/>
                  <a:gd name="T23" fmla="*/ 0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53" h="341">
                    <a:moveTo>
                      <a:pt x="255" y="0"/>
                    </a:moveTo>
                    <a:lnTo>
                      <a:pt x="113" y="114"/>
                    </a:lnTo>
                    <a:lnTo>
                      <a:pt x="198" y="170"/>
                    </a:lnTo>
                    <a:lnTo>
                      <a:pt x="142" y="199"/>
                    </a:lnTo>
                    <a:lnTo>
                      <a:pt x="56" y="227"/>
                    </a:lnTo>
                    <a:lnTo>
                      <a:pt x="0" y="284"/>
                    </a:lnTo>
                    <a:lnTo>
                      <a:pt x="142" y="341"/>
                    </a:lnTo>
                    <a:lnTo>
                      <a:pt x="227" y="341"/>
                    </a:lnTo>
                    <a:lnTo>
                      <a:pt x="453" y="256"/>
                    </a:lnTo>
                    <a:lnTo>
                      <a:pt x="368" y="170"/>
                    </a:lnTo>
                    <a:lnTo>
                      <a:pt x="340" y="57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3" name="Freeform 293"/>
              <p:cNvSpPr>
                <a:spLocks/>
              </p:cNvSpPr>
              <p:nvPr/>
            </p:nvSpPr>
            <p:spPr bwMode="auto">
              <a:xfrm>
                <a:off x="2911" y="2104"/>
                <a:ext cx="595" cy="539"/>
              </a:xfrm>
              <a:custGeom>
                <a:avLst/>
                <a:gdLst>
                  <a:gd name="T0" fmla="*/ 340 w 595"/>
                  <a:gd name="T1" fmla="*/ 539 h 539"/>
                  <a:gd name="T2" fmla="*/ 283 w 595"/>
                  <a:gd name="T3" fmla="*/ 425 h 539"/>
                  <a:gd name="T4" fmla="*/ 198 w 595"/>
                  <a:gd name="T5" fmla="*/ 369 h 539"/>
                  <a:gd name="T6" fmla="*/ 198 w 595"/>
                  <a:gd name="T7" fmla="*/ 340 h 539"/>
                  <a:gd name="T8" fmla="*/ 85 w 595"/>
                  <a:gd name="T9" fmla="*/ 284 h 539"/>
                  <a:gd name="T10" fmla="*/ 56 w 595"/>
                  <a:gd name="T11" fmla="*/ 312 h 539"/>
                  <a:gd name="T12" fmla="*/ 0 w 595"/>
                  <a:gd name="T13" fmla="*/ 255 h 539"/>
                  <a:gd name="T14" fmla="*/ 85 w 595"/>
                  <a:gd name="T15" fmla="*/ 85 h 539"/>
                  <a:gd name="T16" fmla="*/ 340 w 595"/>
                  <a:gd name="T17" fmla="*/ 57 h 539"/>
                  <a:gd name="T18" fmla="*/ 396 w 595"/>
                  <a:gd name="T19" fmla="*/ 0 h 539"/>
                  <a:gd name="T20" fmla="*/ 482 w 595"/>
                  <a:gd name="T21" fmla="*/ 0 h 539"/>
                  <a:gd name="T22" fmla="*/ 510 w 595"/>
                  <a:gd name="T23" fmla="*/ 57 h 539"/>
                  <a:gd name="T24" fmla="*/ 567 w 595"/>
                  <a:gd name="T25" fmla="*/ 85 h 539"/>
                  <a:gd name="T26" fmla="*/ 595 w 595"/>
                  <a:gd name="T27" fmla="*/ 199 h 539"/>
                  <a:gd name="T28" fmla="*/ 595 w 595"/>
                  <a:gd name="T29" fmla="*/ 255 h 539"/>
                  <a:gd name="T30" fmla="*/ 453 w 595"/>
                  <a:gd name="T31" fmla="*/ 369 h 539"/>
                  <a:gd name="T32" fmla="*/ 538 w 595"/>
                  <a:gd name="T33" fmla="*/ 425 h 539"/>
                  <a:gd name="T34" fmla="*/ 396 w 595"/>
                  <a:gd name="T35" fmla="*/ 482 h 539"/>
                  <a:gd name="T36" fmla="*/ 340 w 595"/>
                  <a:gd name="T37" fmla="*/ 539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95" h="539">
                    <a:moveTo>
                      <a:pt x="340" y="539"/>
                    </a:moveTo>
                    <a:lnTo>
                      <a:pt x="283" y="425"/>
                    </a:lnTo>
                    <a:lnTo>
                      <a:pt x="198" y="369"/>
                    </a:lnTo>
                    <a:lnTo>
                      <a:pt x="198" y="340"/>
                    </a:lnTo>
                    <a:lnTo>
                      <a:pt x="85" y="284"/>
                    </a:lnTo>
                    <a:lnTo>
                      <a:pt x="56" y="312"/>
                    </a:lnTo>
                    <a:lnTo>
                      <a:pt x="0" y="255"/>
                    </a:lnTo>
                    <a:lnTo>
                      <a:pt x="85" y="85"/>
                    </a:lnTo>
                    <a:lnTo>
                      <a:pt x="340" y="57"/>
                    </a:lnTo>
                    <a:lnTo>
                      <a:pt x="396" y="0"/>
                    </a:lnTo>
                    <a:lnTo>
                      <a:pt x="482" y="0"/>
                    </a:lnTo>
                    <a:lnTo>
                      <a:pt x="510" y="57"/>
                    </a:lnTo>
                    <a:lnTo>
                      <a:pt x="567" y="85"/>
                    </a:lnTo>
                    <a:lnTo>
                      <a:pt x="595" y="199"/>
                    </a:lnTo>
                    <a:lnTo>
                      <a:pt x="595" y="255"/>
                    </a:lnTo>
                    <a:lnTo>
                      <a:pt x="453" y="369"/>
                    </a:lnTo>
                    <a:lnTo>
                      <a:pt x="538" y="425"/>
                    </a:lnTo>
                    <a:lnTo>
                      <a:pt x="396" y="482"/>
                    </a:lnTo>
                    <a:lnTo>
                      <a:pt x="340" y="53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54" name="Freeform 294"/>
              <p:cNvSpPr>
                <a:spLocks/>
              </p:cNvSpPr>
              <p:nvPr/>
            </p:nvSpPr>
            <p:spPr bwMode="auto">
              <a:xfrm>
                <a:off x="2684" y="2444"/>
                <a:ext cx="567" cy="482"/>
              </a:xfrm>
              <a:custGeom>
                <a:avLst/>
                <a:gdLst>
                  <a:gd name="T0" fmla="*/ 57 w 567"/>
                  <a:gd name="T1" fmla="*/ 85 h 482"/>
                  <a:gd name="T2" fmla="*/ 28 w 567"/>
                  <a:gd name="T3" fmla="*/ 114 h 482"/>
                  <a:gd name="T4" fmla="*/ 0 w 567"/>
                  <a:gd name="T5" fmla="*/ 284 h 482"/>
                  <a:gd name="T6" fmla="*/ 28 w 567"/>
                  <a:gd name="T7" fmla="*/ 341 h 482"/>
                  <a:gd name="T8" fmla="*/ 85 w 567"/>
                  <a:gd name="T9" fmla="*/ 426 h 482"/>
                  <a:gd name="T10" fmla="*/ 170 w 567"/>
                  <a:gd name="T11" fmla="*/ 482 h 482"/>
                  <a:gd name="T12" fmla="*/ 255 w 567"/>
                  <a:gd name="T13" fmla="*/ 426 h 482"/>
                  <a:gd name="T14" fmla="*/ 397 w 567"/>
                  <a:gd name="T15" fmla="*/ 482 h 482"/>
                  <a:gd name="T16" fmla="*/ 368 w 567"/>
                  <a:gd name="T17" fmla="*/ 369 h 482"/>
                  <a:gd name="T18" fmla="*/ 397 w 567"/>
                  <a:gd name="T19" fmla="*/ 341 h 482"/>
                  <a:gd name="T20" fmla="*/ 538 w 567"/>
                  <a:gd name="T21" fmla="*/ 312 h 482"/>
                  <a:gd name="T22" fmla="*/ 538 w 567"/>
                  <a:gd name="T23" fmla="*/ 199 h 482"/>
                  <a:gd name="T24" fmla="*/ 567 w 567"/>
                  <a:gd name="T25" fmla="*/ 199 h 482"/>
                  <a:gd name="T26" fmla="*/ 510 w 567"/>
                  <a:gd name="T27" fmla="*/ 85 h 482"/>
                  <a:gd name="T28" fmla="*/ 425 w 567"/>
                  <a:gd name="T29" fmla="*/ 29 h 482"/>
                  <a:gd name="T30" fmla="*/ 340 w 567"/>
                  <a:gd name="T31" fmla="*/ 85 h 482"/>
                  <a:gd name="T32" fmla="*/ 312 w 567"/>
                  <a:gd name="T33" fmla="*/ 171 h 482"/>
                  <a:gd name="T34" fmla="*/ 340 w 567"/>
                  <a:gd name="T35" fmla="*/ 227 h 482"/>
                  <a:gd name="T36" fmla="*/ 312 w 567"/>
                  <a:gd name="T37" fmla="*/ 256 h 482"/>
                  <a:gd name="T38" fmla="*/ 170 w 567"/>
                  <a:gd name="T39" fmla="*/ 199 h 482"/>
                  <a:gd name="T40" fmla="*/ 170 w 567"/>
                  <a:gd name="T41" fmla="*/ 114 h 482"/>
                  <a:gd name="T42" fmla="*/ 142 w 567"/>
                  <a:gd name="T43" fmla="*/ 0 h 482"/>
                  <a:gd name="T44" fmla="*/ 57 w 567"/>
                  <a:gd name="T45" fmla="*/ 85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67" h="482">
                    <a:moveTo>
                      <a:pt x="57" y="85"/>
                    </a:moveTo>
                    <a:lnTo>
                      <a:pt x="28" y="114"/>
                    </a:lnTo>
                    <a:lnTo>
                      <a:pt x="0" y="284"/>
                    </a:lnTo>
                    <a:lnTo>
                      <a:pt x="28" y="341"/>
                    </a:lnTo>
                    <a:lnTo>
                      <a:pt x="85" y="426"/>
                    </a:lnTo>
                    <a:lnTo>
                      <a:pt x="170" y="482"/>
                    </a:lnTo>
                    <a:lnTo>
                      <a:pt x="255" y="426"/>
                    </a:lnTo>
                    <a:lnTo>
                      <a:pt x="397" y="482"/>
                    </a:lnTo>
                    <a:lnTo>
                      <a:pt x="368" y="369"/>
                    </a:lnTo>
                    <a:lnTo>
                      <a:pt x="397" y="341"/>
                    </a:lnTo>
                    <a:lnTo>
                      <a:pt x="538" y="312"/>
                    </a:lnTo>
                    <a:lnTo>
                      <a:pt x="538" y="199"/>
                    </a:lnTo>
                    <a:lnTo>
                      <a:pt x="567" y="199"/>
                    </a:lnTo>
                    <a:lnTo>
                      <a:pt x="510" y="85"/>
                    </a:lnTo>
                    <a:lnTo>
                      <a:pt x="425" y="29"/>
                    </a:lnTo>
                    <a:lnTo>
                      <a:pt x="340" y="85"/>
                    </a:lnTo>
                    <a:lnTo>
                      <a:pt x="312" y="171"/>
                    </a:lnTo>
                    <a:lnTo>
                      <a:pt x="340" y="227"/>
                    </a:lnTo>
                    <a:lnTo>
                      <a:pt x="312" y="256"/>
                    </a:lnTo>
                    <a:lnTo>
                      <a:pt x="170" y="199"/>
                    </a:lnTo>
                    <a:lnTo>
                      <a:pt x="170" y="114"/>
                    </a:lnTo>
                    <a:lnTo>
                      <a:pt x="142" y="0"/>
                    </a:lnTo>
                    <a:lnTo>
                      <a:pt x="57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1" name="Freeform 301"/>
              <p:cNvSpPr>
                <a:spLocks/>
              </p:cNvSpPr>
              <p:nvPr/>
            </p:nvSpPr>
            <p:spPr bwMode="auto">
              <a:xfrm>
                <a:off x="2145" y="5449"/>
                <a:ext cx="907" cy="482"/>
              </a:xfrm>
              <a:custGeom>
                <a:avLst/>
                <a:gdLst>
                  <a:gd name="T0" fmla="*/ 29 w 907"/>
                  <a:gd name="T1" fmla="*/ 29 h 482"/>
                  <a:gd name="T2" fmla="*/ 29 w 907"/>
                  <a:gd name="T3" fmla="*/ 142 h 482"/>
                  <a:gd name="T4" fmla="*/ 0 w 907"/>
                  <a:gd name="T5" fmla="*/ 171 h 482"/>
                  <a:gd name="T6" fmla="*/ 0 w 907"/>
                  <a:gd name="T7" fmla="*/ 227 h 482"/>
                  <a:gd name="T8" fmla="*/ 57 w 907"/>
                  <a:gd name="T9" fmla="*/ 284 h 482"/>
                  <a:gd name="T10" fmla="*/ 199 w 907"/>
                  <a:gd name="T11" fmla="*/ 341 h 482"/>
                  <a:gd name="T12" fmla="*/ 227 w 907"/>
                  <a:gd name="T13" fmla="*/ 369 h 482"/>
                  <a:gd name="T14" fmla="*/ 312 w 907"/>
                  <a:gd name="T15" fmla="*/ 341 h 482"/>
                  <a:gd name="T16" fmla="*/ 510 w 907"/>
                  <a:gd name="T17" fmla="*/ 341 h 482"/>
                  <a:gd name="T18" fmla="*/ 510 w 907"/>
                  <a:gd name="T19" fmla="*/ 397 h 482"/>
                  <a:gd name="T20" fmla="*/ 596 w 907"/>
                  <a:gd name="T21" fmla="*/ 369 h 482"/>
                  <a:gd name="T22" fmla="*/ 596 w 907"/>
                  <a:gd name="T23" fmla="*/ 426 h 482"/>
                  <a:gd name="T24" fmla="*/ 652 w 907"/>
                  <a:gd name="T25" fmla="*/ 454 h 482"/>
                  <a:gd name="T26" fmla="*/ 766 w 907"/>
                  <a:gd name="T27" fmla="*/ 454 h 482"/>
                  <a:gd name="T28" fmla="*/ 794 w 907"/>
                  <a:gd name="T29" fmla="*/ 482 h 482"/>
                  <a:gd name="T30" fmla="*/ 822 w 907"/>
                  <a:gd name="T31" fmla="*/ 454 h 482"/>
                  <a:gd name="T32" fmla="*/ 851 w 907"/>
                  <a:gd name="T33" fmla="*/ 341 h 482"/>
                  <a:gd name="T34" fmla="*/ 907 w 907"/>
                  <a:gd name="T35" fmla="*/ 341 h 482"/>
                  <a:gd name="T36" fmla="*/ 907 w 907"/>
                  <a:gd name="T37" fmla="*/ 256 h 482"/>
                  <a:gd name="T38" fmla="*/ 851 w 907"/>
                  <a:gd name="T39" fmla="*/ 171 h 482"/>
                  <a:gd name="T40" fmla="*/ 822 w 907"/>
                  <a:gd name="T41" fmla="*/ 57 h 482"/>
                  <a:gd name="T42" fmla="*/ 624 w 907"/>
                  <a:gd name="T43" fmla="*/ 0 h 482"/>
                  <a:gd name="T44" fmla="*/ 567 w 907"/>
                  <a:gd name="T45" fmla="*/ 29 h 482"/>
                  <a:gd name="T46" fmla="*/ 539 w 907"/>
                  <a:gd name="T47" fmla="*/ 0 h 482"/>
                  <a:gd name="T48" fmla="*/ 539 w 907"/>
                  <a:gd name="T49" fmla="*/ 142 h 482"/>
                  <a:gd name="T50" fmla="*/ 284 w 907"/>
                  <a:gd name="T51" fmla="*/ 142 h 482"/>
                  <a:gd name="T52" fmla="*/ 170 w 907"/>
                  <a:gd name="T53" fmla="*/ 114 h 482"/>
                  <a:gd name="T54" fmla="*/ 170 w 907"/>
                  <a:gd name="T55" fmla="*/ 86 h 482"/>
                  <a:gd name="T56" fmla="*/ 29 w 907"/>
                  <a:gd name="T57" fmla="*/ 29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7" h="482">
                    <a:moveTo>
                      <a:pt x="29" y="29"/>
                    </a:moveTo>
                    <a:lnTo>
                      <a:pt x="29" y="142"/>
                    </a:lnTo>
                    <a:lnTo>
                      <a:pt x="0" y="171"/>
                    </a:lnTo>
                    <a:lnTo>
                      <a:pt x="0" y="227"/>
                    </a:lnTo>
                    <a:lnTo>
                      <a:pt x="57" y="284"/>
                    </a:lnTo>
                    <a:lnTo>
                      <a:pt x="199" y="341"/>
                    </a:lnTo>
                    <a:lnTo>
                      <a:pt x="227" y="369"/>
                    </a:lnTo>
                    <a:lnTo>
                      <a:pt x="312" y="341"/>
                    </a:lnTo>
                    <a:lnTo>
                      <a:pt x="510" y="341"/>
                    </a:lnTo>
                    <a:lnTo>
                      <a:pt x="510" y="397"/>
                    </a:lnTo>
                    <a:lnTo>
                      <a:pt x="596" y="369"/>
                    </a:lnTo>
                    <a:lnTo>
                      <a:pt x="596" y="426"/>
                    </a:lnTo>
                    <a:lnTo>
                      <a:pt x="652" y="454"/>
                    </a:lnTo>
                    <a:lnTo>
                      <a:pt x="766" y="454"/>
                    </a:lnTo>
                    <a:lnTo>
                      <a:pt x="794" y="482"/>
                    </a:lnTo>
                    <a:lnTo>
                      <a:pt x="822" y="454"/>
                    </a:lnTo>
                    <a:lnTo>
                      <a:pt x="851" y="341"/>
                    </a:lnTo>
                    <a:lnTo>
                      <a:pt x="907" y="341"/>
                    </a:lnTo>
                    <a:lnTo>
                      <a:pt x="907" y="256"/>
                    </a:lnTo>
                    <a:lnTo>
                      <a:pt x="851" y="171"/>
                    </a:lnTo>
                    <a:lnTo>
                      <a:pt x="822" y="57"/>
                    </a:lnTo>
                    <a:lnTo>
                      <a:pt x="624" y="0"/>
                    </a:lnTo>
                    <a:lnTo>
                      <a:pt x="567" y="29"/>
                    </a:lnTo>
                    <a:lnTo>
                      <a:pt x="539" y="0"/>
                    </a:lnTo>
                    <a:lnTo>
                      <a:pt x="539" y="142"/>
                    </a:lnTo>
                    <a:lnTo>
                      <a:pt x="284" y="142"/>
                    </a:lnTo>
                    <a:lnTo>
                      <a:pt x="170" y="114"/>
                    </a:lnTo>
                    <a:lnTo>
                      <a:pt x="170" y="86"/>
                    </a:lnTo>
                    <a:lnTo>
                      <a:pt x="29" y="2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2" name="Freeform 302"/>
              <p:cNvSpPr>
                <a:spLocks/>
              </p:cNvSpPr>
              <p:nvPr/>
            </p:nvSpPr>
            <p:spPr bwMode="auto">
              <a:xfrm>
                <a:off x="2117" y="3777"/>
                <a:ext cx="850" cy="1531"/>
              </a:xfrm>
              <a:custGeom>
                <a:avLst/>
                <a:gdLst>
                  <a:gd name="T0" fmla="*/ 0 w 850"/>
                  <a:gd name="T1" fmla="*/ 1049 h 1531"/>
                  <a:gd name="T2" fmla="*/ 28 w 850"/>
                  <a:gd name="T3" fmla="*/ 1162 h 1531"/>
                  <a:gd name="T4" fmla="*/ 57 w 850"/>
                  <a:gd name="T5" fmla="*/ 1191 h 1531"/>
                  <a:gd name="T6" fmla="*/ 85 w 850"/>
                  <a:gd name="T7" fmla="*/ 1247 h 1531"/>
                  <a:gd name="T8" fmla="*/ 28 w 850"/>
                  <a:gd name="T9" fmla="*/ 1276 h 1531"/>
                  <a:gd name="T10" fmla="*/ 28 w 850"/>
                  <a:gd name="T11" fmla="*/ 1304 h 1531"/>
                  <a:gd name="T12" fmla="*/ 28 w 850"/>
                  <a:gd name="T13" fmla="*/ 1332 h 1531"/>
                  <a:gd name="T14" fmla="*/ 57 w 850"/>
                  <a:gd name="T15" fmla="*/ 1389 h 1531"/>
                  <a:gd name="T16" fmla="*/ 28 w 850"/>
                  <a:gd name="T17" fmla="*/ 1446 h 1531"/>
                  <a:gd name="T18" fmla="*/ 57 w 850"/>
                  <a:gd name="T19" fmla="*/ 1446 h 1531"/>
                  <a:gd name="T20" fmla="*/ 85 w 850"/>
                  <a:gd name="T21" fmla="*/ 1531 h 1531"/>
                  <a:gd name="T22" fmla="*/ 198 w 850"/>
                  <a:gd name="T23" fmla="*/ 1417 h 1531"/>
                  <a:gd name="T24" fmla="*/ 170 w 850"/>
                  <a:gd name="T25" fmla="*/ 1332 h 1531"/>
                  <a:gd name="T26" fmla="*/ 227 w 850"/>
                  <a:gd name="T27" fmla="*/ 1276 h 1531"/>
                  <a:gd name="T28" fmla="*/ 170 w 850"/>
                  <a:gd name="T29" fmla="*/ 1191 h 1531"/>
                  <a:gd name="T30" fmla="*/ 227 w 850"/>
                  <a:gd name="T31" fmla="*/ 1105 h 1531"/>
                  <a:gd name="T32" fmla="*/ 170 w 850"/>
                  <a:gd name="T33" fmla="*/ 1049 h 1531"/>
                  <a:gd name="T34" fmla="*/ 142 w 850"/>
                  <a:gd name="T35" fmla="*/ 1049 h 1531"/>
                  <a:gd name="T36" fmla="*/ 113 w 850"/>
                  <a:gd name="T37" fmla="*/ 964 h 1531"/>
                  <a:gd name="T38" fmla="*/ 255 w 850"/>
                  <a:gd name="T39" fmla="*/ 822 h 1531"/>
                  <a:gd name="T40" fmla="*/ 283 w 850"/>
                  <a:gd name="T41" fmla="*/ 709 h 1531"/>
                  <a:gd name="T42" fmla="*/ 397 w 850"/>
                  <a:gd name="T43" fmla="*/ 652 h 1531"/>
                  <a:gd name="T44" fmla="*/ 340 w 850"/>
                  <a:gd name="T45" fmla="*/ 624 h 1531"/>
                  <a:gd name="T46" fmla="*/ 368 w 850"/>
                  <a:gd name="T47" fmla="*/ 595 h 1531"/>
                  <a:gd name="T48" fmla="*/ 453 w 850"/>
                  <a:gd name="T49" fmla="*/ 567 h 1531"/>
                  <a:gd name="T50" fmla="*/ 510 w 850"/>
                  <a:gd name="T51" fmla="*/ 453 h 1531"/>
                  <a:gd name="T52" fmla="*/ 538 w 850"/>
                  <a:gd name="T53" fmla="*/ 453 h 1531"/>
                  <a:gd name="T54" fmla="*/ 538 w 850"/>
                  <a:gd name="T55" fmla="*/ 510 h 1531"/>
                  <a:gd name="T56" fmla="*/ 624 w 850"/>
                  <a:gd name="T57" fmla="*/ 538 h 1531"/>
                  <a:gd name="T58" fmla="*/ 709 w 850"/>
                  <a:gd name="T59" fmla="*/ 510 h 1531"/>
                  <a:gd name="T60" fmla="*/ 765 w 850"/>
                  <a:gd name="T61" fmla="*/ 482 h 1531"/>
                  <a:gd name="T62" fmla="*/ 737 w 850"/>
                  <a:gd name="T63" fmla="*/ 425 h 1531"/>
                  <a:gd name="T64" fmla="*/ 794 w 850"/>
                  <a:gd name="T65" fmla="*/ 397 h 1531"/>
                  <a:gd name="T66" fmla="*/ 850 w 850"/>
                  <a:gd name="T67" fmla="*/ 113 h 1531"/>
                  <a:gd name="T68" fmla="*/ 680 w 850"/>
                  <a:gd name="T69" fmla="*/ 57 h 1531"/>
                  <a:gd name="T70" fmla="*/ 624 w 850"/>
                  <a:gd name="T71" fmla="*/ 113 h 1531"/>
                  <a:gd name="T72" fmla="*/ 567 w 850"/>
                  <a:gd name="T73" fmla="*/ 0 h 1531"/>
                  <a:gd name="T74" fmla="*/ 538 w 850"/>
                  <a:gd name="T75" fmla="*/ 0 h 1531"/>
                  <a:gd name="T76" fmla="*/ 510 w 850"/>
                  <a:gd name="T77" fmla="*/ 113 h 1531"/>
                  <a:gd name="T78" fmla="*/ 453 w 850"/>
                  <a:gd name="T79" fmla="*/ 142 h 1531"/>
                  <a:gd name="T80" fmla="*/ 482 w 850"/>
                  <a:gd name="T81" fmla="*/ 28 h 1531"/>
                  <a:gd name="T82" fmla="*/ 425 w 850"/>
                  <a:gd name="T83" fmla="*/ 28 h 1531"/>
                  <a:gd name="T84" fmla="*/ 340 w 850"/>
                  <a:gd name="T85" fmla="*/ 198 h 1531"/>
                  <a:gd name="T86" fmla="*/ 113 w 850"/>
                  <a:gd name="T87" fmla="*/ 482 h 1531"/>
                  <a:gd name="T88" fmla="*/ 57 w 850"/>
                  <a:gd name="T89" fmla="*/ 510 h 1531"/>
                  <a:gd name="T90" fmla="*/ 28 w 850"/>
                  <a:gd name="T91" fmla="*/ 850 h 1531"/>
                  <a:gd name="T92" fmla="*/ 0 w 850"/>
                  <a:gd name="T93" fmla="*/ 935 h 1531"/>
                  <a:gd name="T94" fmla="*/ 28 w 850"/>
                  <a:gd name="T95" fmla="*/ 992 h 1531"/>
                  <a:gd name="T96" fmla="*/ 0 w 850"/>
                  <a:gd name="T97" fmla="*/ 1049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850" h="1531">
                    <a:moveTo>
                      <a:pt x="0" y="1049"/>
                    </a:moveTo>
                    <a:lnTo>
                      <a:pt x="28" y="1162"/>
                    </a:lnTo>
                    <a:lnTo>
                      <a:pt x="57" y="1191"/>
                    </a:lnTo>
                    <a:lnTo>
                      <a:pt x="85" y="1247"/>
                    </a:lnTo>
                    <a:lnTo>
                      <a:pt x="28" y="1276"/>
                    </a:lnTo>
                    <a:lnTo>
                      <a:pt x="28" y="1304"/>
                    </a:lnTo>
                    <a:lnTo>
                      <a:pt x="28" y="1332"/>
                    </a:lnTo>
                    <a:lnTo>
                      <a:pt x="57" y="1389"/>
                    </a:lnTo>
                    <a:lnTo>
                      <a:pt x="28" y="1446"/>
                    </a:lnTo>
                    <a:lnTo>
                      <a:pt x="57" y="1446"/>
                    </a:lnTo>
                    <a:lnTo>
                      <a:pt x="85" y="1531"/>
                    </a:lnTo>
                    <a:lnTo>
                      <a:pt x="198" y="1417"/>
                    </a:lnTo>
                    <a:lnTo>
                      <a:pt x="170" y="1332"/>
                    </a:lnTo>
                    <a:lnTo>
                      <a:pt x="227" y="1276"/>
                    </a:lnTo>
                    <a:lnTo>
                      <a:pt x="170" y="1191"/>
                    </a:lnTo>
                    <a:lnTo>
                      <a:pt x="227" y="1105"/>
                    </a:lnTo>
                    <a:lnTo>
                      <a:pt x="170" y="1049"/>
                    </a:lnTo>
                    <a:lnTo>
                      <a:pt x="142" y="1049"/>
                    </a:lnTo>
                    <a:lnTo>
                      <a:pt x="113" y="964"/>
                    </a:lnTo>
                    <a:lnTo>
                      <a:pt x="255" y="822"/>
                    </a:lnTo>
                    <a:lnTo>
                      <a:pt x="283" y="709"/>
                    </a:lnTo>
                    <a:lnTo>
                      <a:pt x="397" y="652"/>
                    </a:lnTo>
                    <a:lnTo>
                      <a:pt x="340" y="624"/>
                    </a:lnTo>
                    <a:lnTo>
                      <a:pt x="368" y="595"/>
                    </a:lnTo>
                    <a:lnTo>
                      <a:pt x="453" y="567"/>
                    </a:lnTo>
                    <a:lnTo>
                      <a:pt x="510" y="453"/>
                    </a:lnTo>
                    <a:lnTo>
                      <a:pt x="538" y="453"/>
                    </a:lnTo>
                    <a:lnTo>
                      <a:pt x="538" y="510"/>
                    </a:lnTo>
                    <a:lnTo>
                      <a:pt x="624" y="538"/>
                    </a:lnTo>
                    <a:lnTo>
                      <a:pt x="709" y="510"/>
                    </a:lnTo>
                    <a:lnTo>
                      <a:pt x="765" y="482"/>
                    </a:lnTo>
                    <a:lnTo>
                      <a:pt x="737" y="425"/>
                    </a:lnTo>
                    <a:lnTo>
                      <a:pt x="794" y="397"/>
                    </a:lnTo>
                    <a:lnTo>
                      <a:pt x="850" y="113"/>
                    </a:lnTo>
                    <a:lnTo>
                      <a:pt x="680" y="57"/>
                    </a:lnTo>
                    <a:lnTo>
                      <a:pt x="624" y="113"/>
                    </a:lnTo>
                    <a:lnTo>
                      <a:pt x="567" y="0"/>
                    </a:lnTo>
                    <a:lnTo>
                      <a:pt x="538" y="0"/>
                    </a:lnTo>
                    <a:lnTo>
                      <a:pt x="510" y="113"/>
                    </a:lnTo>
                    <a:lnTo>
                      <a:pt x="453" y="142"/>
                    </a:lnTo>
                    <a:lnTo>
                      <a:pt x="482" y="28"/>
                    </a:lnTo>
                    <a:lnTo>
                      <a:pt x="425" y="28"/>
                    </a:lnTo>
                    <a:lnTo>
                      <a:pt x="340" y="198"/>
                    </a:lnTo>
                    <a:lnTo>
                      <a:pt x="113" y="482"/>
                    </a:lnTo>
                    <a:lnTo>
                      <a:pt x="57" y="510"/>
                    </a:lnTo>
                    <a:lnTo>
                      <a:pt x="28" y="850"/>
                    </a:lnTo>
                    <a:lnTo>
                      <a:pt x="0" y="935"/>
                    </a:lnTo>
                    <a:lnTo>
                      <a:pt x="28" y="992"/>
                    </a:lnTo>
                    <a:lnTo>
                      <a:pt x="0" y="104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3" name="Freeform 303"/>
              <p:cNvSpPr>
                <a:spLocks/>
              </p:cNvSpPr>
              <p:nvPr/>
            </p:nvSpPr>
            <p:spPr bwMode="auto">
              <a:xfrm>
                <a:off x="3194" y="4032"/>
                <a:ext cx="936" cy="822"/>
              </a:xfrm>
              <a:custGeom>
                <a:avLst/>
                <a:gdLst>
                  <a:gd name="T0" fmla="*/ 199 w 936"/>
                  <a:gd name="T1" fmla="*/ 822 h 822"/>
                  <a:gd name="T2" fmla="*/ 142 w 936"/>
                  <a:gd name="T3" fmla="*/ 709 h 822"/>
                  <a:gd name="T4" fmla="*/ 142 w 936"/>
                  <a:gd name="T5" fmla="*/ 652 h 822"/>
                  <a:gd name="T6" fmla="*/ 0 w 936"/>
                  <a:gd name="T7" fmla="*/ 595 h 822"/>
                  <a:gd name="T8" fmla="*/ 0 w 936"/>
                  <a:gd name="T9" fmla="*/ 539 h 822"/>
                  <a:gd name="T10" fmla="*/ 85 w 936"/>
                  <a:gd name="T11" fmla="*/ 482 h 822"/>
                  <a:gd name="T12" fmla="*/ 85 w 936"/>
                  <a:gd name="T13" fmla="*/ 425 h 822"/>
                  <a:gd name="T14" fmla="*/ 170 w 936"/>
                  <a:gd name="T15" fmla="*/ 397 h 822"/>
                  <a:gd name="T16" fmla="*/ 142 w 936"/>
                  <a:gd name="T17" fmla="*/ 340 h 822"/>
                  <a:gd name="T18" fmla="*/ 199 w 936"/>
                  <a:gd name="T19" fmla="*/ 312 h 822"/>
                  <a:gd name="T20" fmla="*/ 255 w 936"/>
                  <a:gd name="T21" fmla="*/ 85 h 822"/>
                  <a:gd name="T22" fmla="*/ 284 w 936"/>
                  <a:gd name="T23" fmla="*/ 85 h 822"/>
                  <a:gd name="T24" fmla="*/ 284 w 936"/>
                  <a:gd name="T25" fmla="*/ 57 h 822"/>
                  <a:gd name="T26" fmla="*/ 340 w 936"/>
                  <a:gd name="T27" fmla="*/ 28 h 822"/>
                  <a:gd name="T28" fmla="*/ 397 w 936"/>
                  <a:gd name="T29" fmla="*/ 28 h 822"/>
                  <a:gd name="T30" fmla="*/ 454 w 936"/>
                  <a:gd name="T31" fmla="*/ 0 h 822"/>
                  <a:gd name="T32" fmla="*/ 482 w 936"/>
                  <a:gd name="T33" fmla="*/ 57 h 822"/>
                  <a:gd name="T34" fmla="*/ 567 w 936"/>
                  <a:gd name="T35" fmla="*/ 113 h 822"/>
                  <a:gd name="T36" fmla="*/ 624 w 936"/>
                  <a:gd name="T37" fmla="*/ 85 h 822"/>
                  <a:gd name="T38" fmla="*/ 680 w 936"/>
                  <a:gd name="T39" fmla="*/ 0 h 822"/>
                  <a:gd name="T40" fmla="*/ 766 w 936"/>
                  <a:gd name="T41" fmla="*/ 0 h 822"/>
                  <a:gd name="T42" fmla="*/ 766 w 936"/>
                  <a:gd name="T43" fmla="*/ 57 h 822"/>
                  <a:gd name="T44" fmla="*/ 737 w 936"/>
                  <a:gd name="T45" fmla="*/ 85 h 822"/>
                  <a:gd name="T46" fmla="*/ 794 w 936"/>
                  <a:gd name="T47" fmla="*/ 113 h 822"/>
                  <a:gd name="T48" fmla="*/ 794 w 936"/>
                  <a:gd name="T49" fmla="*/ 170 h 822"/>
                  <a:gd name="T50" fmla="*/ 822 w 936"/>
                  <a:gd name="T51" fmla="*/ 198 h 822"/>
                  <a:gd name="T52" fmla="*/ 851 w 936"/>
                  <a:gd name="T53" fmla="*/ 227 h 822"/>
                  <a:gd name="T54" fmla="*/ 851 w 936"/>
                  <a:gd name="T55" fmla="*/ 283 h 822"/>
                  <a:gd name="T56" fmla="*/ 879 w 936"/>
                  <a:gd name="T57" fmla="*/ 340 h 822"/>
                  <a:gd name="T58" fmla="*/ 879 w 936"/>
                  <a:gd name="T59" fmla="*/ 397 h 822"/>
                  <a:gd name="T60" fmla="*/ 907 w 936"/>
                  <a:gd name="T61" fmla="*/ 510 h 822"/>
                  <a:gd name="T62" fmla="*/ 936 w 936"/>
                  <a:gd name="T63" fmla="*/ 539 h 822"/>
                  <a:gd name="T64" fmla="*/ 907 w 936"/>
                  <a:gd name="T65" fmla="*/ 595 h 822"/>
                  <a:gd name="T66" fmla="*/ 709 w 936"/>
                  <a:gd name="T67" fmla="*/ 595 h 822"/>
                  <a:gd name="T68" fmla="*/ 652 w 936"/>
                  <a:gd name="T69" fmla="*/ 567 h 822"/>
                  <a:gd name="T70" fmla="*/ 369 w 936"/>
                  <a:gd name="T71" fmla="*/ 539 h 822"/>
                  <a:gd name="T72" fmla="*/ 340 w 936"/>
                  <a:gd name="T73" fmla="*/ 567 h 822"/>
                  <a:gd name="T74" fmla="*/ 255 w 936"/>
                  <a:gd name="T75" fmla="*/ 567 h 822"/>
                  <a:gd name="T76" fmla="*/ 227 w 936"/>
                  <a:gd name="T77" fmla="*/ 595 h 822"/>
                  <a:gd name="T78" fmla="*/ 284 w 936"/>
                  <a:gd name="T79" fmla="*/ 680 h 822"/>
                  <a:gd name="T80" fmla="*/ 340 w 936"/>
                  <a:gd name="T81" fmla="*/ 680 h 822"/>
                  <a:gd name="T82" fmla="*/ 397 w 936"/>
                  <a:gd name="T83" fmla="*/ 737 h 822"/>
                  <a:gd name="T84" fmla="*/ 284 w 936"/>
                  <a:gd name="T85" fmla="*/ 737 h 822"/>
                  <a:gd name="T86" fmla="*/ 199 w 936"/>
                  <a:gd name="T87" fmla="*/ 822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936" h="822">
                    <a:moveTo>
                      <a:pt x="199" y="822"/>
                    </a:moveTo>
                    <a:lnTo>
                      <a:pt x="142" y="709"/>
                    </a:lnTo>
                    <a:lnTo>
                      <a:pt x="142" y="652"/>
                    </a:lnTo>
                    <a:lnTo>
                      <a:pt x="0" y="595"/>
                    </a:lnTo>
                    <a:lnTo>
                      <a:pt x="0" y="539"/>
                    </a:lnTo>
                    <a:lnTo>
                      <a:pt x="85" y="482"/>
                    </a:lnTo>
                    <a:lnTo>
                      <a:pt x="85" y="425"/>
                    </a:lnTo>
                    <a:lnTo>
                      <a:pt x="170" y="397"/>
                    </a:lnTo>
                    <a:lnTo>
                      <a:pt x="142" y="340"/>
                    </a:lnTo>
                    <a:lnTo>
                      <a:pt x="199" y="312"/>
                    </a:lnTo>
                    <a:lnTo>
                      <a:pt x="255" y="85"/>
                    </a:lnTo>
                    <a:lnTo>
                      <a:pt x="284" y="85"/>
                    </a:lnTo>
                    <a:lnTo>
                      <a:pt x="284" y="57"/>
                    </a:lnTo>
                    <a:lnTo>
                      <a:pt x="340" y="28"/>
                    </a:lnTo>
                    <a:lnTo>
                      <a:pt x="397" y="28"/>
                    </a:lnTo>
                    <a:lnTo>
                      <a:pt x="454" y="0"/>
                    </a:lnTo>
                    <a:lnTo>
                      <a:pt x="482" y="57"/>
                    </a:lnTo>
                    <a:lnTo>
                      <a:pt x="567" y="113"/>
                    </a:lnTo>
                    <a:lnTo>
                      <a:pt x="624" y="85"/>
                    </a:lnTo>
                    <a:lnTo>
                      <a:pt x="680" y="0"/>
                    </a:lnTo>
                    <a:lnTo>
                      <a:pt x="766" y="0"/>
                    </a:lnTo>
                    <a:lnTo>
                      <a:pt x="766" y="57"/>
                    </a:lnTo>
                    <a:lnTo>
                      <a:pt x="737" y="85"/>
                    </a:lnTo>
                    <a:lnTo>
                      <a:pt x="794" y="113"/>
                    </a:lnTo>
                    <a:lnTo>
                      <a:pt x="794" y="170"/>
                    </a:lnTo>
                    <a:lnTo>
                      <a:pt x="822" y="198"/>
                    </a:lnTo>
                    <a:lnTo>
                      <a:pt x="851" y="227"/>
                    </a:lnTo>
                    <a:lnTo>
                      <a:pt x="851" y="283"/>
                    </a:lnTo>
                    <a:lnTo>
                      <a:pt x="879" y="340"/>
                    </a:lnTo>
                    <a:lnTo>
                      <a:pt x="879" y="397"/>
                    </a:lnTo>
                    <a:lnTo>
                      <a:pt x="907" y="510"/>
                    </a:lnTo>
                    <a:lnTo>
                      <a:pt x="936" y="539"/>
                    </a:lnTo>
                    <a:lnTo>
                      <a:pt x="907" y="595"/>
                    </a:lnTo>
                    <a:lnTo>
                      <a:pt x="709" y="595"/>
                    </a:lnTo>
                    <a:lnTo>
                      <a:pt x="652" y="567"/>
                    </a:lnTo>
                    <a:lnTo>
                      <a:pt x="369" y="539"/>
                    </a:lnTo>
                    <a:lnTo>
                      <a:pt x="340" y="567"/>
                    </a:lnTo>
                    <a:lnTo>
                      <a:pt x="255" y="567"/>
                    </a:lnTo>
                    <a:lnTo>
                      <a:pt x="227" y="595"/>
                    </a:lnTo>
                    <a:lnTo>
                      <a:pt x="284" y="680"/>
                    </a:lnTo>
                    <a:lnTo>
                      <a:pt x="340" y="680"/>
                    </a:lnTo>
                    <a:lnTo>
                      <a:pt x="397" y="737"/>
                    </a:lnTo>
                    <a:lnTo>
                      <a:pt x="284" y="737"/>
                    </a:lnTo>
                    <a:lnTo>
                      <a:pt x="199" y="82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6" name="Freeform 306"/>
              <p:cNvSpPr>
                <a:spLocks/>
              </p:cNvSpPr>
              <p:nvPr/>
            </p:nvSpPr>
            <p:spPr bwMode="auto">
              <a:xfrm>
                <a:off x="2174" y="3692"/>
                <a:ext cx="311" cy="227"/>
              </a:xfrm>
              <a:custGeom>
                <a:avLst/>
                <a:gdLst>
                  <a:gd name="T0" fmla="*/ 0 w 311"/>
                  <a:gd name="T1" fmla="*/ 198 h 227"/>
                  <a:gd name="T2" fmla="*/ 170 w 311"/>
                  <a:gd name="T3" fmla="*/ 0 h 227"/>
                  <a:gd name="T4" fmla="*/ 283 w 311"/>
                  <a:gd name="T5" fmla="*/ 0 h 227"/>
                  <a:gd name="T6" fmla="*/ 311 w 311"/>
                  <a:gd name="T7" fmla="*/ 57 h 227"/>
                  <a:gd name="T8" fmla="*/ 255 w 311"/>
                  <a:gd name="T9" fmla="*/ 170 h 227"/>
                  <a:gd name="T10" fmla="*/ 113 w 311"/>
                  <a:gd name="T11" fmla="*/ 227 h 227"/>
                  <a:gd name="T12" fmla="*/ 0 w 311"/>
                  <a:gd name="T13" fmla="*/ 198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11" h="227">
                    <a:moveTo>
                      <a:pt x="0" y="198"/>
                    </a:moveTo>
                    <a:lnTo>
                      <a:pt x="170" y="0"/>
                    </a:lnTo>
                    <a:lnTo>
                      <a:pt x="283" y="0"/>
                    </a:lnTo>
                    <a:lnTo>
                      <a:pt x="311" y="57"/>
                    </a:lnTo>
                    <a:lnTo>
                      <a:pt x="255" y="170"/>
                    </a:lnTo>
                    <a:lnTo>
                      <a:pt x="113" y="227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7" name="Freeform 307"/>
              <p:cNvSpPr>
                <a:spLocks/>
              </p:cNvSpPr>
              <p:nvPr/>
            </p:nvSpPr>
            <p:spPr bwMode="auto">
              <a:xfrm>
                <a:off x="1975" y="3862"/>
                <a:ext cx="482" cy="425"/>
              </a:xfrm>
              <a:custGeom>
                <a:avLst/>
                <a:gdLst>
                  <a:gd name="T0" fmla="*/ 0 w 482"/>
                  <a:gd name="T1" fmla="*/ 283 h 425"/>
                  <a:gd name="T2" fmla="*/ 85 w 482"/>
                  <a:gd name="T3" fmla="*/ 227 h 425"/>
                  <a:gd name="T4" fmla="*/ 142 w 482"/>
                  <a:gd name="T5" fmla="*/ 57 h 425"/>
                  <a:gd name="T6" fmla="*/ 199 w 482"/>
                  <a:gd name="T7" fmla="*/ 28 h 425"/>
                  <a:gd name="T8" fmla="*/ 312 w 482"/>
                  <a:gd name="T9" fmla="*/ 57 h 425"/>
                  <a:gd name="T10" fmla="*/ 454 w 482"/>
                  <a:gd name="T11" fmla="*/ 0 h 425"/>
                  <a:gd name="T12" fmla="*/ 454 w 482"/>
                  <a:gd name="T13" fmla="*/ 85 h 425"/>
                  <a:gd name="T14" fmla="*/ 482 w 482"/>
                  <a:gd name="T15" fmla="*/ 113 h 425"/>
                  <a:gd name="T16" fmla="*/ 255 w 482"/>
                  <a:gd name="T17" fmla="*/ 397 h 425"/>
                  <a:gd name="T18" fmla="*/ 199 w 482"/>
                  <a:gd name="T19" fmla="*/ 425 h 425"/>
                  <a:gd name="T20" fmla="*/ 142 w 482"/>
                  <a:gd name="T21" fmla="*/ 397 h 425"/>
                  <a:gd name="T22" fmla="*/ 142 w 482"/>
                  <a:gd name="T23" fmla="*/ 312 h 425"/>
                  <a:gd name="T24" fmla="*/ 57 w 482"/>
                  <a:gd name="T25" fmla="*/ 312 h 425"/>
                  <a:gd name="T26" fmla="*/ 0 w 482"/>
                  <a:gd name="T27" fmla="*/ 283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2" h="425">
                    <a:moveTo>
                      <a:pt x="0" y="283"/>
                    </a:moveTo>
                    <a:lnTo>
                      <a:pt x="85" y="227"/>
                    </a:lnTo>
                    <a:lnTo>
                      <a:pt x="142" y="57"/>
                    </a:lnTo>
                    <a:lnTo>
                      <a:pt x="199" y="28"/>
                    </a:lnTo>
                    <a:lnTo>
                      <a:pt x="312" y="57"/>
                    </a:lnTo>
                    <a:lnTo>
                      <a:pt x="454" y="0"/>
                    </a:lnTo>
                    <a:lnTo>
                      <a:pt x="454" y="85"/>
                    </a:lnTo>
                    <a:lnTo>
                      <a:pt x="482" y="113"/>
                    </a:lnTo>
                    <a:lnTo>
                      <a:pt x="255" y="397"/>
                    </a:lnTo>
                    <a:lnTo>
                      <a:pt x="199" y="425"/>
                    </a:lnTo>
                    <a:lnTo>
                      <a:pt x="142" y="397"/>
                    </a:lnTo>
                    <a:lnTo>
                      <a:pt x="142" y="312"/>
                    </a:lnTo>
                    <a:lnTo>
                      <a:pt x="57" y="312"/>
                    </a:lnTo>
                    <a:lnTo>
                      <a:pt x="0" y="283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8" name="Freeform 308"/>
              <p:cNvSpPr>
                <a:spLocks/>
              </p:cNvSpPr>
              <p:nvPr/>
            </p:nvSpPr>
            <p:spPr bwMode="auto">
              <a:xfrm>
                <a:off x="2230" y="4230"/>
                <a:ext cx="766" cy="879"/>
              </a:xfrm>
              <a:custGeom>
                <a:avLst/>
                <a:gdLst>
                  <a:gd name="T0" fmla="*/ 397 w 766"/>
                  <a:gd name="T1" fmla="*/ 0 h 879"/>
                  <a:gd name="T2" fmla="*/ 340 w 766"/>
                  <a:gd name="T3" fmla="*/ 114 h 879"/>
                  <a:gd name="T4" fmla="*/ 255 w 766"/>
                  <a:gd name="T5" fmla="*/ 142 h 879"/>
                  <a:gd name="T6" fmla="*/ 227 w 766"/>
                  <a:gd name="T7" fmla="*/ 171 h 879"/>
                  <a:gd name="T8" fmla="*/ 284 w 766"/>
                  <a:gd name="T9" fmla="*/ 199 h 879"/>
                  <a:gd name="T10" fmla="*/ 170 w 766"/>
                  <a:gd name="T11" fmla="*/ 256 h 879"/>
                  <a:gd name="T12" fmla="*/ 142 w 766"/>
                  <a:gd name="T13" fmla="*/ 369 h 879"/>
                  <a:gd name="T14" fmla="*/ 0 w 766"/>
                  <a:gd name="T15" fmla="*/ 511 h 879"/>
                  <a:gd name="T16" fmla="*/ 29 w 766"/>
                  <a:gd name="T17" fmla="*/ 596 h 879"/>
                  <a:gd name="T18" fmla="*/ 57 w 766"/>
                  <a:gd name="T19" fmla="*/ 596 h 879"/>
                  <a:gd name="T20" fmla="*/ 114 w 766"/>
                  <a:gd name="T21" fmla="*/ 652 h 879"/>
                  <a:gd name="T22" fmla="*/ 57 w 766"/>
                  <a:gd name="T23" fmla="*/ 738 h 879"/>
                  <a:gd name="T24" fmla="*/ 114 w 766"/>
                  <a:gd name="T25" fmla="*/ 823 h 879"/>
                  <a:gd name="T26" fmla="*/ 199 w 766"/>
                  <a:gd name="T27" fmla="*/ 879 h 879"/>
                  <a:gd name="T28" fmla="*/ 170 w 766"/>
                  <a:gd name="T29" fmla="*/ 766 h 879"/>
                  <a:gd name="T30" fmla="*/ 199 w 766"/>
                  <a:gd name="T31" fmla="*/ 709 h 879"/>
                  <a:gd name="T32" fmla="*/ 255 w 766"/>
                  <a:gd name="T33" fmla="*/ 738 h 879"/>
                  <a:gd name="T34" fmla="*/ 312 w 766"/>
                  <a:gd name="T35" fmla="*/ 709 h 879"/>
                  <a:gd name="T36" fmla="*/ 312 w 766"/>
                  <a:gd name="T37" fmla="*/ 681 h 879"/>
                  <a:gd name="T38" fmla="*/ 199 w 766"/>
                  <a:gd name="T39" fmla="*/ 596 h 879"/>
                  <a:gd name="T40" fmla="*/ 227 w 766"/>
                  <a:gd name="T41" fmla="*/ 567 h 879"/>
                  <a:gd name="T42" fmla="*/ 284 w 766"/>
                  <a:gd name="T43" fmla="*/ 567 h 879"/>
                  <a:gd name="T44" fmla="*/ 369 w 766"/>
                  <a:gd name="T45" fmla="*/ 454 h 879"/>
                  <a:gd name="T46" fmla="*/ 454 w 766"/>
                  <a:gd name="T47" fmla="*/ 511 h 879"/>
                  <a:gd name="T48" fmla="*/ 539 w 766"/>
                  <a:gd name="T49" fmla="*/ 539 h 879"/>
                  <a:gd name="T50" fmla="*/ 567 w 766"/>
                  <a:gd name="T51" fmla="*/ 482 h 879"/>
                  <a:gd name="T52" fmla="*/ 652 w 766"/>
                  <a:gd name="T53" fmla="*/ 511 h 879"/>
                  <a:gd name="T54" fmla="*/ 709 w 766"/>
                  <a:gd name="T55" fmla="*/ 454 h 879"/>
                  <a:gd name="T56" fmla="*/ 766 w 766"/>
                  <a:gd name="T57" fmla="*/ 426 h 879"/>
                  <a:gd name="T58" fmla="*/ 737 w 766"/>
                  <a:gd name="T59" fmla="*/ 284 h 879"/>
                  <a:gd name="T60" fmla="*/ 709 w 766"/>
                  <a:gd name="T61" fmla="*/ 284 h 879"/>
                  <a:gd name="T62" fmla="*/ 709 w 766"/>
                  <a:gd name="T63" fmla="*/ 227 h 879"/>
                  <a:gd name="T64" fmla="*/ 652 w 766"/>
                  <a:gd name="T65" fmla="*/ 256 h 879"/>
                  <a:gd name="T66" fmla="*/ 596 w 766"/>
                  <a:gd name="T67" fmla="*/ 227 h 879"/>
                  <a:gd name="T68" fmla="*/ 567 w 766"/>
                  <a:gd name="T69" fmla="*/ 199 h 879"/>
                  <a:gd name="T70" fmla="*/ 596 w 766"/>
                  <a:gd name="T71" fmla="*/ 57 h 879"/>
                  <a:gd name="T72" fmla="*/ 511 w 766"/>
                  <a:gd name="T73" fmla="*/ 85 h 879"/>
                  <a:gd name="T74" fmla="*/ 425 w 766"/>
                  <a:gd name="T75" fmla="*/ 57 h 879"/>
                  <a:gd name="T76" fmla="*/ 425 w 766"/>
                  <a:gd name="T77" fmla="*/ 0 h 879"/>
                  <a:gd name="T78" fmla="*/ 397 w 766"/>
                  <a:gd name="T79" fmla="*/ 0 h 8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66" h="879">
                    <a:moveTo>
                      <a:pt x="397" y="0"/>
                    </a:moveTo>
                    <a:lnTo>
                      <a:pt x="340" y="114"/>
                    </a:lnTo>
                    <a:lnTo>
                      <a:pt x="255" y="142"/>
                    </a:lnTo>
                    <a:lnTo>
                      <a:pt x="227" y="171"/>
                    </a:lnTo>
                    <a:lnTo>
                      <a:pt x="284" y="199"/>
                    </a:lnTo>
                    <a:lnTo>
                      <a:pt x="170" y="256"/>
                    </a:lnTo>
                    <a:lnTo>
                      <a:pt x="142" y="369"/>
                    </a:lnTo>
                    <a:lnTo>
                      <a:pt x="0" y="511"/>
                    </a:lnTo>
                    <a:lnTo>
                      <a:pt x="29" y="596"/>
                    </a:lnTo>
                    <a:lnTo>
                      <a:pt x="57" y="596"/>
                    </a:lnTo>
                    <a:lnTo>
                      <a:pt x="114" y="652"/>
                    </a:lnTo>
                    <a:lnTo>
                      <a:pt x="57" y="738"/>
                    </a:lnTo>
                    <a:lnTo>
                      <a:pt x="114" y="823"/>
                    </a:lnTo>
                    <a:lnTo>
                      <a:pt x="199" y="879"/>
                    </a:lnTo>
                    <a:lnTo>
                      <a:pt x="170" y="766"/>
                    </a:lnTo>
                    <a:lnTo>
                      <a:pt x="199" y="709"/>
                    </a:lnTo>
                    <a:lnTo>
                      <a:pt x="255" y="738"/>
                    </a:lnTo>
                    <a:lnTo>
                      <a:pt x="312" y="709"/>
                    </a:lnTo>
                    <a:lnTo>
                      <a:pt x="312" y="681"/>
                    </a:lnTo>
                    <a:lnTo>
                      <a:pt x="199" y="596"/>
                    </a:lnTo>
                    <a:lnTo>
                      <a:pt x="227" y="567"/>
                    </a:lnTo>
                    <a:lnTo>
                      <a:pt x="284" y="567"/>
                    </a:lnTo>
                    <a:lnTo>
                      <a:pt x="369" y="454"/>
                    </a:lnTo>
                    <a:lnTo>
                      <a:pt x="454" y="511"/>
                    </a:lnTo>
                    <a:lnTo>
                      <a:pt x="539" y="539"/>
                    </a:lnTo>
                    <a:lnTo>
                      <a:pt x="567" y="482"/>
                    </a:lnTo>
                    <a:lnTo>
                      <a:pt x="652" y="511"/>
                    </a:lnTo>
                    <a:lnTo>
                      <a:pt x="709" y="454"/>
                    </a:lnTo>
                    <a:lnTo>
                      <a:pt x="766" y="426"/>
                    </a:lnTo>
                    <a:lnTo>
                      <a:pt x="737" y="284"/>
                    </a:lnTo>
                    <a:lnTo>
                      <a:pt x="709" y="284"/>
                    </a:lnTo>
                    <a:lnTo>
                      <a:pt x="709" y="227"/>
                    </a:lnTo>
                    <a:lnTo>
                      <a:pt x="652" y="256"/>
                    </a:lnTo>
                    <a:lnTo>
                      <a:pt x="596" y="227"/>
                    </a:lnTo>
                    <a:lnTo>
                      <a:pt x="567" y="199"/>
                    </a:lnTo>
                    <a:lnTo>
                      <a:pt x="596" y="57"/>
                    </a:lnTo>
                    <a:lnTo>
                      <a:pt x="511" y="85"/>
                    </a:lnTo>
                    <a:lnTo>
                      <a:pt x="425" y="57"/>
                    </a:lnTo>
                    <a:lnTo>
                      <a:pt x="425" y="0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69" name="Freeform 309"/>
              <p:cNvSpPr>
                <a:spLocks/>
              </p:cNvSpPr>
              <p:nvPr/>
            </p:nvSpPr>
            <p:spPr bwMode="auto">
              <a:xfrm>
                <a:off x="1777" y="4145"/>
                <a:ext cx="397" cy="766"/>
              </a:xfrm>
              <a:custGeom>
                <a:avLst/>
                <a:gdLst>
                  <a:gd name="T0" fmla="*/ 340 w 397"/>
                  <a:gd name="T1" fmla="*/ 681 h 766"/>
                  <a:gd name="T2" fmla="*/ 283 w 397"/>
                  <a:gd name="T3" fmla="*/ 709 h 766"/>
                  <a:gd name="T4" fmla="*/ 255 w 397"/>
                  <a:gd name="T5" fmla="*/ 766 h 766"/>
                  <a:gd name="T6" fmla="*/ 198 w 397"/>
                  <a:gd name="T7" fmla="*/ 737 h 766"/>
                  <a:gd name="T8" fmla="*/ 85 w 397"/>
                  <a:gd name="T9" fmla="*/ 624 h 766"/>
                  <a:gd name="T10" fmla="*/ 56 w 397"/>
                  <a:gd name="T11" fmla="*/ 539 h 766"/>
                  <a:gd name="T12" fmla="*/ 0 w 397"/>
                  <a:gd name="T13" fmla="*/ 482 h 766"/>
                  <a:gd name="T14" fmla="*/ 28 w 397"/>
                  <a:gd name="T15" fmla="*/ 426 h 766"/>
                  <a:gd name="T16" fmla="*/ 0 w 397"/>
                  <a:gd name="T17" fmla="*/ 341 h 766"/>
                  <a:gd name="T18" fmla="*/ 141 w 397"/>
                  <a:gd name="T19" fmla="*/ 170 h 766"/>
                  <a:gd name="T20" fmla="*/ 141 w 397"/>
                  <a:gd name="T21" fmla="*/ 85 h 766"/>
                  <a:gd name="T22" fmla="*/ 198 w 397"/>
                  <a:gd name="T23" fmla="*/ 0 h 766"/>
                  <a:gd name="T24" fmla="*/ 255 w 397"/>
                  <a:gd name="T25" fmla="*/ 29 h 766"/>
                  <a:gd name="T26" fmla="*/ 340 w 397"/>
                  <a:gd name="T27" fmla="*/ 29 h 766"/>
                  <a:gd name="T28" fmla="*/ 340 w 397"/>
                  <a:gd name="T29" fmla="*/ 114 h 766"/>
                  <a:gd name="T30" fmla="*/ 397 w 397"/>
                  <a:gd name="T31" fmla="*/ 142 h 766"/>
                  <a:gd name="T32" fmla="*/ 368 w 397"/>
                  <a:gd name="T33" fmla="*/ 482 h 766"/>
                  <a:gd name="T34" fmla="*/ 340 w 397"/>
                  <a:gd name="T35" fmla="*/ 567 h 766"/>
                  <a:gd name="T36" fmla="*/ 368 w 397"/>
                  <a:gd name="T37" fmla="*/ 624 h 766"/>
                  <a:gd name="T38" fmla="*/ 340 w 397"/>
                  <a:gd name="T39" fmla="*/ 681 h 7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97" h="766">
                    <a:moveTo>
                      <a:pt x="340" y="681"/>
                    </a:moveTo>
                    <a:lnTo>
                      <a:pt x="283" y="709"/>
                    </a:lnTo>
                    <a:lnTo>
                      <a:pt x="255" y="766"/>
                    </a:lnTo>
                    <a:lnTo>
                      <a:pt x="198" y="737"/>
                    </a:lnTo>
                    <a:lnTo>
                      <a:pt x="85" y="624"/>
                    </a:lnTo>
                    <a:lnTo>
                      <a:pt x="56" y="539"/>
                    </a:lnTo>
                    <a:lnTo>
                      <a:pt x="0" y="482"/>
                    </a:lnTo>
                    <a:lnTo>
                      <a:pt x="28" y="426"/>
                    </a:lnTo>
                    <a:lnTo>
                      <a:pt x="0" y="341"/>
                    </a:lnTo>
                    <a:lnTo>
                      <a:pt x="141" y="170"/>
                    </a:lnTo>
                    <a:lnTo>
                      <a:pt x="141" y="85"/>
                    </a:lnTo>
                    <a:lnTo>
                      <a:pt x="198" y="0"/>
                    </a:lnTo>
                    <a:lnTo>
                      <a:pt x="255" y="29"/>
                    </a:lnTo>
                    <a:lnTo>
                      <a:pt x="340" y="29"/>
                    </a:lnTo>
                    <a:lnTo>
                      <a:pt x="340" y="114"/>
                    </a:lnTo>
                    <a:lnTo>
                      <a:pt x="397" y="142"/>
                    </a:lnTo>
                    <a:lnTo>
                      <a:pt x="368" y="482"/>
                    </a:lnTo>
                    <a:lnTo>
                      <a:pt x="340" y="567"/>
                    </a:lnTo>
                    <a:lnTo>
                      <a:pt x="368" y="624"/>
                    </a:lnTo>
                    <a:lnTo>
                      <a:pt x="340" y="68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0" name="Freeform 310"/>
              <p:cNvSpPr>
                <a:spLocks/>
              </p:cNvSpPr>
              <p:nvPr/>
            </p:nvSpPr>
            <p:spPr bwMode="auto">
              <a:xfrm>
                <a:off x="3421" y="4571"/>
                <a:ext cx="680" cy="198"/>
              </a:xfrm>
              <a:custGeom>
                <a:avLst/>
                <a:gdLst>
                  <a:gd name="T0" fmla="*/ 680 w 680"/>
                  <a:gd name="T1" fmla="*/ 56 h 198"/>
                  <a:gd name="T2" fmla="*/ 482 w 680"/>
                  <a:gd name="T3" fmla="*/ 56 h 198"/>
                  <a:gd name="T4" fmla="*/ 425 w 680"/>
                  <a:gd name="T5" fmla="*/ 28 h 198"/>
                  <a:gd name="T6" fmla="*/ 142 w 680"/>
                  <a:gd name="T7" fmla="*/ 0 h 198"/>
                  <a:gd name="T8" fmla="*/ 113 w 680"/>
                  <a:gd name="T9" fmla="*/ 28 h 198"/>
                  <a:gd name="T10" fmla="*/ 28 w 680"/>
                  <a:gd name="T11" fmla="*/ 28 h 198"/>
                  <a:gd name="T12" fmla="*/ 0 w 680"/>
                  <a:gd name="T13" fmla="*/ 56 h 198"/>
                  <a:gd name="T14" fmla="*/ 57 w 680"/>
                  <a:gd name="T15" fmla="*/ 141 h 198"/>
                  <a:gd name="T16" fmla="*/ 113 w 680"/>
                  <a:gd name="T17" fmla="*/ 141 h 198"/>
                  <a:gd name="T18" fmla="*/ 170 w 680"/>
                  <a:gd name="T19" fmla="*/ 198 h 198"/>
                  <a:gd name="T20" fmla="*/ 227 w 680"/>
                  <a:gd name="T21" fmla="*/ 198 h 198"/>
                  <a:gd name="T22" fmla="*/ 255 w 680"/>
                  <a:gd name="T23" fmla="*/ 170 h 198"/>
                  <a:gd name="T24" fmla="*/ 340 w 680"/>
                  <a:gd name="T25" fmla="*/ 170 h 198"/>
                  <a:gd name="T26" fmla="*/ 368 w 680"/>
                  <a:gd name="T27" fmla="*/ 113 h 198"/>
                  <a:gd name="T28" fmla="*/ 510 w 680"/>
                  <a:gd name="T29" fmla="*/ 85 h 198"/>
                  <a:gd name="T30" fmla="*/ 567 w 680"/>
                  <a:gd name="T31" fmla="*/ 113 h 198"/>
                  <a:gd name="T32" fmla="*/ 652 w 680"/>
                  <a:gd name="T33" fmla="*/ 113 h 198"/>
                  <a:gd name="T34" fmla="*/ 680 w 680"/>
                  <a:gd name="T35" fmla="*/ 56 h 1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0" h="198">
                    <a:moveTo>
                      <a:pt x="680" y="56"/>
                    </a:moveTo>
                    <a:lnTo>
                      <a:pt x="482" y="56"/>
                    </a:lnTo>
                    <a:lnTo>
                      <a:pt x="425" y="28"/>
                    </a:lnTo>
                    <a:lnTo>
                      <a:pt x="142" y="0"/>
                    </a:lnTo>
                    <a:lnTo>
                      <a:pt x="113" y="28"/>
                    </a:lnTo>
                    <a:lnTo>
                      <a:pt x="28" y="28"/>
                    </a:lnTo>
                    <a:lnTo>
                      <a:pt x="0" y="56"/>
                    </a:lnTo>
                    <a:lnTo>
                      <a:pt x="57" y="141"/>
                    </a:lnTo>
                    <a:lnTo>
                      <a:pt x="113" y="141"/>
                    </a:lnTo>
                    <a:lnTo>
                      <a:pt x="170" y="198"/>
                    </a:lnTo>
                    <a:lnTo>
                      <a:pt x="227" y="198"/>
                    </a:lnTo>
                    <a:lnTo>
                      <a:pt x="255" y="170"/>
                    </a:lnTo>
                    <a:lnTo>
                      <a:pt x="340" y="170"/>
                    </a:lnTo>
                    <a:lnTo>
                      <a:pt x="368" y="113"/>
                    </a:lnTo>
                    <a:lnTo>
                      <a:pt x="510" y="85"/>
                    </a:lnTo>
                    <a:lnTo>
                      <a:pt x="567" y="113"/>
                    </a:lnTo>
                    <a:lnTo>
                      <a:pt x="652" y="113"/>
                    </a:lnTo>
                    <a:lnTo>
                      <a:pt x="680" y="56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2" name="Freeform 312"/>
              <p:cNvSpPr>
                <a:spLocks/>
              </p:cNvSpPr>
              <p:nvPr/>
            </p:nvSpPr>
            <p:spPr bwMode="auto">
              <a:xfrm>
                <a:off x="3393" y="4656"/>
                <a:ext cx="680" cy="765"/>
              </a:xfrm>
              <a:custGeom>
                <a:avLst/>
                <a:gdLst>
                  <a:gd name="T0" fmla="*/ 56 w 680"/>
                  <a:gd name="T1" fmla="*/ 765 h 765"/>
                  <a:gd name="T2" fmla="*/ 28 w 680"/>
                  <a:gd name="T3" fmla="*/ 708 h 765"/>
                  <a:gd name="T4" fmla="*/ 56 w 680"/>
                  <a:gd name="T5" fmla="*/ 567 h 765"/>
                  <a:gd name="T6" fmla="*/ 28 w 680"/>
                  <a:gd name="T7" fmla="*/ 510 h 765"/>
                  <a:gd name="T8" fmla="*/ 85 w 680"/>
                  <a:gd name="T9" fmla="*/ 425 h 765"/>
                  <a:gd name="T10" fmla="*/ 56 w 680"/>
                  <a:gd name="T11" fmla="*/ 368 h 765"/>
                  <a:gd name="T12" fmla="*/ 56 w 680"/>
                  <a:gd name="T13" fmla="*/ 312 h 765"/>
                  <a:gd name="T14" fmla="*/ 28 w 680"/>
                  <a:gd name="T15" fmla="*/ 283 h 765"/>
                  <a:gd name="T16" fmla="*/ 0 w 680"/>
                  <a:gd name="T17" fmla="*/ 198 h 765"/>
                  <a:gd name="T18" fmla="*/ 85 w 680"/>
                  <a:gd name="T19" fmla="*/ 113 h 765"/>
                  <a:gd name="T20" fmla="*/ 255 w 680"/>
                  <a:gd name="T21" fmla="*/ 113 h 765"/>
                  <a:gd name="T22" fmla="*/ 283 w 680"/>
                  <a:gd name="T23" fmla="*/ 85 h 765"/>
                  <a:gd name="T24" fmla="*/ 368 w 680"/>
                  <a:gd name="T25" fmla="*/ 85 h 765"/>
                  <a:gd name="T26" fmla="*/ 396 w 680"/>
                  <a:gd name="T27" fmla="*/ 28 h 765"/>
                  <a:gd name="T28" fmla="*/ 538 w 680"/>
                  <a:gd name="T29" fmla="*/ 0 h 765"/>
                  <a:gd name="T30" fmla="*/ 595 w 680"/>
                  <a:gd name="T31" fmla="*/ 28 h 765"/>
                  <a:gd name="T32" fmla="*/ 680 w 680"/>
                  <a:gd name="T33" fmla="*/ 28 h 765"/>
                  <a:gd name="T34" fmla="*/ 538 w 680"/>
                  <a:gd name="T35" fmla="*/ 312 h 765"/>
                  <a:gd name="T36" fmla="*/ 396 w 680"/>
                  <a:gd name="T37" fmla="*/ 453 h 765"/>
                  <a:gd name="T38" fmla="*/ 311 w 680"/>
                  <a:gd name="T39" fmla="*/ 340 h 765"/>
                  <a:gd name="T40" fmla="*/ 255 w 680"/>
                  <a:gd name="T41" fmla="*/ 368 h 765"/>
                  <a:gd name="T42" fmla="*/ 141 w 680"/>
                  <a:gd name="T43" fmla="*/ 595 h 765"/>
                  <a:gd name="T44" fmla="*/ 141 w 680"/>
                  <a:gd name="T45" fmla="*/ 652 h 765"/>
                  <a:gd name="T46" fmla="*/ 85 w 680"/>
                  <a:gd name="T47" fmla="*/ 737 h 765"/>
                  <a:gd name="T48" fmla="*/ 85 w 680"/>
                  <a:gd name="T49" fmla="*/ 765 h 765"/>
                  <a:gd name="T50" fmla="*/ 56 w 680"/>
                  <a:gd name="T51" fmla="*/ 765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0" h="765">
                    <a:moveTo>
                      <a:pt x="56" y="765"/>
                    </a:moveTo>
                    <a:lnTo>
                      <a:pt x="28" y="708"/>
                    </a:lnTo>
                    <a:lnTo>
                      <a:pt x="56" y="567"/>
                    </a:lnTo>
                    <a:lnTo>
                      <a:pt x="28" y="510"/>
                    </a:lnTo>
                    <a:lnTo>
                      <a:pt x="85" y="425"/>
                    </a:lnTo>
                    <a:lnTo>
                      <a:pt x="56" y="368"/>
                    </a:lnTo>
                    <a:lnTo>
                      <a:pt x="56" y="312"/>
                    </a:lnTo>
                    <a:lnTo>
                      <a:pt x="28" y="283"/>
                    </a:lnTo>
                    <a:lnTo>
                      <a:pt x="0" y="198"/>
                    </a:lnTo>
                    <a:lnTo>
                      <a:pt x="85" y="113"/>
                    </a:lnTo>
                    <a:lnTo>
                      <a:pt x="255" y="113"/>
                    </a:lnTo>
                    <a:lnTo>
                      <a:pt x="283" y="85"/>
                    </a:lnTo>
                    <a:lnTo>
                      <a:pt x="368" y="85"/>
                    </a:lnTo>
                    <a:lnTo>
                      <a:pt x="396" y="28"/>
                    </a:lnTo>
                    <a:lnTo>
                      <a:pt x="538" y="0"/>
                    </a:lnTo>
                    <a:lnTo>
                      <a:pt x="595" y="28"/>
                    </a:lnTo>
                    <a:lnTo>
                      <a:pt x="680" y="28"/>
                    </a:lnTo>
                    <a:lnTo>
                      <a:pt x="538" y="312"/>
                    </a:lnTo>
                    <a:lnTo>
                      <a:pt x="396" y="453"/>
                    </a:lnTo>
                    <a:lnTo>
                      <a:pt x="311" y="340"/>
                    </a:lnTo>
                    <a:lnTo>
                      <a:pt x="255" y="368"/>
                    </a:lnTo>
                    <a:lnTo>
                      <a:pt x="141" y="595"/>
                    </a:lnTo>
                    <a:lnTo>
                      <a:pt x="141" y="652"/>
                    </a:lnTo>
                    <a:lnTo>
                      <a:pt x="85" y="737"/>
                    </a:lnTo>
                    <a:lnTo>
                      <a:pt x="85" y="765"/>
                    </a:lnTo>
                    <a:lnTo>
                      <a:pt x="56" y="76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3" name="Freeform 313"/>
              <p:cNvSpPr>
                <a:spLocks/>
              </p:cNvSpPr>
              <p:nvPr/>
            </p:nvSpPr>
            <p:spPr bwMode="auto">
              <a:xfrm>
                <a:off x="2344" y="6527"/>
                <a:ext cx="425" cy="425"/>
              </a:xfrm>
              <a:custGeom>
                <a:avLst/>
                <a:gdLst>
                  <a:gd name="T0" fmla="*/ 425 w 425"/>
                  <a:gd name="T1" fmla="*/ 170 h 425"/>
                  <a:gd name="T2" fmla="*/ 283 w 425"/>
                  <a:gd name="T3" fmla="*/ 425 h 425"/>
                  <a:gd name="T4" fmla="*/ 170 w 425"/>
                  <a:gd name="T5" fmla="*/ 368 h 425"/>
                  <a:gd name="T6" fmla="*/ 198 w 425"/>
                  <a:gd name="T7" fmla="*/ 312 h 425"/>
                  <a:gd name="T8" fmla="*/ 170 w 425"/>
                  <a:gd name="T9" fmla="*/ 283 h 425"/>
                  <a:gd name="T10" fmla="*/ 56 w 425"/>
                  <a:gd name="T11" fmla="*/ 227 h 425"/>
                  <a:gd name="T12" fmla="*/ 56 w 425"/>
                  <a:gd name="T13" fmla="*/ 170 h 425"/>
                  <a:gd name="T14" fmla="*/ 85 w 425"/>
                  <a:gd name="T15" fmla="*/ 113 h 425"/>
                  <a:gd name="T16" fmla="*/ 0 w 425"/>
                  <a:gd name="T17" fmla="*/ 113 h 425"/>
                  <a:gd name="T18" fmla="*/ 0 w 425"/>
                  <a:gd name="T19" fmla="*/ 56 h 425"/>
                  <a:gd name="T20" fmla="*/ 56 w 425"/>
                  <a:gd name="T21" fmla="*/ 0 h 425"/>
                  <a:gd name="T22" fmla="*/ 170 w 425"/>
                  <a:gd name="T23" fmla="*/ 85 h 425"/>
                  <a:gd name="T24" fmla="*/ 340 w 425"/>
                  <a:gd name="T25" fmla="*/ 85 h 425"/>
                  <a:gd name="T26" fmla="*/ 425 w 425"/>
                  <a:gd name="T27" fmla="*/ 17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5" h="425">
                    <a:moveTo>
                      <a:pt x="425" y="170"/>
                    </a:moveTo>
                    <a:lnTo>
                      <a:pt x="283" y="425"/>
                    </a:lnTo>
                    <a:lnTo>
                      <a:pt x="170" y="368"/>
                    </a:lnTo>
                    <a:lnTo>
                      <a:pt x="198" y="312"/>
                    </a:lnTo>
                    <a:lnTo>
                      <a:pt x="170" y="283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85" y="113"/>
                    </a:lnTo>
                    <a:lnTo>
                      <a:pt x="0" y="113"/>
                    </a:lnTo>
                    <a:lnTo>
                      <a:pt x="0" y="56"/>
                    </a:lnTo>
                    <a:lnTo>
                      <a:pt x="56" y="0"/>
                    </a:lnTo>
                    <a:lnTo>
                      <a:pt x="170" y="85"/>
                    </a:lnTo>
                    <a:lnTo>
                      <a:pt x="340" y="85"/>
                    </a:lnTo>
                    <a:lnTo>
                      <a:pt x="425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4" name="Freeform 314"/>
              <p:cNvSpPr>
                <a:spLocks/>
              </p:cNvSpPr>
              <p:nvPr/>
            </p:nvSpPr>
            <p:spPr bwMode="auto">
              <a:xfrm>
                <a:off x="2400" y="6300"/>
                <a:ext cx="482" cy="397"/>
              </a:xfrm>
              <a:custGeom>
                <a:avLst/>
                <a:gdLst>
                  <a:gd name="T0" fmla="*/ 397 w 482"/>
                  <a:gd name="T1" fmla="*/ 369 h 397"/>
                  <a:gd name="T2" fmla="*/ 369 w 482"/>
                  <a:gd name="T3" fmla="*/ 397 h 397"/>
                  <a:gd name="T4" fmla="*/ 284 w 482"/>
                  <a:gd name="T5" fmla="*/ 312 h 397"/>
                  <a:gd name="T6" fmla="*/ 114 w 482"/>
                  <a:gd name="T7" fmla="*/ 312 h 397"/>
                  <a:gd name="T8" fmla="*/ 0 w 482"/>
                  <a:gd name="T9" fmla="*/ 227 h 397"/>
                  <a:gd name="T10" fmla="*/ 57 w 482"/>
                  <a:gd name="T11" fmla="*/ 57 h 397"/>
                  <a:gd name="T12" fmla="*/ 114 w 482"/>
                  <a:gd name="T13" fmla="*/ 28 h 397"/>
                  <a:gd name="T14" fmla="*/ 227 w 482"/>
                  <a:gd name="T15" fmla="*/ 57 h 397"/>
                  <a:gd name="T16" fmla="*/ 312 w 482"/>
                  <a:gd name="T17" fmla="*/ 0 h 397"/>
                  <a:gd name="T18" fmla="*/ 341 w 482"/>
                  <a:gd name="T19" fmla="*/ 0 h 397"/>
                  <a:gd name="T20" fmla="*/ 397 w 482"/>
                  <a:gd name="T21" fmla="*/ 85 h 397"/>
                  <a:gd name="T22" fmla="*/ 482 w 482"/>
                  <a:gd name="T23" fmla="*/ 113 h 397"/>
                  <a:gd name="T24" fmla="*/ 397 w 482"/>
                  <a:gd name="T25" fmla="*/ 312 h 397"/>
                  <a:gd name="T26" fmla="*/ 397 w 482"/>
                  <a:gd name="T27" fmla="*/ 369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82" h="397">
                    <a:moveTo>
                      <a:pt x="397" y="369"/>
                    </a:moveTo>
                    <a:lnTo>
                      <a:pt x="369" y="397"/>
                    </a:lnTo>
                    <a:lnTo>
                      <a:pt x="284" y="312"/>
                    </a:lnTo>
                    <a:lnTo>
                      <a:pt x="114" y="312"/>
                    </a:lnTo>
                    <a:lnTo>
                      <a:pt x="0" y="227"/>
                    </a:lnTo>
                    <a:lnTo>
                      <a:pt x="57" y="57"/>
                    </a:lnTo>
                    <a:lnTo>
                      <a:pt x="114" y="28"/>
                    </a:lnTo>
                    <a:lnTo>
                      <a:pt x="227" y="57"/>
                    </a:lnTo>
                    <a:lnTo>
                      <a:pt x="312" y="0"/>
                    </a:lnTo>
                    <a:lnTo>
                      <a:pt x="341" y="0"/>
                    </a:lnTo>
                    <a:lnTo>
                      <a:pt x="397" y="85"/>
                    </a:lnTo>
                    <a:lnTo>
                      <a:pt x="482" y="113"/>
                    </a:lnTo>
                    <a:lnTo>
                      <a:pt x="397" y="312"/>
                    </a:lnTo>
                    <a:lnTo>
                      <a:pt x="397" y="369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6" name="Freeform 316"/>
              <p:cNvSpPr>
                <a:spLocks/>
              </p:cNvSpPr>
              <p:nvPr/>
            </p:nvSpPr>
            <p:spPr bwMode="auto">
              <a:xfrm>
                <a:off x="2174" y="6158"/>
                <a:ext cx="340" cy="369"/>
              </a:xfrm>
              <a:custGeom>
                <a:avLst/>
                <a:gdLst>
                  <a:gd name="T0" fmla="*/ 340 w 340"/>
                  <a:gd name="T1" fmla="*/ 170 h 369"/>
                  <a:gd name="T2" fmla="*/ 283 w 340"/>
                  <a:gd name="T3" fmla="*/ 199 h 369"/>
                  <a:gd name="T4" fmla="*/ 226 w 340"/>
                  <a:gd name="T5" fmla="*/ 369 h 369"/>
                  <a:gd name="T6" fmla="*/ 113 w 340"/>
                  <a:gd name="T7" fmla="*/ 284 h 369"/>
                  <a:gd name="T8" fmla="*/ 56 w 340"/>
                  <a:gd name="T9" fmla="*/ 284 h 369"/>
                  <a:gd name="T10" fmla="*/ 56 w 340"/>
                  <a:gd name="T11" fmla="*/ 227 h 369"/>
                  <a:gd name="T12" fmla="*/ 0 w 340"/>
                  <a:gd name="T13" fmla="*/ 199 h 369"/>
                  <a:gd name="T14" fmla="*/ 56 w 340"/>
                  <a:gd name="T15" fmla="*/ 85 h 369"/>
                  <a:gd name="T16" fmla="*/ 0 w 340"/>
                  <a:gd name="T17" fmla="*/ 57 h 369"/>
                  <a:gd name="T18" fmla="*/ 56 w 340"/>
                  <a:gd name="T19" fmla="*/ 0 h 369"/>
                  <a:gd name="T20" fmla="*/ 85 w 340"/>
                  <a:gd name="T21" fmla="*/ 57 h 369"/>
                  <a:gd name="T22" fmla="*/ 198 w 340"/>
                  <a:gd name="T23" fmla="*/ 57 h 369"/>
                  <a:gd name="T24" fmla="*/ 198 w 340"/>
                  <a:gd name="T25" fmla="*/ 85 h 369"/>
                  <a:gd name="T26" fmla="*/ 311 w 340"/>
                  <a:gd name="T27" fmla="*/ 114 h 369"/>
                  <a:gd name="T28" fmla="*/ 340 w 340"/>
                  <a:gd name="T29" fmla="*/ 17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0" h="369">
                    <a:moveTo>
                      <a:pt x="340" y="170"/>
                    </a:moveTo>
                    <a:lnTo>
                      <a:pt x="283" y="199"/>
                    </a:lnTo>
                    <a:lnTo>
                      <a:pt x="226" y="369"/>
                    </a:lnTo>
                    <a:lnTo>
                      <a:pt x="113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0" y="199"/>
                    </a:lnTo>
                    <a:lnTo>
                      <a:pt x="56" y="85"/>
                    </a:lnTo>
                    <a:lnTo>
                      <a:pt x="0" y="57"/>
                    </a:lnTo>
                    <a:lnTo>
                      <a:pt x="56" y="0"/>
                    </a:lnTo>
                    <a:lnTo>
                      <a:pt x="85" y="57"/>
                    </a:lnTo>
                    <a:lnTo>
                      <a:pt x="198" y="57"/>
                    </a:lnTo>
                    <a:lnTo>
                      <a:pt x="198" y="85"/>
                    </a:lnTo>
                    <a:lnTo>
                      <a:pt x="311" y="114"/>
                    </a:lnTo>
                    <a:lnTo>
                      <a:pt x="34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7" name="Freeform 317"/>
              <p:cNvSpPr>
                <a:spLocks/>
              </p:cNvSpPr>
              <p:nvPr/>
            </p:nvSpPr>
            <p:spPr bwMode="auto">
              <a:xfrm>
                <a:off x="2797" y="5790"/>
                <a:ext cx="596" cy="1049"/>
              </a:xfrm>
              <a:custGeom>
                <a:avLst/>
                <a:gdLst>
                  <a:gd name="T0" fmla="*/ 142 w 596"/>
                  <a:gd name="T1" fmla="*/ 141 h 1049"/>
                  <a:gd name="T2" fmla="*/ 170 w 596"/>
                  <a:gd name="T3" fmla="*/ 113 h 1049"/>
                  <a:gd name="T4" fmla="*/ 199 w 596"/>
                  <a:gd name="T5" fmla="*/ 0 h 1049"/>
                  <a:gd name="T6" fmla="*/ 255 w 596"/>
                  <a:gd name="T7" fmla="*/ 0 h 1049"/>
                  <a:gd name="T8" fmla="*/ 312 w 596"/>
                  <a:gd name="T9" fmla="*/ 28 h 1049"/>
                  <a:gd name="T10" fmla="*/ 397 w 596"/>
                  <a:gd name="T11" fmla="*/ 283 h 1049"/>
                  <a:gd name="T12" fmla="*/ 369 w 596"/>
                  <a:gd name="T13" fmla="*/ 368 h 1049"/>
                  <a:gd name="T14" fmla="*/ 539 w 596"/>
                  <a:gd name="T15" fmla="*/ 538 h 1049"/>
                  <a:gd name="T16" fmla="*/ 539 w 596"/>
                  <a:gd name="T17" fmla="*/ 623 h 1049"/>
                  <a:gd name="T18" fmla="*/ 567 w 596"/>
                  <a:gd name="T19" fmla="*/ 652 h 1049"/>
                  <a:gd name="T20" fmla="*/ 510 w 596"/>
                  <a:gd name="T21" fmla="*/ 765 h 1049"/>
                  <a:gd name="T22" fmla="*/ 539 w 596"/>
                  <a:gd name="T23" fmla="*/ 765 h 1049"/>
                  <a:gd name="T24" fmla="*/ 510 w 596"/>
                  <a:gd name="T25" fmla="*/ 850 h 1049"/>
                  <a:gd name="T26" fmla="*/ 596 w 596"/>
                  <a:gd name="T27" fmla="*/ 879 h 1049"/>
                  <a:gd name="T28" fmla="*/ 567 w 596"/>
                  <a:gd name="T29" fmla="*/ 935 h 1049"/>
                  <a:gd name="T30" fmla="*/ 567 w 596"/>
                  <a:gd name="T31" fmla="*/ 1020 h 1049"/>
                  <a:gd name="T32" fmla="*/ 454 w 596"/>
                  <a:gd name="T33" fmla="*/ 1049 h 1049"/>
                  <a:gd name="T34" fmla="*/ 397 w 596"/>
                  <a:gd name="T35" fmla="*/ 964 h 1049"/>
                  <a:gd name="T36" fmla="*/ 284 w 596"/>
                  <a:gd name="T37" fmla="*/ 935 h 1049"/>
                  <a:gd name="T38" fmla="*/ 170 w 596"/>
                  <a:gd name="T39" fmla="*/ 1020 h 1049"/>
                  <a:gd name="T40" fmla="*/ 0 w 596"/>
                  <a:gd name="T41" fmla="*/ 879 h 1049"/>
                  <a:gd name="T42" fmla="*/ 0 w 596"/>
                  <a:gd name="T43" fmla="*/ 822 h 1049"/>
                  <a:gd name="T44" fmla="*/ 85 w 596"/>
                  <a:gd name="T45" fmla="*/ 623 h 1049"/>
                  <a:gd name="T46" fmla="*/ 0 w 596"/>
                  <a:gd name="T47" fmla="*/ 482 h 1049"/>
                  <a:gd name="T48" fmla="*/ 29 w 596"/>
                  <a:gd name="T49" fmla="*/ 453 h 1049"/>
                  <a:gd name="T50" fmla="*/ 142 w 596"/>
                  <a:gd name="T51" fmla="*/ 255 h 1049"/>
                  <a:gd name="T52" fmla="*/ 142 w 596"/>
                  <a:gd name="T53" fmla="*/ 141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6" h="1049">
                    <a:moveTo>
                      <a:pt x="142" y="141"/>
                    </a:moveTo>
                    <a:lnTo>
                      <a:pt x="170" y="113"/>
                    </a:lnTo>
                    <a:lnTo>
                      <a:pt x="199" y="0"/>
                    </a:lnTo>
                    <a:lnTo>
                      <a:pt x="255" y="0"/>
                    </a:lnTo>
                    <a:lnTo>
                      <a:pt x="312" y="28"/>
                    </a:lnTo>
                    <a:lnTo>
                      <a:pt x="397" y="283"/>
                    </a:lnTo>
                    <a:lnTo>
                      <a:pt x="369" y="368"/>
                    </a:lnTo>
                    <a:lnTo>
                      <a:pt x="539" y="538"/>
                    </a:lnTo>
                    <a:lnTo>
                      <a:pt x="539" y="623"/>
                    </a:lnTo>
                    <a:lnTo>
                      <a:pt x="567" y="652"/>
                    </a:lnTo>
                    <a:lnTo>
                      <a:pt x="510" y="765"/>
                    </a:lnTo>
                    <a:lnTo>
                      <a:pt x="539" y="765"/>
                    </a:lnTo>
                    <a:lnTo>
                      <a:pt x="510" y="850"/>
                    </a:lnTo>
                    <a:lnTo>
                      <a:pt x="596" y="879"/>
                    </a:lnTo>
                    <a:lnTo>
                      <a:pt x="567" y="935"/>
                    </a:lnTo>
                    <a:lnTo>
                      <a:pt x="567" y="1020"/>
                    </a:lnTo>
                    <a:lnTo>
                      <a:pt x="454" y="1049"/>
                    </a:lnTo>
                    <a:lnTo>
                      <a:pt x="397" y="964"/>
                    </a:lnTo>
                    <a:lnTo>
                      <a:pt x="284" y="935"/>
                    </a:lnTo>
                    <a:lnTo>
                      <a:pt x="170" y="1020"/>
                    </a:lnTo>
                    <a:lnTo>
                      <a:pt x="0" y="879"/>
                    </a:lnTo>
                    <a:lnTo>
                      <a:pt x="0" y="822"/>
                    </a:lnTo>
                    <a:lnTo>
                      <a:pt x="85" y="623"/>
                    </a:lnTo>
                    <a:lnTo>
                      <a:pt x="0" y="482"/>
                    </a:lnTo>
                    <a:lnTo>
                      <a:pt x="29" y="453"/>
                    </a:lnTo>
                    <a:lnTo>
                      <a:pt x="142" y="255"/>
                    </a:lnTo>
                    <a:lnTo>
                      <a:pt x="142" y="14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78" name="Freeform 318"/>
              <p:cNvSpPr>
                <a:spLocks/>
              </p:cNvSpPr>
              <p:nvPr/>
            </p:nvSpPr>
            <p:spPr bwMode="auto">
              <a:xfrm>
                <a:off x="2457" y="5875"/>
                <a:ext cx="482" cy="368"/>
              </a:xfrm>
              <a:custGeom>
                <a:avLst/>
                <a:gdLst>
                  <a:gd name="T0" fmla="*/ 284 w 482"/>
                  <a:gd name="T1" fmla="*/ 0 h 368"/>
                  <a:gd name="T2" fmla="*/ 340 w 482"/>
                  <a:gd name="T3" fmla="*/ 28 h 368"/>
                  <a:gd name="T4" fmla="*/ 454 w 482"/>
                  <a:gd name="T5" fmla="*/ 28 h 368"/>
                  <a:gd name="T6" fmla="*/ 482 w 482"/>
                  <a:gd name="T7" fmla="*/ 56 h 368"/>
                  <a:gd name="T8" fmla="*/ 482 w 482"/>
                  <a:gd name="T9" fmla="*/ 170 h 368"/>
                  <a:gd name="T10" fmla="*/ 369 w 482"/>
                  <a:gd name="T11" fmla="*/ 368 h 368"/>
                  <a:gd name="T12" fmla="*/ 312 w 482"/>
                  <a:gd name="T13" fmla="*/ 312 h 368"/>
                  <a:gd name="T14" fmla="*/ 227 w 482"/>
                  <a:gd name="T15" fmla="*/ 340 h 368"/>
                  <a:gd name="T16" fmla="*/ 170 w 482"/>
                  <a:gd name="T17" fmla="*/ 312 h 368"/>
                  <a:gd name="T18" fmla="*/ 113 w 482"/>
                  <a:gd name="T19" fmla="*/ 340 h 368"/>
                  <a:gd name="T20" fmla="*/ 28 w 482"/>
                  <a:gd name="T21" fmla="*/ 227 h 368"/>
                  <a:gd name="T22" fmla="*/ 0 w 482"/>
                  <a:gd name="T23" fmla="*/ 170 h 368"/>
                  <a:gd name="T24" fmla="*/ 28 w 482"/>
                  <a:gd name="T25" fmla="*/ 113 h 368"/>
                  <a:gd name="T26" fmla="*/ 57 w 482"/>
                  <a:gd name="T27" fmla="*/ 141 h 368"/>
                  <a:gd name="T28" fmla="*/ 113 w 482"/>
                  <a:gd name="T29" fmla="*/ 85 h 368"/>
                  <a:gd name="T30" fmla="*/ 170 w 482"/>
                  <a:gd name="T31" fmla="*/ 113 h 368"/>
                  <a:gd name="T32" fmla="*/ 198 w 482"/>
                  <a:gd name="T33" fmla="*/ 28 h 368"/>
                  <a:gd name="T34" fmla="*/ 227 w 482"/>
                  <a:gd name="T35" fmla="*/ 56 h 368"/>
                  <a:gd name="T36" fmla="*/ 284 w 482"/>
                  <a:gd name="T37" fmla="*/ 0 h 3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82" h="368">
                    <a:moveTo>
                      <a:pt x="284" y="0"/>
                    </a:moveTo>
                    <a:lnTo>
                      <a:pt x="340" y="28"/>
                    </a:lnTo>
                    <a:lnTo>
                      <a:pt x="454" y="28"/>
                    </a:lnTo>
                    <a:lnTo>
                      <a:pt x="482" y="56"/>
                    </a:lnTo>
                    <a:lnTo>
                      <a:pt x="482" y="170"/>
                    </a:lnTo>
                    <a:lnTo>
                      <a:pt x="369" y="368"/>
                    </a:lnTo>
                    <a:lnTo>
                      <a:pt x="312" y="312"/>
                    </a:lnTo>
                    <a:lnTo>
                      <a:pt x="227" y="340"/>
                    </a:lnTo>
                    <a:lnTo>
                      <a:pt x="170" y="312"/>
                    </a:lnTo>
                    <a:lnTo>
                      <a:pt x="113" y="340"/>
                    </a:lnTo>
                    <a:lnTo>
                      <a:pt x="28" y="227"/>
                    </a:lnTo>
                    <a:lnTo>
                      <a:pt x="0" y="170"/>
                    </a:lnTo>
                    <a:lnTo>
                      <a:pt x="28" y="113"/>
                    </a:lnTo>
                    <a:lnTo>
                      <a:pt x="57" y="141"/>
                    </a:lnTo>
                    <a:lnTo>
                      <a:pt x="113" y="85"/>
                    </a:lnTo>
                    <a:lnTo>
                      <a:pt x="170" y="113"/>
                    </a:lnTo>
                    <a:lnTo>
                      <a:pt x="198" y="28"/>
                    </a:lnTo>
                    <a:lnTo>
                      <a:pt x="227" y="56"/>
                    </a:lnTo>
                    <a:lnTo>
                      <a:pt x="28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0" name="Freeform 320"/>
              <p:cNvSpPr>
                <a:spLocks/>
              </p:cNvSpPr>
              <p:nvPr/>
            </p:nvSpPr>
            <p:spPr bwMode="auto">
              <a:xfrm>
                <a:off x="2145" y="6980"/>
                <a:ext cx="425" cy="454"/>
              </a:xfrm>
              <a:custGeom>
                <a:avLst/>
                <a:gdLst>
                  <a:gd name="T0" fmla="*/ 142 w 425"/>
                  <a:gd name="T1" fmla="*/ 454 h 454"/>
                  <a:gd name="T2" fmla="*/ 142 w 425"/>
                  <a:gd name="T3" fmla="*/ 397 h 454"/>
                  <a:gd name="T4" fmla="*/ 284 w 425"/>
                  <a:gd name="T5" fmla="*/ 426 h 454"/>
                  <a:gd name="T6" fmla="*/ 397 w 425"/>
                  <a:gd name="T7" fmla="*/ 341 h 454"/>
                  <a:gd name="T8" fmla="*/ 425 w 425"/>
                  <a:gd name="T9" fmla="*/ 256 h 454"/>
                  <a:gd name="T10" fmla="*/ 312 w 425"/>
                  <a:gd name="T11" fmla="*/ 256 h 454"/>
                  <a:gd name="T12" fmla="*/ 284 w 425"/>
                  <a:gd name="T13" fmla="*/ 170 h 454"/>
                  <a:gd name="T14" fmla="*/ 57 w 425"/>
                  <a:gd name="T15" fmla="*/ 0 h 454"/>
                  <a:gd name="T16" fmla="*/ 0 w 425"/>
                  <a:gd name="T17" fmla="*/ 142 h 454"/>
                  <a:gd name="T18" fmla="*/ 29 w 425"/>
                  <a:gd name="T19" fmla="*/ 142 h 454"/>
                  <a:gd name="T20" fmla="*/ 29 w 425"/>
                  <a:gd name="T21" fmla="*/ 199 h 454"/>
                  <a:gd name="T22" fmla="*/ 114 w 425"/>
                  <a:gd name="T23" fmla="*/ 312 h 454"/>
                  <a:gd name="T24" fmla="*/ 85 w 425"/>
                  <a:gd name="T25" fmla="*/ 397 h 454"/>
                  <a:gd name="T26" fmla="*/ 142 w 425"/>
                  <a:gd name="T2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5" h="454">
                    <a:moveTo>
                      <a:pt x="142" y="454"/>
                    </a:moveTo>
                    <a:lnTo>
                      <a:pt x="142" y="397"/>
                    </a:lnTo>
                    <a:lnTo>
                      <a:pt x="284" y="426"/>
                    </a:lnTo>
                    <a:lnTo>
                      <a:pt x="397" y="341"/>
                    </a:lnTo>
                    <a:lnTo>
                      <a:pt x="425" y="256"/>
                    </a:lnTo>
                    <a:lnTo>
                      <a:pt x="312" y="256"/>
                    </a:lnTo>
                    <a:lnTo>
                      <a:pt x="284" y="170"/>
                    </a:lnTo>
                    <a:lnTo>
                      <a:pt x="57" y="0"/>
                    </a:lnTo>
                    <a:lnTo>
                      <a:pt x="0" y="142"/>
                    </a:lnTo>
                    <a:lnTo>
                      <a:pt x="29" y="142"/>
                    </a:lnTo>
                    <a:lnTo>
                      <a:pt x="29" y="199"/>
                    </a:lnTo>
                    <a:lnTo>
                      <a:pt x="114" y="312"/>
                    </a:lnTo>
                    <a:lnTo>
                      <a:pt x="85" y="397"/>
                    </a:lnTo>
                    <a:lnTo>
                      <a:pt x="142" y="45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1" name="Freeform 321"/>
              <p:cNvSpPr>
                <a:spLocks/>
              </p:cNvSpPr>
              <p:nvPr/>
            </p:nvSpPr>
            <p:spPr bwMode="auto">
              <a:xfrm>
                <a:off x="1692" y="7122"/>
                <a:ext cx="595" cy="680"/>
              </a:xfrm>
              <a:custGeom>
                <a:avLst/>
                <a:gdLst>
                  <a:gd name="T0" fmla="*/ 453 w 595"/>
                  <a:gd name="T1" fmla="*/ 0 h 680"/>
                  <a:gd name="T2" fmla="*/ 482 w 595"/>
                  <a:gd name="T3" fmla="*/ 0 h 680"/>
                  <a:gd name="T4" fmla="*/ 482 w 595"/>
                  <a:gd name="T5" fmla="*/ 57 h 680"/>
                  <a:gd name="T6" fmla="*/ 567 w 595"/>
                  <a:gd name="T7" fmla="*/ 170 h 680"/>
                  <a:gd name="T8" fmla="*/ 538 w 595"/>
                  <a:gd name="T9" fmla="*/ 255 h 680"/>
                  <a:gd name="T10" fmla="*/ 595 w 595"/>
                  <a:gd name="T11" fmla="*/ 312 h 680"/>
                  <a:gd name="T12" fmla="*/ 567 w 595"/>
                  <a:gd name="T13" fmla="*/ 369 h 680"/>
                  <a:gd name="T14" fmla="*/ 425 w 595"/>
                  <a:gd name="T15" fmla="*/ 397 h 680"/>
                  <a:gd name="T16" fmla="*/ 340 w 595"/>
                  <a:gd name="T17" fmla="*/ 482 h 680"/>
                  <a:gd name="T18" fmla="*/ 340 w 595"/>
                  <a:gd name="T19" fmla="*/ 595 h 680"/>
                  <a:gd name="T20" fmla="*/ 141 w 595"/>
                  <a:gd name="T21" fmla="*/ 680 h 680"/>
                  <a:gd name="T22" fmla="*/ 226 w 595"/>
                  <a:gd name="T23" fmla="*/ 425 h 680"/>
                  <a:gd name="T24" fmla="*/ 198 w 595"/>
                  <a:gd name="T25" fmla="*/ 397 h 680"/>
                  <a:gd name="T26" fmla="*/ 85 w 595"/>
                  <a:gd name="T27" fmla="*/ 397 h 680"/>
                  <a:gd name="T28" fmla="*/ 0 w 595"/>
                  <a:gd name="T29" fmla="*/ 340 h 680"/>
                  <a:gd name="T30" fmla="*/ 28 w 595"/>
                  <a:gd name="T31" fmla="*/ 312 h 680"/>
                  <a:gd name="T32" fmla="*/ 28 w 595"/>
                  <a:gd name="T33" fmla="*/ 199 h 680"/>
                  <a:gd name="T34" fmla="*/ 170 w 595"/>
                  <a:gd name="T35" fmla="*/ 142 h 680"/>
                  <a:gd name="T36" fmla="*/ 226 w 595"/>
                  <a:gd name="T37" fmla="*/ 85 h 680"/>
                  <a:gd name="T38" fmla="*/ 311 w 595"/>
                  <a:gd name="T39" fmla="*/ 170 h 680"/>
                  <a:gd name="T40" fmla="*/ 425 w 595"/>
                  <a:gd name="T41" fmla="*/ 57 h 680"/>
                  <a:gd name="T42" fmla="*/ 453 w 595"/>
                  <a:gd name="T4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595" h="680">
                    <a:moveTo>
                      <a:pt x="453" y="0"/>
                    </a:moveTo>
                    <a:lnTo>
                      <a:pt x="482" y="0"/>
                    </a:lnTo>
                    <a:lnTo>
                      <a:pt x="482" y="57"/>
                    </a:lnTo>
                    <a:lnTo>
                      <a:pt x="567" y="170"/>
                    </a:lnTo>
                    <a:lnTo>
                      <a:pt x="538" y="255"/>
                    </a:lnTo>
                    <a:lnTo>
                      <a:pt x="595" y="312"/>
                    </a:lnTo>
                    <a:lnTo>
                      <a:pt x="567" y="369"/>
                    </a:lnTo>
                    <a:lnTo>
                      <a:pt x="425" y="397"/>
                    </a:lnTo>
                    <a:lnTo>
                      <a:pt x="340" y="482"/>
                    </a:lnTo>
                    <a:lnTo>
                      <a:pt x="340" y="595"/>
                    </a:lnTo>
                    <a:lnTo>
                      <a:pt x="141" y="680"/>
                    </a:lnTo>
                    <a:lnTo>
                      <a:pt x="226" y="425"/>
                    </a:lnTo>
                    <a:lnTo>
                      <a:pt x="198" y="397"/>
                    </a:lnTo>
                    <a:lnTo>
                      <a:pt x="85" y="397"/>
                    </a:lnTo>
                    <a:lnTo>
                      <a:pt x="0" y="340"/>
                    </a:lnTo>
                    <a:lnTo>
                      <a:pt x="28" y="312"/>
                    </a:lnTo>
                    <a:lnTo>
                      <a:pt x="28" y="199"/>
                    </a:lnTo>
                    <a:lnTo>
                      <a:pt x="170" y="142"/>
                    </a:lnTo>
                    <a:lnTo>
                      <a:pt x="226" y="85"/>
                    </a:lnTo>
                    <a:lnTo>
                      <a:pt x="311" y="170"/>
                    </a:lnTo>
                    <a:lnTo>
                      <a:pt x="425" y="57"/>
                    </a:lnTo>
                    <a:lnTo>
                      <a:pt x="45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2" name="Freeform 322"/>
              <p:cNvSpPr>
                <a:spLocks/>
              </p:cNvSpPr>
              <p:nvPr/>
            </p:nvSpPr>
            <p:spPr bwMode="auto">
              <a:xfrm>
                <a:off x="1862" y="6952"/>
                <a:ext cx="340" cy="340"/>
              </a:xfrm>
              <a:custGeom>
                <a:avLst/>
                <a:gdLst>
                  <a:gd name="T0" fmla="*/ 340 w 340"/>
                  <a:gd name="T1" fmla="*/ 28 h 340"/>
                  <a:gd name="T2" fmla="*/ 283 w 340"/>
                  <a:gd name="T3" fmla="*/ 170 h 340"/>
                  <a:gd name="T4" fmla="*/ 255 w 340"/>
                  <a:gd name="T5" fmla="*/ 227 h 340"/>
                  <a:gd name="T6" fmla="*/ 141 w 340"/>
                  <a:gd name="T7" fmla="*/ 340 h 340"/>
                  <a:gd name="T8" fmla="*/ 56 w 340"/>
                  <a:gd name="T9" fmla="*/ 255 h 340"/>
                  <a:gd name="T10" fmla="*/ 56 w 340"/>
                  <a:gd name="T11" fmla="*/ 198 h 340"/>
                  <a:gd name="T12" fmla="*/ 0 w 340"/>
                  <a:gd name="T13" fmla="*/ 170 h 340"/>
                  <a:gd name="T14" fmla="*/ 85 w 340"/>
                  <a:gd name="T15" fmla="*/ 85 h 340"/>
                  <a:gd name="T16" fmla="*/ 170 w 340"/>
                  <a:gd name="T17" fmla="*/ 57 h 340"/>
                  <a:gd name="T18" fmla="*/ 226 w 340"/>
                  <a:gd name="T19" fmla="*/ 0 h 340"/>
                  <a:gd name="T20" fmla="*/ 340 w 340"/>
                  <a:gd name="T21" fmla="*/ 28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340" y="28"/>
                    </a:moveTo>
                    <a:lnTo>
                      <a:pt x="283" y="170"/>
                    </a:lnTo>
                    <a:lnTo>
                      <a:pt x="255" y="227"/>
                    </a:lnTo>
                    <a:lnTo>
                      <a:pt x="141" y="340"/>
                    </a:lnTo>
                    <a:lnTo>
                      <a:pt x="56" y="255"/>
                    </a:lnTo>
                    <a:lnTo>
                      <a:pt x="56" y="198"/>
                    </a:lnTo>
                    <a:lnTo>
                      <a:pt x="0" y="170"/>
                    </a:lnTo>
                    <a:lnTo>
                      <a:pt x="85" y="85"/>
                    </a:lnTo>
                    <a:lnTo>
                      <a:pt x="170" y="57"/>
                    </a:lnTo>
                    <a:lnTo>
                      <a:pt x="226" y="0"/>
                    </a:lnTo>
                    <a:lnTo>
                      <a:pt x="34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3" name="Freeform 323"/>
              <p:cNvSpPr>
                <a:spLocks/>
              </p:cNvSpPr>
              <p:nvPr/>
            </p:nvSpPr>
            <p:spPr bwMode="auto">
              <a:xfrm>
                <a:off x="1408" y="6413"/>
                <a:ext cx="624" cy="908"/>
              </a:xfrm>
              <a:custGeom>
                <a:avLst/>
                <a:gdLst>
                  <a:gd name="T0" fmla="*/ 312 w 624"/>
                  <a:gd name="T1" fmla="*/ 908 h 908"/>
                  <a:gd name="T2" fmla="*/ 454 w 624"/>
                  <a:gd name="T3" fmla="*/ 851 h 908"/>
                  <a:gd name="T4" fmla="*/ 510 w 624"/>
                  <a:gd name="T5" fmla="*/ 794 h 908"/>
                  <a:gd name="T6" fmla="*/ 510 w 624"/>
                  <a:gd name="T7" fmla="*/ 737 h 908"/>
                  <a:gd name="T8" fmla="*/ 454 w 624"/>
                  <a:gd name="T9" fmla="*/ 709 h 908"/>
                  <a:gd name="T10" fmla="*/ 539 w 624"/>
                  <a:gd name="T11" fmla="*/ 624 h 908"/>
                  <a:gd name="T12" fmla="*/ 624 w 624"/>
                  <a:gd name="T13" fmla="*/ 596 h 908"/>
                  <a:gd name="T14" fmla="*/ 595 w 624"/>
                  <a:gd name="T15" fmla="*/ 511 h 908"/>
                  <a:gd name="T16" fmla="*/ 595 w 624"/>
                  <a:gd name="T17" fmla="*/ 369 h 908"/>
                  <a:gd name="T18" fmla="*/ 539 w 624"/>
                  <a:gd name="T19" fmla="*/ 426 h 908"/>
                  <a:gd name="T20" fmla="*/ 454 w 624"/>
                  <a:gd name="T21" fmla="*/ 256 h 908"/>
                  <a:gd name="T22" fmla="*/ 539 w 624"/>
                  <a:gd name="T23" fmla="*/ 227 h 908"/>
                  <a:gd name="T24" fmla="*/ 510 w 624"/>
                  <a:gd name="T25" fmla="*/ 170 h 908"/>
                  <a:gd name="T26" fmla="*/ 425 w 624"/>
                  <a:gd name="T27" fmla="*/ 142 h 908"/>
                  <a:gd name="T28" fmla="*/ 397 w 624"/>
                  <a:gd name="T29" fmla="*/ 0 h 908"/>
                  <a:gd name="T30" fmla="*/ 340 w 624"/>
                  <a:gd name="T31" fmla="*/ 0 h 908"/>
                  <a:gd name="T32" fmla="*/ 312 w 624"/>
                  <a:gd name="T33" fmla="*/ 85 h 908"/>
                  <a:gd name="T34" fmla="*/ 199 w 624"/>
                  <a:gd name="T35" fmla="*/ 85 h 908"/>
                  <a:gd name="T36" fmla="*/ 170 w 624"/>
                  <a:gd name="T37" fmla="*/ 199 h 908"/>
                  <a:gd name="T38" fmla="*/ 142 w 624"/>
                  <a:gd name="T39" fmla="*/ 199 h 908"/>
                  <a:gd name="T40" fmla="*/ 113 w 624"/>
                  <a:gd name="T41" fmla="*/ 256 h 908"/>
                  <a:gd name="T42" fmla="*/ 142 w 624"/>
                  <a:gd name="T43" fmla="*/ 369 h 908"/>
                  <a:gd name="T44" fmla="*/ 85 w 624"/>
                  <a:gd name="T45" fmla="*/ 369 h 908"/>
                  <a:gd name="T46" fmla="*/ 0 w 624"/>
                  <a:gd name="T47" fmla="*/ 454 h 908"/>
                  <a:gd name="T48" fmla="*/ 85 w 624"/>
                  <a:gd name="T49" fmla="*/ 567 h 908"/>
                  <a:gd name="T50" fmla="*/ 85 w 624"/>
                  <a:gd name="T51" fmla="*/ 624 h 908"/>
                  <a:gd name="T52" fmla="*/ 142 w 624"/>
                  <a:gd name="T53" fmla="*/ 652 h 908"/>
                  <a:gd name="T54" fmla="*/ 170 w 624"/>
                  <a:gd name="T55" fmla="*/ 737 h 908"/>
                  <a:gd name="T56" fmla="*/ 170 w 624"/>
                  <a:gd name="T57" fmla="*/ 766 h 908"/>
                  <a:gd name="T58" fmla="*/ 255 w 624"/>
                  <a:gd name="T59" fmla="*/ 879 h 908"/>
                  <a:gd name="T60" fmla="*/ 312 w 624"/>
                  <a:gd name="T61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624" h="908">
                    <a:moveTo>
                      <a:pt x="312" y="908"/>
                    </a:moveTo>
                    <a:lnTo>
                      <a:pt x="454" y="851"/>
                    </a:lnTo>
                    <a:lnTo>
                      <a:pt x="510" y="794"/>
                    </a:lnTo>
                    <a:lnTo>
                      <a:pt x="510" y="737"/>
                    </a:lnTo>
                    <a:lnTo>
                      <a:pt x="454" y="709"/>
                    </a:lnTo>
                    <a:lnTo>
                      <a:pt x="539" y="624"/>
                    </a:lnTo>
                    <a:lnTo>
                      <a:pt x="624" y="596"/>
                    </a:lnTo>
                    <a:lnTo>
                      <a:pt x="595" y="511"/>
                    </a:lnTo>
                    <a:lnTo>
                      <a:pt x="595" y="369"/>
                    </a:lnTo>
                    <a:lnTo>
                      <a:pt x="539" y="426"/>
                    </a:lnTo>
                    <a:lnTo>
                      <a:pt x="454" y="256"/>
                    </a:lnTo>
                    <a:lnTo>
                      <a:pt x="539" y="227"/>
                    </a:lnTo>
                    <a:lnTo>
                      <a:pt x="510" y="170"/>
                    </a:lnTo>
                    <a:lnTo>
                      <a:pt x="425" y="142"/>
                    </a:lnTo>
                    <a:lnTo>
                      <a:pt x="397" y="0"/>
                    </a:lnTo>
                    <a:lnTo>
                      <a:pt x="340" y="0"/>
                    </a:lnTo>
                    <a:lnTo>
                      <a:pt x="312" y="85"/>
                    </a:lnTo>
                    <a:lnTo>
                      <a:pt x="199" y="85"/>
                    </a:lnTo>
                    <a:lnTo>
                      <a:pt x="170" y="199"/>
                    </a:lnTo>
                    <a:lnTo>
                      <a:pt x="142" y="199"/>
                    </a:lnTo>
                    <a:lnTo>
                      <a:pt x="113" y="256"/>
                    </a:lnTo>
                    <a:lnTo>
                      <a:pt x="142" y="369"/>
                    </a:lnTo>
                    <a:lnTo>
                      <a:pt x="85" y="369"/>
                    </a:lnTo>
                    <a:lnTo>
                      <a:pt x="0" y="454"/>
                    </a:lnTo>
                    <a:lnTo>
                      <a:pt x="85" y="567"/>
                    </a:lnTo>
                    <a:lnTo>
                      <a:pt x="85" y="624"/>
                    </a:lnTo>
                    <a:lnTo>
                      <a:pt x="142" y="652"/>
                    </a:lnTo>
                    <a:lnTo>
                      <a:pt x="170" y="737"/>
                    </a:lnTo>
                    <a:lnTo>
                      <a:pt x="170" y="766"/>
                    </a:lnTo>
                    <a:lnTo>
                      <a:pt x="255" y="879"/>
                    </a:lnTo>
                    <a:lnTo>
                      <a:pt x="312" y="90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4" name="Freeform 324"/>
              <p:cNvSpPr>
                <a:spLocks/>
              </p:cNvSpPr>
              <p:nvPr/>
            </p:nvSpPr>
            <p:spPr bwMode="auto">
              <a:xfrm>
                <a:off x="1351" y="7065"/>
                <a:ext cx="369" cy="596"/>
              </a:xfrm>
              <a:custGeom>
                <a:avLst/>
                <a:gdLst>
                  <a:gd name="T0" fmla="*/ 341 w 369"/>
                  <a:gd name="T1" fmla="*/ 397 h 596"/>
                  <a:gd name="T2" fmla="*/ 369 w 369"/>
                  <a:gd name="T3" fmla="*/ 369 h 596"/>
                  <a:gd name="T4" fmla="*/ 369 w 369"/>
                  <a:gd name="T5" fmla="*/ 256 h 596"/>
                  <a:gd name="T6" fmla="*/ 312 w 369"/>
                  <a:gd name="T7" fmla="*/ 227 h 596"/>
                  <a:gd name="T8" fmla="*/ 227 w 369"/>
                  <a:gd name="T9" fmla="*/ 114 h 596"/>
                  <a:gd name="T10" fmla="*/ 227 w 369"/>
                  <a:gd name="T11" fmla="*/ 85 h 596"/>
                  <a:gd name="T12" fmla="*/ 199 w 369"/>
                  <a:gd name="T13" fmla="*/ 0 h 596"/>
                  <a:gd name="T14" fmla="*/ 170 w 369"/>
                  <a:gd name="T15" fmla="*/ 29 h 596"/>
                  <a:gd name="T16" fmla="*/ 0 w 369"/>
                  <a:gd name="T17" fmla="*/ 0 h 596"/>
                  <a:gd name="T18" fmla="*/ 0 w 369"/>
                  <a:gd name="T19" fmla="*/ 57 h 596"/>
                  <a:gd name="T20" fmla="*/ 85 w 369"/>
                  <a:gd name="T21" fmla="*/ 114 h 596"/>
                  <a:gd name="T22" fmla="*/ 85 w 369"/>
                  <a:gd name="T23" fmla="*/ 284 h 596"/>
                  <a:gd name="T24" fmla="*/ 0 w 369"/>
                  <a:gd name="T25" fmla="*/ 341 h 596"/>
                  <a:gd name="T26" fmla="*/ 199 w 369"/>
                  <a:gd name="T27" fmla="*/ 426 h 596"/>
                  <a:gd name="T28" fmla="*/ 170 w 369"/>
                  <a:gd name="T29" fmla="*/ 482 h 596"/>
                  <a:gd name="T30" fmla="*/ 170 w 369"/>
                  <a:gd name="T31" fmla="*/ 596 h 596"/>
                  <a:gd name="T32" fmla="*/ 227 w 369"/>
                  <a:gd name="T33" fmla="*/ 539 h 596"/>
                  <a:gd name="T34" fmla="*/ 284 w 369"/>
                  <a:gd name="T35" fmla="*/ 567 h 596"/>
                  <a:gd name="T36" fmla="*/ 312 w 369"/>
                  <a:gd name="T37" fmla="*/ 511 h 596"/>
                  <a:gd name="T38" fmla="*/ 312 w 369"/>
                  <a:gd name="T39" fmla="*/ 426 h 596"/>
                  <a:gd name="T40" fmla="*/ 341 w 369"/>
                  <a:gd name="T41" fmla="*/ 397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69" h="596">
                    <a:moveTo>
                      <a:pt x="341" y="397"/>
                    </a:moveTo>
                    <a:lnTo>
                      <a:pt x="369" y="369"/>
                    </a:lnTo>
                    <a:lnTo>
                      <a:pt x="369" y="256"/>
                    </a:lnTo>
                    <a:lnTo>
                      <a:pt x="312" y="227"/>
                    </a:lnTo>
                    <a:lnTo>
                      <a:pt x="227" y="114"/>
                    </a:lnTo>
                    <a:lnTo>
                      <a:pt x="227" y="85"/>
                    </a:lnTo>
                    <a:lnTo>
                      <a:pt x="199" y="0"/>
                    </a:lnTo>
                    <a:lnTo>
                      <a:pt x="170" y="29"/>
                    </a:lnTo>
                    <a:lnTo>
                      <a:pt x="0" y="0"/>
                    </a:lnTo>
                    <a:lnTo>
                      <a:pt x="0" y="57"/>
                    </a:lnTo>
                    <a:lnTo>
                      <a:pt x="85" y="114"/>
                    </a:lnTo>
                    <a:lnTo>
                      <a:pt x="85" y="284"/>
                    </a:lnTo>
                    <a:lnTo>
                      <a:pt x="0" y="341"/>
                    </a:lnTo>
                    <a:lnTo>
                      <a:pt x="199" y="426"/>
                    </a:lnTo>
                    <a:lnTo>
                      <a:pt x="170" y="482"/>
                    </a:lnTo>
                    <a:lnTo>
                      <a:pt x="170" y="596"/>
                    </a:lnTo>
                    <a:lnTo>
                      <a:pt x="227" y="539"/>
                    </a:lnTo>
                    <a:lnTo>
                      <a:pt x="284" y="567"/>
                    </a:lnTo>
                    <a:lnTo>
                      <a:pt x="312" y="511"/>
                    </a:lnTo>
                    <a:lnTo>
                      <a:pt x="312" y="426"/>
                    </a:lnTo>
                    <a:lnTo>
                      <a:pt x="341" y="39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5" name="Freeform 325"/>
              <p:cNvSpPr>
                <a:spLocks/>
              </p:cNvSpPr>
              <p:nvPr/>
            </p:nvSpPr>
            <p:spPr bwMode="auto">
              <a:xfrm>
                <a:off x="1635" y="7462"/>
                <a:ext cx="283" cy="369"/>
              </a:xfrm>
              <a:custGeom>
                <a:avLst/>
                <a:gdLst>
                  <a:gd name="T0" fmla="*/ 0 w 283"/>
                  <a:gd name="T1" fmla="*/ 170 h 369"/>
                  <a:gd name="T2" fmla="*/ 57 w 283"/>
                  <a:gd name="T3" fmla="*/ 284 h 369"/>
                  <a:gd name="T4" fmla="*/ 28 w 283"/>
                  <a:gd name="T5" fmla="*/ 369 h 369"/>
                  <a:gd name="T6" fmla="*/ 142 w 283"/>
                  <a:gd name="T7" fmla="*/ 312 h 369"/>
                  <a:gd name="T8" fmla="*/ 198 w 283"/>
                  <a:gd name="T9" fmla="*/ 340 h 369"/>
                  <a:gd name="T10" fmla="*/ 283 w 283"/>
                  <a:gd name="T11" fmla="*/ 85 h 369"/>
                  <a:gd name="T12" fmla="*/ 255 w 283"/>
                  <a:gd name="T13" fmla="*/ 57 h 369"/>
                  <a:gd name="T14" fmla="*/ 142 w 283"/>
                  <a:gd name="T15" fmla="*/ 57 h 369"/>
                  <a:gd name="T16" fmla="*/ 57 w 283"/>
                  <a:gd name="T17" fmla="*/ 0 h 369"/>
                  <a:gd name="T18" fmla="*/ 28 w 283"/>
                  <a:gd name="T19" fmla="*/ 29 h 369"/>
                  <a:gd name="T20" fmla="*/ 28 w 283"/>
                  <a:gd name="T21" fmla="*/ 114 h 369"/>
                  <a:gd name="T22" fmla="*/ 0 w 283"/>
                  <a:gd name="T23" fmla="*/ 170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3" h="369">
                    <a:moveTo>
                      <a:pt x="0" y="170"/>
                    </a:moveTo>
                    <a:lnTo>
                      <a:pt x="57" y="284"/>
                    </a:lnTo>
                    <a:lnTo>
                      <a:pt x="28" y="369"/>
                    </a:lnTo>
                    <a:lnTo>
                      <a:pt x="142" y="312"/>
                    </a:lnTo>
                    <a:lnTo>
                      <a:pt x="198" y="340"/>
                    </a:lnTo>
                    <a:lnTo>
                      <a:pt x="283" y="85"/>
                    </a:lnTo>
                    <a:lnTo>
                      <a:pt x="255" y="57"/>
                    </a:lnTo>
                    <a:lnTo>
                      <a:pt x="142" y="57"/>
                    </a:lnTo>
                    <a:lnTo>
                      <a:pt x="57" y="0"/>
                    </a:lnTo>
                    <a:lnTo>
                      <a:pt x="28" y="29"/>
                    </a:lnTo>
                    <a:lnTo>
                      <a:pt x="28" y="114"/>
                    </a:lnTo>
                    <a:lnTo>
                      <a:pt x="0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6" name="Freeform 326"/>
              <p:cNvSpPr>
                <a:spLocks/>
              </p:cNvSpPr>
              <p:nvPr/>
            </p:nvSpPr>
            <p:spPr bwMode="auto">
              <a:xfrm>
                <a:off x="1238" y="7406"/>
                <a:ext cx="454" cy="510"/>
              </a:xfrm>
              <a:custGeom>
                <a:avLst/>
                <a:gdLst>
                  <a:gd name="T0" fmla="*/ 113 w 454"/>
                  <a:gd name="T1" fmla="*/ 0 h 510"/>
                  <a:gd name="T2" fmla="*/ 312 w 454"/>
                  <a:gd name="T3" fmla="*/ 85 h 510"/>
                  <a:gd name="T4" fmla="*/ 283 w 454"/>
                  <a:gd name="T5" fmla="*/ 141 h 510"/>
                  <a:gd name="T6" fmla="*/ 283 w 454"/>
                  <a:gd name="T7" fmla="*/ 255 h 510"/>
                  <a:gd name="T8" fmla="*/ 340 w 454"/>
                  <a:gd name="T9" fmla="*/ 198 h 510"/>
                  <a:gd name="T10" fmla="*/ 397 w 454"/>
                  <a:gd name="T11" fmla="*/ 226 h 510"/>
                  <a:gd name="T12" fmla="*/ 454 w 454"/>
                  <a:gd name="T13" fmla="*/ 340 h 510"/>
                  <a:gd name="T14" fmla="*/ 425 w 454"/>
                  <a:gd name="T15" fmla="*/ 425 h 510"/>
                  <a:gd name="T16" fmla="*/ 340 w 454"/>
                  <a:gd name="T17" fmla="*/ 482 h 510"/>
                  <a:gd name="T18" fmla="*/ 283 w 454"/>
                  <a:gd name="T19" fmla="*/ 482 h 510"/>
                  <a:gd name="T20" fmla="*/ 113 w 454"/>
                  <a:gd name="T21" fmla="*/ 510 h 510"/>
                  <a:gd name="T22" fmla="*/ 113 w 454"/>
                  <a:gd name="T23" fmla="*/ 425 h 510"/>
                  <a:gd name="T24" fmla="*/ 0 w 454"/>
                  <a:gd name="T25" fmla="*/ 311 h 510"/>
                  <a:gd name="T26" fmla="*/ 85 w 454"/>
                  <a:gd name="T27" fmla="*/ 141 h 510"/>
                  <a:gd name="T28" fmla="*/ 28 w 454"/>
                  <a:gd name="T29" fmla="*/ 56 h 510"/>
                  <a:gd name="T30" fmla="*/ 113 w 454"/>
                  <a:gd name="T31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4" h="510">
                    <a:moveTo>
                      <a:pt x="113" y="0"/>
                    </a:moveTo>
                    <a:lnTo>
                      <a:pt x="312" y="85"/>
                    </a:lnTo>
                    <a:lnTo>
                      <a:pt x="283" y="141"/>
                    </a:lnTo>
                    <a:lnTo>
                      <a:pt x="283" y="255"/>
                    </a:lnTo>
                    <a:lnTo>
                      <a:pt x="340" y="198"/>
                    </a:lnTo>
                    <a:lnTo>
                      <a:pt x="397" y="226"/>
                    </a:lnTo>
                    <a:lnTo>
                      <a:pt x="454" y="340"/>
                    </a:lnTo>
                    <a:lnTo>
                      <a:pt x="425" y="425"/>
                    </a:lnTo>
                    <a:lnTo>
                      <a:pt x="340" y="482"/>
                    </a:lnTo>
                    <a:lnTo>
                      <a:pt x="283" y="482"/>
                    </a:lnTo>
                    <a:lnTo>
                      <a:pt x="113" y="510"/>
                    </a:lnTo>
                    <a:lnTo>
                      <a:pt x="113" y="425"/>
                    </a:lnTo>
                    <a:lnTo>
                      <a:pt x="0" y="311"/>
                    </a:lnTo>
                    <a:lnTo>
                      <a:pt x="85" y="141"/>
                    </a:lnTo>
                    <a:lnTo>
                      <a:pt x="28" y="56"/>
                    </a:lnTo>
                    <a:lnTo>
                      <a:pt x="113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7" name="Freeform 327"/>
              <p:cNvSpPr>
                <a:spLocks/>
              </p:cNvSpPr>
              <p:nvPr/>
            </p:nvSpPr>
            <p:spPr bwMode="auto">
              <a:xfrm>
                <a:off x="1833" y="7434"/>
                <a:ext cx="652" cy="482"/>
              </a:xfrm>
              <a:custGeom>
                <a:avLst/>
                <a:gdLst>
                  <a:gd name="T0" fmla="*/ 0 w 652"/>
                  <a:gd name="T1" fmla="*/ 368 h 482"/>
                  <a:gd name="T2" fmla="*/ 199 w 652"/>
                  <a:gd name="T3" fmla="*/ 283 h 482"/>
                  <a:gd name="T4" fmla="*/ 199 w 652"/>
                  <a:gd name="T5" fmla="*/ 170 h 482"/>
                  <a:gd name="T6" fmla="*/ 284 w 652"/>
                  <a:gd name="T7" fmla="*/ 85 h 482"/>
                  <a:gd name="T8" fmla="*/ 426 w 652"/>
                  <a:gd name="T9" fmla="*/ 57 h 482"/>
                  <a:gd name="T10" fmla="*/ 454 w 652"/>
                  <a:gd name="T11" fmla="*/ 0 h 482"/>
                  <a:gd name="T12" fmla="*/ 539 w 652"/>
                  <a:gd name="T13" fmla="*/ 57 h 482"/>
                  <a:gd name="T14" fmla="*/ 511 w 652"/>
                  <a:gd name="T15" fmla="*/ 113 h 482"/>
                  <a:gd name="T16" fmla="*/ 596 w 652"/>
                  <a:gd name="T17" fmla="*/ 85 h 482"/>
                  <a:gd name="T18" fmla="*/ 652 w 652"/>
                  <a:gd name="T19" fmla="*/ 170 h 482"/>
                  <a:gd name="T20" fmla="*/ 624 w 652"/>
                  <a:gd name="T21" fmla="*/ 255 h 482"/>
                  <a:gd name="T22" fmla="*/ 567 w 652"/>
                  <a:gd name="T23" fmla="*/ 312 h 482"/>
                  <a:gd name="T24" fmla="*/ 567 w 652"/>
                  <a:gd name="T25" fmla="*/ 340 h 482"/>
                  <a:gd name="T26" fmla="*/ 539 w 652"/>
                  <a:gd name="T27" fmla="*/ 397 h 482"/>
                  <a:gd name="T28" fmla="*/ 369 w 652"/>
                  <a:gd name="T29" fmla="*/ 425 h 482"/>
                  <a:gd name="T30" fmla="*/ 227 w 652"/>
                  <a:gd name="T31" fmla="*/ 482 h 482"/>
                  <a:gd name="T32" fmla="*/ 170 w 652"/>
                  <a:gd name="T33" fmla="*/ 482 h 482"/>
                  <a:gd name="T34" fmla="*/ 170 w 652"/>
                  <a:gd name="T35" fmla="*/ 397 h 482"/>
                  <a:gd name="T36" fmla="*/ 0 w 652"/>
                  <a:gd name="T37" fmla="*/ 368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52" h="482">
                    <a:moveTo>
                      <a:pt x="0" y="368"/>
                    </a:moveTo>
                    <a:lnTo>
                      <a:pt x="199" y="283"/>
                    </a:lnTo>
                    <a:lnTo>
                      <a:pt x="199" y="170"/>
                    </a:lnTo>
                    <a:lnTo>
                      <a:pt x="284" y="85"/>
                    </a:lnTo>
                    <a:lnTo>
                      <a:pt x="426" y="57"/>
                    </a:lnTo>
                    <a:lnTo>
                      <a:pt x="454" y="0"/>
                    </a:lnTo>
                    <a:lnTo>
                      <a:pt x="539" y="57"/>
                    </a:lnTo>
                    <a:lnTo>
                      <a:pt x="511" y="113"/>
                    </a:lnTo>
                    <a:lnTo>
                      <a:pt x="596" y="85"/>
                    </a:lnTo>
                    <a:lnTo>
                      <a:pt x="652" y="170"/>
                    </a:lnTo>
                    <a:lnTo>
                      <a:pt x="624" y="255"/>
                    </a:lnTo>
                    <a:lnTo>
                      <a:pt x="567" y="312"/>
                    </a:lnTo>
                    <a:lnTo>
                      <a:pt x="567" y="340"/>
                    </a:lnTo>
                    <a:lnTo>
                      <a:pt x="539" y="397"/>
                    </a:lnTo>
                    <a:lnTo>
                      <a:pt x="369" y="425"/>
                    </a:lnTo>
                    <a:lnTo>
                      <a:pt x="227" y="482"/>
                    </a:lnTo>
                    <a:lnTo>
                      <a:pt x="170" y="482"/>
                    </a:lnTo>
                    <a:lnTo>
                      <a:pt x="170" y="397"/>
                    </a:lnTo>
                    <a:lnTo>
                      <a:pt x="0" y="36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88" name="Freeform 328"/>
              <p:cNvSpPr>
                <a:spLocks/>
              </p:cNvSpPr>
              <p:nvPr/>
            </p:nvSpPr>
            <p:spPr bwMode="auto">
              <a:xfrm>
                <a:off x="1125" y="5818"/>
                <a:ext cx="765" cy="794"/>
              </a:xfrm>
              <a:custGeom>
                <a:avLst/>
                <a:gdLst>
                  <a:gd name="T0" fmla="*/ 425 w 765"/>
                  <a:gd name="T1" fmla="*/ 794 h 794"/>
                  <a:gd name="T2" fmla="*/ 453 w 765"/>
                  <a:gd name="T3" fmla="*/ 794 h 794"/>
                  <a:gd name="T4" fmla="*/ 482 w 765"/>
                  <a:gd name="T5" fmla="*/ 680 h 794"/>
                  <a:gd name="T6" fmla="*/ 595 w 765"/>
                  <a:gd name="T7" fmla="*/ 680 h 794"/>
                  <a:gd name="T8" fmla="*/ 623 w 765"/>
                  <a:gd name="T9" fmla="*/ 595 h 794"/>
                  <a:gd name="T10" fmla="*/ 623 w 765"/>
                  <a:gd name="T11" fmla="*/ 539 h 794"/>
                  <a:gd name="T12" fmla="*/ 708 w 765"/>
                  <a:gd name="T13" fmla="*/ 482 h 794"/>
                  <a:gd name="T14" fmla="*/ 708 w 765"/>
                  <a:gd name="T15" fmla="*/ 397 h 794"/>
                  <a:gd name="T16" fmla="*/ 765 w 765"/>
                  <a:gd name="T17" fmla="*/ 340 h 794"/>
                  <a:gd name="T18" fmla="*/ 652 w 765"/>
                  <a:gd name="T19" fmla="*/ 255 h 794"/>
                  <a:gd name="T20" fmla="*/ 538 w 765"/>
                  <a:gd name="T21" fmla="*/ 142 h 794"/>
                  <a:gd name="T22" fmla="*/ 482 w 765"/>
                  <a:gd name="T23" fmla="*/ 198 h 794"/>
                  <a:gd name="T24" fmla="*/ 425 w 765"/>
                  <a:gd name="T25" fmla="*/ 227 h 794"/>
                  <a:gd name="T26" fmla="*/ 340 w 765"/>
                  <a:gd name="T27" fmla="*/ 170 h 794"/>
                  <a:gd name="T28" fmla="*/ 311 w 765"/>
                  <a:gd name="T29" fmla="*/ 85 h 794"/>
                  <a:gd name="T30" fmla="*/ 198 w 765"/>
                  <a:gd name="T31" fmla="*/ 85 h 794"/>
                  <a:gd name="T32" fmla="*/ 170 w 765"/>
                  <a:gd name="T33" fmla="*/ 28 h 794"/>
                  <a:gd name="T34" fmla="*/ 56 w 765"/>
                  <a:gd name="T35" fmla="*/ 0 h 794"/>
                  <a:gd name="T36" fmla="*/ 0 w 765"/>
                  <a:gd name="T37" fmla="*/ 57 h 794"/>
                  <a:gd name="T38" fmla="*/ 113 w 765"/>
                  <a:gd name="T39" fmla="*/ 198 h 794"/>
                  <a:gd name="T40" fmla="*/ 85 w 765"/>
                  <a:gd name="T41" fmla="*/ 255 h 794"/>
                  <a:gd name="T42" fmla="*/ 28 w 765"/>
                  <a:gd name="T43" fmla="*/ 284 h 794"/>
                  <a:gd name="T44" fmla="*/ 0 w 765"/>
                  <a:gd name="T45" fmla="*/ 369 h 794"/>
                  <a:gd name="T46" fmla="*/ 113 w 765"/>
                  <a:gd name="T47" fmla="*/ 482 h 794"/>
                  <a:gd name="T48" fmla="*/ 198 w 765"/>
                  <a:gd name="T49" fmla="*/ 482 h 794"/>
                  <a:gd name="T50" fmla="*/ 198 w 765"/>
                  <a:gd name="T51" fmla="*/ 539 h 794"/>
                  <a:gd name="T52" fmla="*/ 255 w 765"/>
                  <a:gd name="T53" fmla="*/ 652 h 794"/>
                  <a:gd name="T54" fmla="*/ 368 w 765"/>
                  <a:gd name="T55" fmla="*/ 709 h 794"/>
                  <a:gd name="T56" fmla="*/ 425 w 765"/>
                  <a:gd name="T57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5" h="794">
                    <a:moveTo>
                      <a:pt x="425" y="794"/>
                    </a:moveTo>
                    <a:lnTo>
                      <a:pt x="453" y="794"/>
                    </a:lnTo>
                    <a:lnTo>
                      <a:pt x="482" y="680"/>
                    </a:lnTo>
                    <a:lnTo>
                      <a:pt x="595" y="680"/>
                    </a:lnTo>
                    <a:lnTo>
                      <a:pt x="623" y="595"/>
                    </a:lnTo>
                    <a:lnTo>
                      <a:pt x="623" y="539"/>
                    </a:lnTo>
                    <a:lnTo>
                      <a:pt x="708" y="482"/>
                    </a:lnTo>
                    <a:lnTo>
                      <a:pt x="708" y="397"/>
                    </a:lnTo>
                    <a:lnTo>
                      <a:pt x="765" y="340"/>
                    </a:lnTo>
                    <a:lnTo>
                      <a:pt x="652" y="255"/>
                    </a:lnTo>
                    <a:lnTo>
                      <a:pt x="538" y="142"/>
                    </a:lnTo>
                    <a:lnTo>
                      <a:pt x="482" y="198"/>
                    </a:lnTo>
                    <a:lnTo>
                      <a:pt x="425" y="227"/>
                    </a:lnTo>
                    <a:lnTo>
                      <a:pt x="340" y="170"/>
                    </a:lnTo>
                    <a:lnTo>
                      <a:pt x="311" y="85"/>
                    </a:lnTo>
                    <a:lnTo>
                      <a:pt x="198" y="85"/>
                    </a:lnTo>
                    <a:lnTo>
                      <a:pt x="170" y="28"/>
                    </a:lnTo>
                    <a:lnTo>
                      <a:pt x="56" y="0"/>
                    </a:lnTo>
                    <a:lnTo>
                      <a:pt x="0" y="57"/>
                    </a:lnTo>
                    <a:lnTo>
                      <a:pt x="113" y="198"/>
                    </a:lnTo>
                    <a:lnTo>
                      <a:pt x="85" y="255"/>
                    </a:lnTo>
                    <a:lnTo>
                      <a:pt x="28" y="284"/>
                    </a:lnTo>
                    <a:lnTo>
                      <a:pt x="0" y="369"/>
                    </a:lnTo>
                    <a:lnTo>
                      <a:pt x="113" y="482"/>
                    </a:lnTo>
                    <a:lnTo>
                      <a:pt x="198" y="482"/>
                    </a:lnTo>
                    <a:lnTo>
                      <a:pt x="198" y="539"/>
                    </a:lnTo>
                    <a:lnTo>
                      <a:pt x="255" y="652"/>
                    </a:lnTo>
                    <a:lnTo>
                      <a:pt x="368" y="709"/>
                    </a:lnTo>
                    <a:lnTo>
                      <a:pt x="425" y="79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0" name="Freeform 330"/>
              <p:cNvSpPr>
                <a:spLocks/>
              </p:cNvSpPr>
              <p:nvPr/>
            </p:nvSpPr>
            <p:spPr bwMode="auto">
              <a:xfrm>
                <a:off x="2174" y="5988"/>
                <a:ext cx="708" cy="425"/>
              </a:xfrm>
              <a:custGeom>
                <a:avLst/>
                <a:gdLst>
                  <a:gd name="T0" fmla="*/ 0 w 708"/>
                  <a:gd name="T1" fmla="*/ 28 h 425"/>
                  <a:gd name="T2" fmla="*/ 0 w 708"/>
                  <a:gd name="T3" fmla="*/ 85 h 425"/>
                  <a:gd name="T4" fmla="*/ 56 w 708"/>
                  <a:gd name="T5" fmla="*/ 170 h 425"/>
                  <a:gd name="T6" fmla="*/ 85 w 708"/>
                  <a:gd name="T7" fmla="*/ 227 h 425"/>
                  <a:gd name="T8" fmla="*/ 198 w 708"/>
                  <a:gd name="T9" fmla="*/ 227 h 425"/>
                  <a:gd name="T10" fmla="*/ 198 w 708"/>
                  <a:gd name="T11" fmla="*/ 255 h 425"/>
                  <a:gd name="T12" fmla="*/ 311 w 708"/>
                  <a:gd name="T13" fmla="*/ 284 h 425"/>
                  <a:gd name="T14" fmla="*/ 340 w 708"/>
                  <a:gd name="T15" fmla="*/ 340 h 425"/>
                  <a:gd name="T16" fmla="*/ 453 w 708"/>
                  <a:gd name="T17" fmla="*/ 369 h 425"/>
                  <a:gd name="T18" fmla="*/ 538 w 708"/>
                  <a:gd name="T19" fmla="*/ 312 h 425"/>
                  <a:gd name="T20" fmla="*/ 567 w 708"/>
                  <a:gd name="T21" fmla="*/ 312 h 425"/>
                  <a:gd name="T22" fmla="*/ 623 w 708"/>
                  <a:gd name="T23" fmla="*/ 397 h 425"/>
                  <a:gd name="T24" fmla="*/ 708 w 708"/>
                  <a:gd name="T25" fmla="*/ 425 h 425"/>
                  <a:gd name="T26" fmla="*/ 623 w 708"/>
                  <a:gd name="T27" fmla="*/ 284 h 425"/>
                  <a:gd name="T28" fmla="*/ 652 w 708"/>
                  <a:gd name="T29" fmla="*/ 255 h 425"/>
                  <a:gd name="T30" fmla="*/ 595 w 708"/>
                  <a:gd name="T31" fmla="*/ 199 h 425"/>
                  <a:gd name="T32" fmla="*/ 510 w 708"/>
                  <a:gd name="T33" fmla="*/ 227 h 425"/>
                  <a:gd name="T34" fmla="*/ 453 w 708"/>
                  <a:gd name="T35" fmla="*/ 199 h 425"/>
                  <a:gd name="T36" fmla="*/ 396 w 708"/>
                  <a:gd name="T37" fmla="*/ 227 h 425"/>
                  <a:gd name="T38" fmla="*/ 283 w 708"/>
                  <a:gd name="T39" fmla="*/ 57 h 425"/>
                  <a:gd name="T40" fmla="*/ 198 w 708"/>
                  <a:gd name="T41" fmla="*/ 85 h 425"/>
                  <a:gd name="T42" fmla="*/ 170 w 708"/>
                  <a:gd name="T43" fmla="*/ 28 h 425"/>
                  <a:gd name="T44" fmla="*/ 113 w 708"/>
                  <a:gd name="T45" fmla="*/ 0 h 425"/>
                  <a:gd name="T46" fmla="*/ 85 w 708"/>
                  <a:gd name="T47" fmla="*/ 57 h 425"/>
                  <a:gd name="T48" fmla="*/ 56 w 708"/>
                  <a:gd name="T49" fmla="*/ 57 h 425"/>
                  <a:gd name="T50" fmla="*/ 0 w 708"/>
                  <a:gd name="T51" fmla="*/ 28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708" h="425">
                    <a:moveTo>
                      <a:pt x="0" y="28"/>
                    </a:moveTo>
                    <a:lnTo>
                      <a:pt x="0" y="85"/>
                    </a:lnTo>
                    <a:lnTo>
                      <a:pt x="56" y="170"/>
                    </a:lnTo>
                    <a:lnTo>
                      <a:pt x="85" y="227"/>
                    </a:lnTo>
                    <a:lnTo>
                      <a:pt x="198" y="227"/>
                    </a:lnTo>
                    <a:lnTo>
                      <a:pt x="198" y="255"/>
                    </a:lnTo>
                    <a:lnTo>
                      <a:pt x="311" y="284"/>
                    </a:lnTo>
                    <a:lnTo>
                      <a:pt x="340" y="340"/>
                    </a:lnTo>
                    <a:lnTo>
                      <a:pt x="453" y="369"/>
                    </a:lnTo>
                    <a:lnTo>
                      <a:pt x="538" y="312"/>
                    </a:lnTo>
                    <a:lnTo>
                      <a:pt x="567" y="312"/>
                    </a:lnTo>
                    <a:lnTo>
                      <a:pt x="623" y="397"/>
                    </a:lnTo>
                    <a:lnTo>
                      <a:pt x="708" y="425"/>
                    </a:lnTo>
                    <a:lnTo>
                      <a:pt x="623" y="284"/>
                    </a:lnTo>
                    <a:lnTo>
                      <a:pt x="652" y="255"/>
                    </a:lnTo>
                    <a:lnTo>
                      <a:pt x="595" y="199"/>
                    </a:lnTo>
                    <a:lnTo>
                      <a:pt x="510" y="227"/>
                    </a:lnTo>
                    <a:lnTo>
                      <a:pt x="453" y="199"/>
                    </a:lnTo>
                    <a:lnTo>
                      <a:pt x="396" y="227"/>
                    </a:lnTo>
                    <a:lnTo>
                      <a:pt x="283" y="57"/>
                    </a:lnTo>
                    <a:lnTo>
                      <a:pt x="198" y="85"/>
                    </a:lnTo>
                    <a:lnTo>
                      <a:pt x="170" y="28"/>
                    </a:lnTo>
                    <a:lnTo>
                      <a:pt x="113" y="0"/>
                    </a:lnTo>
                    <a:lnTo>
                      <a:pt x="85" y="57"/>
                    </a:lnTo>
                    <a:lnTo>
                      <a:pt x="56" y="57"/>
                    </a:lnTo>
                    <a:lnTo>
                      <a:pt x="0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1" name="Freeform 331"/>
              <p:cNvSpPr>
                <a:spLocks/>
              </p:cNvSpPr>
              <p:nvPr/>
            </p:nvSpPr>
            <p:spPr bwMode="auto">
              <a:xfrm>
                <a:off x="2117" y="5733"/>
                <a:ext cx="624" cy="340"/>
              </a:xfrm>
              <a:custGeom>
                <a:avLst/>
                <a:gdLst>
                  <a:gd name="T0" fmla="*/ 85 w 624"/>
                  <a:gd name="T1" fmla="*/ 0 h 340"/>
                  <a:gd name="T2" fmla="*/ 57 w 624"/>
                  <a:gd name="T3" fmla="*/ 113 h 340"/>
                  <a:gd name="T4" fmla="*/ 28 w 624"/>
                  <a:gd name="T5" fmla="*/ 142 h 340"/>
                  <a:gd name="T6" fmla="*/ 0 w 624"/>
                  <a:gd name="T7" fmla="*/ 255 h 340"/>
                  <a:gd name="T8" fmla="*/ 57 w 624"/>
                  <a:gd name="T9" fmla="*/ 283 h 340"/>
                  <a:gd name="T10" fmla="*/ 113 w 624"/>
                  <a:gd name="T11" fmla="*/ 312 h 340"/>
                  <a:gd name="T12" fmla="*/ 142 w 624"/>
                  <a:gd name="T13" fmla="*/ 312 h 340"/>
                  <a:gd name="T14" fmla="*/ 170 w 624"/>
                  <a:gd name="T15" fmla="*/ 255 h 340"/>
                  <a:gd name="T16" fmla="*/ 227 w 624"/>
                  <a:gd name="T17" fmla="*/ 283 h 340"/>
                  <a:gd name="T18" fmla="*/ 255 w 624"/>
                  <a:gd name="T19" fmla="*/ 340 h 340"/>
                  <a:gd name="T20" fmla="*/ 340 w 624"/>
                  <a:gd name="T21" fmla="*/ 312 h 340"/>
                  <a:gd name="T22" fmla="*/ 368 w 624"/>
                  <a:gd name="T23" fmla="*/ 255 h 340"/>
                  <a:gd name="T24" fmla="*/ 397 w 624"/>
                  <a:gd name="T25" fmla="*/ 283 h 340"/>
                  <a:gd name="T26" fmla="*/ 453 w 624"/>
                  <a:gd name="T27" fmla="*/ 227 h 340"/>
                  <a:gd name="T28" fmla="*/ 510 w 624"/>
                  <a:gd name="T29" fmla="*/ 255 h 340"/>
                  <a:gd name="T30" fmla="*/ 538 w 624"/>
                  <a:gd name="T31" fmla="*/ 170 h 340"/>
                  <a:gd name="T32" fmla="*/ 567 w 624"/>
                  <a:gd name="T33" fmla="*/ 198 h 340"/>
                  <a:gd name="T34" fmla="*/ 624 w 624"/>
                  <a:gd name="T35" fmla="*/ 142 h 340"/>
                  <a:gd name="T36" fmla="*/ 624 w 624"/>
                  <a:gd name="T37" fmla="*/ 85 h 340"/>
                  <a:gd name="T38" fmla="*/ 538 w 624"/>
                  <a:gd name="T39" fmla="*/ 113 h 340"/>
                  <a:gd name="T40" fmla="*/ 538 w 624"/>
                  <a:gd name="T41" fmla="*/ 57 h 340"/>
                  <a:gd name="T42" fmla="*/ 340 w 624"/>
                  <a:gd name="T43" fmla="*/ 57 h 340"/>
                  <a:gd name="T44" fmla="*/ 255 w 624"/>
                  <a:gd name="T45" fmla="*/ 85 h 340"/>
                  <a:gd name="T46" fmla="*/ 227 w 624"/>
                  <a:gd name="T47" fmla="*/ 57 h 340"/>
                  <a:gd name="T48" fmla="*/ 85 w 624"/>
                  <a:gd name="T4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24" h="340">
                    <a:moveTo>
                      <a:pt x="85" y="0"/>
                    </a:moveTo>
                    <a:lnTo>
                      <a:pt x="57" y="113"/>
                    </a:lnTo>
                    <a:lnTo>
                      <a:pt x="28" y="142"/>
                    </a:lnTo>
                    <a:lnTo>
                      <a:pt x="0" y="255"/>
                    </a:lnTo>
                    <a:lnTo>
                      <a:pt x="57" y="283"/>
                    </a:lnTo>
                    <a:lnTo>
                      <a:pt x="113" y="312"/>
                    </a:lnTo>
                    <a:lnTo>
                      <a:pt x="142" y="312"/>
                    </a:lnTo>
                    <a:lnTo>
                      <a:pt x="170" y="255"/>
                    </a:lnTo>
                    <a:lnTo>
                      <a:pt x="227" y="283"/>
                    </a:lnTo>
                    <a:lnTo>
                      <a:pt x="255" y="340"/>
                    </a:lnTo>
                    <a:lnTo>
                      <a:pt x="340" y="312"/>
                    </a:lnTo>
                    <a:lnTo>
                      <a:pt x="368" y="255"/>
                    </a:lnTo>
                    <a:lnTo>
                      <a:pt x="397" y="283"/>
                    </a:lnTo>
                    <a:lnTo>
                      <a:pt x="453" y="227"/>
                    </a:lnTo>
                    <a:lnTo>
                      <a:pt x="510" y="255"/>
                    </a:lnTo>
                    <a:lnTo>
                      <a:pt x="538" y="170"/>
                    </a:lnTo>
                    <a:lnTo>
                      <a:pt x="567" y="198"/>
                    </a:lnTo>
                    <a:lnTo>
                      <a:pt x="624" y="142"/>
                    </a:lnTo>
                    <a:lnTo>
                      <a:pt x="624" y="85"/>
                    </a:lnTo>
                    <a:lnTo>
                      <a:pt x="538" y="113"/>
                    </a:lnTo>
                    <a:lnTo>
                      <a:pt x="538" y="57"/>
                    </a:lnTo>
                    <a:lnTo>
                      <a:pt x="340" y="57"/>
                    </a:lnTo>
                    <a:lnTo>
                      <a:pt x="255" y="85"/>
                    </a:lnTo>
                    <a:lnTo>
                      <a:pt x="227" y="57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3" name="Freeform 333"/>
              <p:cNvSpPr>
                <a:spLocks/>
              </p:cNvSpPr>
              <p:nvPr/>
            </p:nvSpPr>
            <p:spPr bwMode="auto">
              <a:xfrm>
                <a:off x="473" y="4911"/>
                <a:ext cx="1077" cy="850"/>
              </a:xfrm>
              <a:custGeom>
                <a:avLst/>
                <a:gdLst>
                  <a:gd name="T0" fmla="*/ 538 w 1077"/>
                  <a:gd name="T1" fmla="*/ 85 h 850"/>
                  <a:gd name="T2" fmla="*/ 453 w 1077"/>
                  <a:gd name="T3" fmla="*/ 85 h 850"/>
                  <a:gd name="T4" fmla="*/ 368 w 1077"/>
                  <a:gd name="T5" fmla="*/ 0 h 850"/>
                  <a:gd name="T6" fmla="*/ 198 w 1077"/>
                  <a:gd name="T7" fmla="*/ 57 h 850"/>
                  <a:gd name="T8" fmla="*/ 141 w 1077"/>
                  <a:gd name="T9" fmla="*/ 113 h 850"/>
                  <a:gd name="T10" fmla="*/ 170 w 1077"/>
                  <a:gd name="T11" fmla="*/ 170 h 850"/>
                  <a:gd name="T12" fmla="*/ 113 w 1077"/>
                  <a:gd name="T13" fmla="*/ 283 h 850"/>
                  <a:gd name="T14" fmla="*/ 56 w 1077"/>
                  <a:gd name="T15" fmla="*/ 283 h 850"/>
                  <a:gd name="T16" fmla="*/ 0 w 1077"/>
                  <a:gd name="T17" fmla="*/ 397 h 850"/>
                  <a:gd name="T18" fmla="*/ 56 w 1077"/>
                  <a:gd name="T19" fmla="*/ 453 h 850"/>
                  <a:gd name="T20" fmla="*/ 255 w 1077"/>
                  <a:gd name="T21" fmla="*/ 453 h 850"/>
                  <a:gd name="T22" fmla="*/ 255 w 1077"/>
                  <a:gd name="T23" fmla="*/ 510 h 850"/>
                  <a:gd name="T24" fmla="*/ 226 w 1077"/>
                  <a:gd name="T25" fmla="*/ 538 h 850"/>
                  <a:gd name="T26" fmla="*/ 283 w 1077"/>
                  <a:gd name="T27" fmla="*/ 567 h 850"/>
                  <a:gd name="T28" fmla="*/ 340 w 1077"/>
                  <a:gd name="T29" fmla="*/ 567 h 850"/>
                  <a:gd name="T30" fmla="*/ 396 w 1077"/>
                  <a:gd name="T31" fmla="*/ 624 h 850"/>
                  <a:gd name="T32" fmla="*/ 481 w 1077"/>
                  <a:gd name="T33" fmla="*/ 624 h 850"/>
                  <a:gd name="T34" fmla="*/ 567 w 1077"/>
                  <a:gd name="T35" fmla="*/ 822 h 850"/>
                  <a:gd name="T36" fmla="*/ 680 w 1077"/>
                  <a:gd name="T37" fmla="*/ 850 h 850"/>
                  <a:gd name="T38" fmla="*/ 822 w 1077"/>
                  <a:gd name="T39" fmla="*/ 794 h 850"/>
                  <a:gd name="T40" fmla="*/ 822 w 1077"/>
                  <a:gd name="T41" fmla="*/ 765 h 850"/>
                  <a:gd name="T42" fmla="*/ 765 w 1077"/>
                  <a:gd name="T43" fmla="*/ 737 h 850"/>
                  <a:gd name="T44" fmla="*/ 708 w 1077"/>
                  <a:gd name="T45" fmla="*/ 652 h 850"/>
                  <a:gd name="T46" fmla="*/ 850 w 1077"/>
                  <a:gd name="T47" fmla="*/ 680 h 850"/>
                  <a:gd name="T48" fmla="*/ 850 w 1077"/>
                  <a:gd name="T49" fmla="*/ 624 h 850"/>
                  <a:gd name="T50" fmla="*/ 935 w 1077"/>
                  <a:gd name="T51" fmla="*/ 595 h 850"/>
                  <a:gd name="T52" fmla="*/ 935 w 1077"/>
                  <a:gd name="T53" fmla="*/ 538 h 850"/>
                  <a:gd name="T54" fmla="*/ 963 w 1077"/>
                  <a:gd name="T55" fmla="*/ 510 h 850"/>
                  <a:gd name="T56" fmla="*/ 1048 w 1077"/>
                  <a:gd name="T57" fmla="*/ 510 h 850"/>
                  <a:gd name="T58" fmla="*/ 1077 w 1077"/>
                  <a:gd name="T59" fmla="*/ 482 h 850"/>
                  <a:gd name="T60" fmla="*/ 992 w 1077"/>
                  <a:gd name="T61" fmla="*/ 453 h 850"/>
                  <a:gd name="T62" fmla="*/ 992 w 1077"/>
                  <a:gd name="T63" fmla="*/ 397 h 850"/>
                  <a:gd name="T64" fmla="*/ 1020 w 1077"/>
                  <a:gd name="T65" fmla="*/ 340 h 850"/>
                  <a:gd name="T66" fmla="*/ 992 w 1077"/>
                  <a:gd name="T67" fmla="*/ 283 h 850"/>
                  <a:gd name="T68" fmla="*/ 935 w 1077"/>
                  <a:gd name="T69" fmla="*/ 397 h 850"/>
                  <a:gd name="T70" fmla="*/ 850 w 1077"/>
                  <a:gd name="T71" fmla="*/ 227 h 850"/>
                  <a:gd name="T72" fmla="*/ 538 w 1077"/>
                  <a:gd name="T73" fmla="*/ 85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077" h="850">
                    <a:moveTo>
                      <a:pt x="538" y="85"/>
                    </a:moveTo>
                    <a:lnTo>
                      <a:pt x="453" y="85"/>
                    </a:lnTo>
                    <a:lnTo>
                      <a:pt x="368" y="0"/>
                    </a:lnTo>
                    <a:lnTo>
                      <a:pt x="198" y="57"/>
                    </a:lnTo>
                    <a:lnTo>
                      <a:pt x="141" y="113"/>
                    </a:lnTo>
                    <a:lnTo>
                      <a:pt x="170" y="170"/>
                    </a:lnTo>
                    <a:lnTo>
                      <a:pt x="113" y="283"/>
                    </a:lnTo>
                    <a:lnTo>
                      <a:pt x="56" y="283"/>
                    </a:lnTo>
                    <a:lnTo>
                      <a:pt x="0" y="397"/>
                    </a:lnTo>
                    <a:lnTo>
                      <a:pt x="56" y="453"/>
                    </a:lnTo>
                    <a:lnTo>
                      <a:pt x="255" y="453"/>
                    </a:lnTo>
                    <a:lnTo>
                      <a:pt x="255" y="510"/>
                    </a:lnTo>
                    <a:lnTo>
                      <a:pt x="226" y="538"/>
                    </a:lnTo>
                    <a:lnTo>
                      <a:pt x="283" y="567"/>
                    </a:lnTo>
                    <a:lnTo>
                      <a:pt x="340" y="567"/>
                    </a:lnTo>
                    <a:lnTo>
                      <a:pt x="396" y="624"/>
                    </a:lnTo>
                    <a:lnTo>
                      <a:pt x="481" y="624"/>
                    </a:lnTo>
                    <a:lnTo>
                      <a:pt x="567" y="822"/>
                    </a:lnTo>
                    <a:lnTo>
                      <a:pt x="680" y="850"/>
                    </a:lnTo>
                    <a:lnTo>
                      <a:pt x="822" y="794"/>
                    </a:lnTo>
                    <a:lnTo>
                      <a:pt x="822" y="765"/>
                    </a:lnTo>
                    <a:lnTo>
                      <a:pt x="765" y="737"/>
                    </a:lnTo>
                    <a:lnTo>
                      <a:pt x="708" y="652"/>
                    </a:lnTo>
                    <a:lnTo>
                      <a:pt x="850" y="680"/>
                    </a:lnTo>
                    <a:lnTo>
                      <a:pt x="850" y="624"/>
                    </a:lnTo>
                    <a:lnTo>
                      <a:pt x="935" y="595"/>
                    </a:lnTo>
                    <a:lnTo>
                      <a:pt x="935" y="538"/>
                    </a:lnTo>
                    <a:lnTo>
                      <a:pt x="963" y="510"/>
                    </a:lnTo>
                    <a:lnTo>
                      <a:pt x="1048" y="510"/>
                    </a:lnTo>
                    <a:lnTo>
                      <a:pt x="1077" y="482"/>
                    </a:lnTo>
                    <a:lnTo>
                      <a:pt x="992" y="453"/>
                    </a:lnTo>
                    <a:lnTo>
                      <a:pt x="992" y="397"/>
                    </a:lnTo>
                    <a:lnTo>
                      <a:pt x="1020" y="340"/>
                    </a:lnTo>
                    <a:lnTo>
                      <a:pt x="992" y="283"/>
                    </a:lnTo>
                    <a:lnTo>
                      <a:pt x="935" y="397"/>
                    </a:lnTo>
                    <a:lnTo>
                      <a:pt x="850" y="227"/>
                    </a:lnTo>
                    <a:lnTo>
                      <a:pt x="538" y="8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4" name="Freeform 334"/>
              <p:cNvSpPr>
                <a:spLocks/>
              </p:cNvSpPr>
              <p:nvPr/>
            </p:nvSpPr>
            <p:spPr bwMode="auto">
              <a:xfrm>
                <a:off x="1040" y="5421"/>
                <a:ext cx="1162" cy="737"/>
              </a:xfrm>
              <a:custGeom>
                <a:avLst/>
                <a:gdLst>
                  <a:gd name="T0" fmla="*/ 0 w 1162"/>
                  <a:gd name="T1" fmla="*/ 312 h 737"/>
                  <a:gd name="T2" fmla="*/ 28 w 1162"/>
                  <a:gd name="T3" fmla="*/ 425 h 737"/>
                  <a:gd name="T4" fmla="*/ 85 w 1162"/>
                  <a:gd name="T5" fmla="*/ 454 h 737"/>
                  <a:gd name="T6" fmla="*/ 141 w 1162"/>
                  <a:gd name="T7" fmla="*/ 397 h 737"/>
                  <a:gd name="T8" fmla="*/ 255 w 1162"/>
                  <a:gd name="T9" fmla="*/ 425 h 737"/>
                  <a:gd name="T10" fmla="*/ 283 w 1162"/>
                  <a:gd name="T11" fmla="*/ 482 h 737"/>
                  <a:gd name="T12" fmla="*/ 396 w 1162"/>
                  <a:gd name="T13" fmla="*/ 482 h 737"/>
                  <a:gd name="T14" fmla="*/ 425 w 1162"/>
                  <a:gd name="T15" fmla="*/ 567 h 737"/>
                  <a:gd name="T16" fmla="*/ 510 w 1162"/>
                  <a:gd name="T17" fmla="*/ 624 h 737"/>
                  <a:gd name="T18" fmla="*/ 567 w 1162"/>
                  <a:gd name="T19" fmla="*/ 595 h 737"/>
                  <a:gd name="T20" fmla="*/ 623 w 1162"/>
                  <a:gd name="T21" fmla="*/ 539 h 737"/>
                  <a:gd name="T22" fmla="*/ 737 w 1162"/>
                  <a:gd name="T23" fmla="*/ 652 h 737"/>
                  <a:gd name="T24" fmla="*/ 850 w 1162"/>
                  <a:gd name="T25" fmla="*/ 737 h 737"/>
                  <a:gd name="T26" fmla="*/ 907 w 1162"/>
                  <a:gd name="T27" fmla="*/ 737 h 737"/>
                  <a:gd name="T28" fmla="*/ 1077 w 1162"/>
                  <a:gd name="T29" fmla="*/ 567 h 737"/>
                  <a:gd name="T30" fmla="*/ 1105 w 1162"/>
                  <a:gd name="T31" fmla="*/ 454 h 737"/>
                  <a:gd name="T32" fmla="*/ 1134 w 1162"/>
                  <a:gd name="T33" fmla="*/ 425 h 737"/>
                  <a:gd name="T34" fmla="*/ 1162 w 1162"/>
                  <a:gd name="T35" fmla="*/ 312 h 737"/>
                  <a:gd name="T36" fmla="*/ 1105 w 1162"/>
                  <a:gd name="T37" fmla="*/ 255 h 737"/>
                  <a:gd name="T38" fmla="*/ 1105 w 1162"/>
                  <a:gd name="T39" fmla="*/ 199 h 737"/>
                  <a:gd name="T40" fmla="*/ 1134 w 1162"/>
                  <a:gd name="T41" fmla="*/ 170 h 737"/>
                  <a:gd name="T42" fmla="*/ 1134 w 1162"/>
                  <a:gd name="T43" fmla="*/ 57 h 737"/>
                  <a:gd name="T44" fmla="*/ 1105 w 1162"/>
                  <a:gd name="T45" fmla="*/ 0 h 737"/>
                  <a:gd name="T46" fmla="*/ 1048 w 1162"/>
                  <a:gd name="T47" fmla="*/ 114 h 737"/>
                  <a:gd name="T48" fmla="*/ 992 w 1162"/>
                  <a:gd name="T49" fmla="*/ 142 h 737"/>
                  <a:gd name="T50" fmla="*/ 907 w 1162"/>
                  <a:gd name="T51" fmla="*/ 227 h 737"/>
                  <a:gd name="T52" fmla="*/ 907 w 1162"/>
                  <a:gd name="T53" fmla="*/ 284 h 737"/>
                  <a:gd name="T54" fmla="*/ 850 w 1162"/>
                  <a:gd name="T55" fmla="*/ 312 h 737"/>
                  <a:gd name="T56" fmla="*/ 708 w 1162"/>
                  <a:gd name="T57" fmla="*/ 255 h 737"/>
                  <a:gd name="T58" fmla="*/ 680 w 1162"/>
                  <a:gd name="T59" fmla="*/ 199 h 737"/>
                  <a:gd name="T60" fmla="*/ 623 w 1162"/>
                  <a:gd name="T61" fmla="*/ 142 h 737"/>
                  <a:gd name="T62" fmla="*/ 538 w 1162"/>
                  <a:gd name="T63" fmla="*/ 170 h 737"/>
                  <a:gd name="T64" fmla="*/ 538 w 1162"/>
                  <a:gd name="T65" fmla="*/ 227 h 737"/>
                  <a:gd name="T66" fmla="*/ 567 w 1162"/>
                  <a:gd name="T67" fmla="*/ 255 h 737"/>
                  <a:gd name="T68" fmla="*/ 538 w 1162"/>
                  <a:gd name="T69" fmla="*/ 312 h 737"/>
                  <a:gd name="T70" fmla="*/ 368 w 1162"/>
                  <a:gd name="T71" fmla="*/ 369 h 737"/>
                  <a:gd name="T72" fmla="*/ 340 w 1162"/>
                  <a:gd name="T73" fmla="*/ 312 h 737"/>
                  <a:gd name="T74" fmla="*/ 368 w 1162"/>
                  <a:gd name="T75" fmla="*/ 255 h 737"/>
                  <a:gd name="T76" fmla="*/ 311 w 1162"/>
                  <a:gd name="T77" fmla="*/ 227 h 737"/>
                  <a:gd name="T78" fmla="*/ 255 w 1162"/>
                  <a:gd name="T79" fmla="*/ 255 h 737"/>
                  <a:gd name="T80" fmla="*/ 255 w 1162"/>
                  <a:gd name="T81" fmla="*/ 284 h 737"/>
                  <a:gd name="T82" fmla="*/ 113 w 1162"/>
                  <a:gd name="T83" fmla="*/ 340 h 737"/>
                  <a:gd name="T84" fmla="*/ 0 w 1162"/>
                  <a:gd name="T85" fmla="*/ 312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162" h="737">
                    <a:moveTo>
                      <a:pt x="0" y="312"/>
                    </a:moveTo>
                    <a:lnTo>
                      <a:pt x="28" y="425"/>
                    </a:lnTo>
                    <a:lnTo>
                      <a:pt x="85" y="454"/>
                    </a:lnTo>
                    <a:lnTo>
                      <a:pt x="141" y="397"/>
                    </a:lnTo>
                    <a:lnTo>
                      <a:pt x="255" y="425"/>
                    </a:lnTo>
                    <a:lnTo>
                      <a:pt x="283" y="482"/>
                    </a:lnTo>
                    <a:lnTo>
                      <a:pt x="396" y="482"/>
                    </a:lnTo>
                    <a:lnTo>
                      <a:pt x="425" y="567"/>
                    </a:lnTo>
                    <a:lnTo>
                      <a:pt x="510" y="624"/>
                    </a:lnTo>
                    <a:lnTo>
                      <a:pt x="567" y="595"/>
                    </a:lnTo>
                    <a:lnTo>
                      <a:pt x="623" y="539"/>
                    </a:lnTo>
                    <a:lnTo>
                      <a:pt x="737" y="652"/>
                    </a:lnTo>
                    <a:lnTo>
                      <a:pt x="850" y="737"/>
                    </a:lnTo>
                    <a:lnTo>
                      <a:pt x="907" y="737"/>
                    </a:lnTo>
                    <a:lnTo>
                      <a:pt x="1077" y="567"/>
                    </a:lnTo>
                    <a:lnTo>
                      <a:pt x="1105" y="454"/>
                    </a:lnTo>
                    <a:lnTo>
                      <a:pt x="1134" y="425"/>
                    </a:lnTo>
                    <a:lnTo>
                      <a:pt x="1162" y="312"/>
                    </a:lnTo>
                    <a:lnTo>
                      <a:pt x="1105" y="255"/>
                    </a:lnTo>
                    <a:lnTo>
                      <a:pt x="1105" y="199"/>
                    </a:lnTo>
                    <a:lnTo>
                      <a:pt x="1134" y="170"/>
                    </a:lnTo>
                    <a:lnTo>
                      <a:pt x="1134" y="57"/>
                    </a:lnTo>
                    <a:lnTo>
                      <a:pt x="1105" y="0"/>
                    </a:lnTo>
                    <a:lnTo>
                      <a:pt x="1048" y="114"/>
                    </a:lnTo>
                    <a:lnTo>
                      <a:pt x="992" y="142"/>
                    </a:lnTo>
                    <a:lnTo>
                      <a:pt x="907" y="227"/>
                    </a:lnTo>
                    <a:lnTo>
                      <a:pt x="907" y="284"/>
                    </a:lnTo>
                    <a:lnTo>
                      <a:pt x="850" y="312"/>
                    </a:lnTo>
                    <a:lnTo>
                      <a:pt x="708" y="255"/>
                    </a:lnTo>
                    <a:lnTo>
                      <a:pt x="680" y="199"/>
                    </a:lnTo>
                    <a:lnTo>
                      <a:pt x="623" y="142"/>
                    </a:lnTo>
                    <a:lnTo>
                      <a:pt x="538" y="170"/>
                    </a:lnTo>
                    <a:lnTo>
                      <a:pt x="538" y="227"/>
                    </a:lnTo>
                    <a:lnTo>
                      <a:pt x="567" y="255"/>
                    </a:lnTo>
                    <a:lnTo>
                      <a:pt x="538" y="312"/>
                    </a:lnTo>
                    <a:lnTo>
                      <a:pt x="368" y="369"/>
                    </a:lnTo>
                    <a:lnTo>
                      <a:pt x="340" y="312"/>
                    </a:lnTo>
                    <a:lnTo>
                      <a:pt x="368" y="255"/>
                    </a:lnTo>
                    <a:lnTo>
                      <a:pt x="311" y="227"/>
                    </a:lnTo>
                    <a:lnTo>
                      <a:pt x="255" y="255"/>
                    </a:lnTo>
                    <a:lnTo>
                      <a:pt x="255" y="284"/>
                    </a:lnTo>
                    <a:lnTo>
                      <a:pt x="113" y="340"/>
                    </a:lnTo>
                    <a:lnTo>
                      <a:pt x="0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6" name="Freeform 336"/>
              <p:cNvSpPr>
                <a:spLocks/>
              </p:cNvSpPr>
              <p:nvPr/>
            </p:nvSpPr>
            <p:spPr bwMode="auto">
              <a:xfrm>
                <a:off x="1181" y="5279"/>
                <a:ext cx="964" cy="511"/>
              </a:xfrm>
              <a:custGeom>
                <a:avLst/>
                <a:gdLst>
                  <a:gd name="T0" fmla="*/ 964 w 964"/>
                  <a:gd name="T1" fmla="*/ 142 h 511"/>
                  <a:gd name="T2" fmla="*/ 907 w 964"/>
                  <a:gd name="T3" fmla="*/ 256 h 511"/>
                  <a:gd name="T4" fmla="*/ 851 w 964"/>
                  <a:gd name="T5" fmla="*/ 284 h 511"/>
                  <a:gd name="T6" fmla="*/ 766 w 964"/>
                  <a:gd name="T7" fmla="*/ 369 h 511"/>
                  <a:gd name="T8" fmla="*/ 766 w 964"/>
                  <a:gd name="T9" fmla="*/ 426 h 511"/>
                  <a:gd name="T10" fmla="*/ 709 w 964"/>
                  <a:gd name="T11" fmla="*/ 454 h 511"/>
                  <a:gd name="T12" fmla="*/ 567 w 964"/>
                  <a:gd name="T13" fmla="*/ 397 h 511"/>
                  <a:gd name="T14" fmla="*/ 539 w 964"/>
                  <a:gd name="T15" fmla="*/ 341 h 511"/>
                  <a:gd name="T16" fmla="*/ 482 w 964"/>
                  <a:gd name="T17" fmla="*/ 284 h 511"/>
                  <a:gd name="T18" fmla="*/ 397 w 964"/>
                  <a:gd name="T19" fmla="*/ 312 h 511"/>
                  <a:gd name="T20" fmla="*/ 397 w 964"/>
                  <a:gd name="T21" fmla="*/ 369 h 511"/>
                  <a:gd name="T22" fmla="*/ 426 w 964"/>
                  <a:gd name="T23" fmla="*/ 397 h 511"/>
                  <a:gd name="T24" fmla="*/ 397 w 964"/>
                  <a:gd name="T25" fmla="*/ 454 h 511"/>
                  <a:gd name="T26" fmla="*/ 227 w 964"/>
                  <a:gd name="T27" fmla="*/ 511 h 511"/>
                  <a:gd name="T28" fmla="*/ 199 w 964"/>
                  <a:gd name="T29" fmla="*/ 454 h 511"/>
                  <a:gd name="T30" fmla="*/ 227 w 964"/>
                  <a:gd name="T31" fmla="*/ 397 h 511"/>
                  <a:gd name="T32" fmla="*/ 170 w 964"/>
                  <a:gd name="T33" fmla="*/ 369 h 511"/>
                  <a:gd name="T34" fmla="*/ 114 w 964"/>
                  <a:gd name="T35" fmla="*/ 397 h 511"/>
                  <a:gd name="T36" fmla="*/ 57 w 964"/>
                  <a:gd name="T37" fmla="*/ 369 h 511"/>
                  <a:gd name="T38" fmla="*/ 0 w 964"/>
                  <a:gd name="T39" fmla="*/ 284 h 511"/>
                  <a:gd name="T40" fmla="*/ 142 w 964"/>
                  <a:gd name="T41" fmla="*/ 312 h 511"/>
                  <a:gd name="T42" fmla="*/ 142 w 964"/>
                  <a:gd name="T43" fmla="*/ 256 h 511"/>
                  <a:gd name="T44" fmla="*/ 227 w 964"/>
                  <a:gd name="T45" fmla="*/ 227 h 511"/>
                  <a:gd name="T46" fmla="*/ 227 w 964"/>
                  <a:gd name="T47" fmla="*/ 170 h 511"/>
                  <a:gd name="T48" fmla="*/ 255 w 964"/>
                  <a:gd name="T49" fmla="*/ 142 h 511"/>
                  <a:gd name="T50" fmla="*/ 340 w 964"/>
                  <a:gd name="T51" fmla="*/ 142 h 511"/>
                  <a:gd name="T52" fmla="*/ 369 w 964"/>
                  <a:gd name="T53" fmla="*/ 114 h 511"/>
                  <a:gd name="T54" fmla="*/ 426 w 964"/>
                  <a:gd name="T55" fmla="*/ 114 h 511"/>
                  <a:gd name="T56" fmla="*/ 454 w 964"/>
                  <a:gd name="T57" fmla="*/ 142 h 511"/>
                  <a:gd name="T58" fmla="*/ 511 w 964"/>
                  <a:gd name="T59" fmla="*/ 114 h 511"/>
                  <a:gd name="T60" fmla="*/ 511 w 964"/>
                  <a:gd name="T61" fmla="*/ 57 h 511"/>
                  <a:gd name="T62" fmla="*/ 596 w 964"/>
                  <a:gd name="T63" fmla="*/ 0 h 511"/>
                  <a:gd name="T64" fmla="*/ 737 w 964"/>
                  <a:gd name="T65" fmla="*/ 0 h 511"/>
                  <a:gd name="T66" fmla="*/ 766 w 964"/>
                  <a:gd name="T67" fmla="*/ 29 h 511"/>
                  <a:gd name="T68" fmla="*/ 822 w 964"/>
                  <a:gd name="T69" fmla="*/ 29 h 511"/>
                  <a:gd name="T70" fmla="*/ 907 w 964"/>
                  <a:gd name="T71" fmla="*/ 114 h 511"/>
                  <a:gd name="T72" fmla="*/ 964 w 964"/>
                  <a:gd name="T73" fmla="*/ 142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64" h="511">
                    <a:moveTo>
                      <a:pt x="964" y="142"/>
                    </a:moveTo>
                    <a:lnTo>
                      <a:pt x="907" y="256"/>
                    </a:lnTo>
                    <a:lnTo>
                      <a:pt x="851" y="284"/>
                    </a:lnTo>
                    <a:lnTo>
                      <a:pt x="766" y="369"/>
                    </a:lnTo>
                    <a:lnTo>
                      <a:pt x="766" y="426"/>
                    </a:lnTo>
                    <a:lnTo>
                      <a:pt x="709" y="454"/>
                    </a:lnTo>
                    <a:lnTo>
                      <a:pt x="567" y="397"/>
                    </a:lnTo>
                    <a:lnTo>
                      <a:pt x="539" y="341"/>
                    </a:lnTo>
                    <a:lnTo>
                      <a:pt x="482" y="284"/>
                    </a:lnTo>
                    <a:lnTo>
                      <a:pt x="397" y="312"/>
                    </a:lnTo>
                    <a:lnTo>
                      <a:pt x="397" y="369"/>
                    </a:lnTo>
                    <a:lnTo>
                      <a:pt x="426" y="397"/>
                    </a:lnTo>
                    <a:lnTo>
                      <a:pt x="397" y="454"/>
                    </a:lnTo>
                    <a:lnTo>
                      <a:pt x="227" y="511"/>
                    </a:lnTo>
                    <a:lnTo>
                      <a:pt x="199" y="454"/>
                    </a:lnTo>
                    <a:lnTo>
                      <a:pt x="227" y="397"/>
                    </a:lnTo>
                    <a:lnTo>
                      <a:pt x="170" y="369"/>
                    </a:lnTo>
                    <a:lnTo>
                      <a:pt x="114" y="397"/>
                    </a:lnTo>
                    <a:lnTo>
                      <a:pt x="57" y="369"/>
                    </a:lnTo>
                    <a:lnTo>
                      <a:pt x="0" y="284"/>
                    </a:lnTo>
                    <a:lnTo>
                      <a:pt x="142" y="312"/>
                    </a:lnTo>
                    <a:lnTo>
                      <a:pt x="142" y="256"/>
                    </a:lnTo>
                    <a:lnTo>
                      <a:pt x="227" y="227"/>
                    </a:lnTo>
                    <a:lnTo>
                      <a:pt x="227" y="170"/>
                    </a:lnTo>
                    <a:lnTo>
                      <a:pt x="255" y="142"/>
                    </a:lnTo>
                    <a:lnTo>
                      <a:pt x="340" y="142"/>
                    </a:lnTo>
                    <a:lnTo>
                      <a:pt x="369" y="114"/>
                    </a:lnTo>
                    <a:lnTo>
                      <a:pt x="426" y="114"/>
                    </a:lnTo>
                    <a:lnTo>
                      <a:pt x="454" y="142"/>
                    </a:lnTo>
                    <a:lnTo>
                      <a:pt x="511" y="114"/>
                    </a:lnTo>
                    <a:lnTo>
                      <a:pt x="511" y="57"/>
                    </a:lnTo>
                    <a:lnTo>
                      <a:pt x="596" y="0"/>
                    </a:lnTo>
                    <a:lnTo>
                      <a:pt x="737" y="0"/>
                    </a:lnTo>
                    <a:lnTo>
                      <a:pt x="766" y="29"/>
                    </a:lnTo>
                    <a:lnTo>
                      <a:pt x="822" y="29"/>
                    </a:lnTo>
                    <a:lnTo>
                      <a:pt x="907" y="114"/>
                    </a:lnTo>
                    <a:lnTo>
                      <a:pt x="964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7" name="Freeform 337"/>
              <p:cNvSpPr>
                <a:spLocks/>
              </p:cNvSpPr>
              <p:nvPr/>
            </p:nvSpPr>
            <p:spPr bwMode="auto">
              <a:xfrm>
                <a:off x="2826" y="2388"/>
                <a:ext cx="283" cy="312"/>
              </a:xfrm>
              <a:custGeom>
                <a:avLst/>
                <a:gdLst>
                  <a:gd name="T0" fmla="*/ 170 w 283"/>
                  <a:gd name="T1" fmla="*/ 312 h 312"/>
                  <a:gd name="T2" fmla="*/ 198 w 283"/>
                  <a:gd name="T3" fmla="*/ 283 h 312"/>
                  <a:gd name="T4" fmla="*/ 170 w 283"/>
                  <a:gd name="T5" fmla="*/ 227 h 312"/>
                  <a:gd name="T6" fmla="*/ 198 w 283"/>
                  <a:gd name="T7" fmla="*/ 141 h 312"/>
                  <a:gd name="T8" fmla="*/ 283 w 283"/>
                  <a:gd name="T9" fmla="*/ 85 h 312"/>
                  <a:gd name="T10" fmla="*/ 283 w 283"/>
                  <a:gd name="T11" fmla="*/ 56 h 312"/>
                  <a:gd name="T12" fmla="*/ 170 w 283"/>
                  <a:gd name="T13" fmla="*/ 0 h 312"/>
                  <a:gd name="T14" fmla="*/ 141 w 283"/>
                  <a:gd name="T15" fmla="*/ 28 h 312"/>
                  <a:gd name="T16" fmla="*/ 0 w 283"/>
                  <a:gd name="T17" fmla="*/ 56 h 312"/>
                  <a:gd name="T18" fmla="*/ 28 w 283"/>
                  <a:gd name="T19" fmla="*/ 170 h 312"/>
                  <a:gd name="T20" fmla="*/ 28 w 283"/>
                  <a:gd name="T21" fmla="*/ 255 h 312"/>
                  <a:gd name="T22" fmla="*/ 170 w 283"/>
                  <a:gd name="T23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83" h="312">
                    <a:moveTo>
                      <a:pt x="170" y="312"/>
                    </a:moveTo>
                    <a:lnTo>
                      <a:pt x="198" y="283"/>
                    </a:lnTo>
                    <a:lnTo>
                      <a:pt x="170" y="227"/>
                    </a:lnTo>
                    <a:lnTo>
                      <a:pt x="198" y="141"/>
                    </a:lnTo>
                    <a:lnTo>
                      <a:pt x="283" y="85"/>
                    </a:lnTo>
                    <a:lnTo>
                      <a:pt x="283" y="56"/>
                    </a:lnTo>
                    <a:lnTo>
                      <a:pt x="170" y="0"/>
                    </a:lnTo>
                    <a:lnTo>
                      <a:pt x="141" y="28"/>
                    </a:lnTo>
                    <a:lnTo>
                      <a:pt x="0" y="56"/>
                    </a:lnTo>
                    <a:lnTo>
                      <a:pt x="28" y="170"/>
                    </a:lnTo>
                    <a:lnTo>
                      <a:pt x="28" y="255"/>
                    </a:lnTo>
                    <a:lnTo>
                      <a:pt x="170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8" name="Freeform 338"/>
              <p:cNvSpPr>
                <a:spLocks/>
              </p:cNvSpPr>
              <p:nvPr/>
            </p:nvSpPr>
            <p:spPr bwMode="auto">
              <a:xfrm>
                <a:off x="2514" y="2501"/>
                <a:ext cx="227" cy="369"/>
              </a:xfrm>
              <a:custGeom>
                <a:avLst/>
                <a:gdLst>
                  <a:gd name="T0" fmla="*/ 227 w 227"/>
                  <a:gd name="T1" fmla="*/ 28 h 369"/>
                  <a:gd name="T2" fmla="*/ 198 w 227"/>
                  <a:gd name="T3" fmla="*/ 0 h 369"/>
                  <a:gd name="T4" fmla="*/ 113 w 227"/>
                  <a:gd name="T5" fmla="*/ 0 h 369"/>
                  <a:gd name="T6" fmla="*/ 0 w 227"/>
                  <a:gd name="T7" fmla="*/ 114 h 369"/>
                  <a:gd name="T8" fmla="*/ 28 w 227"/>
                  <a:gd name="T9" fmla="*/ 227 h 369"/>
                  <a:gd name="T10" fmla="*/ 56 w 227"/>
                  <a:gd name="T11" fmla="*/ 255 h 369"/>
                  <a:gd name="T12" fmla="*/ 56 w 227"/>
                  <a:gd name="T13" fmla="*/ 369 h 369"/>
                  <a:gd name="T14" fmla="*/ 170 w 227"/>
                  <a:gd name="T15" fmla="*/ 340 h 369"/>
                  <a:gd name="T16" fmla="*/ 170 w 227"/>
                  <a:gd name="T17" fmla="*/ 227 h 369"/>
                  <a:gd name="T18" fmla="*/ 198 w 227"/>
                  <a:gd name="T19" fmla="*/ 57 h 369"/>
                  <a:gd name="T20" fmla="*/ 227 w 227"/>
                  <a:gd name="T21" fmla="*/ 28 h 3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27" h="369">
                    <a:moveTo>
                      <a:pt x="227" y="28"/>
                    </a:moveTo>
                    <a:lnTo>
                      <a:pt x="198" y="0"/>
                    </a:lnTo>
                    <a:lnTo>
                      <a:pt x="113" y="0"/>
                    </a:lnTo>
                    <a:lnTo>
                      <a:pt x="0" y="114"/>
                    </a:lnTo>
                    <a:lnTo>
                      <a:pt x="28" y="227"/>
                    </a:lnTo>
                    <a:lnTo>
                      <a:pt x="56" y="255"/>
                    </a:lnTo>
                    <a:lnTo>
                      <a:pt x="56" y="369"/>
                    </a:lnTo>
                    <a:lnTo>
                      <a:pt x="170" y="340"/>
                    </a:lnTo>
                    <a:lnTo>
                      <a:pt x="170" y="227"/>
                    </a:lnTo>
                    <a:lnTo>
                      <a:pt x="198" y="57"/>
                    </a:lnTo>
                    <a:lnTo>
                      <a:pt x="227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699" name="Freeform 339"/>
              <p:cNvSpPr>
                <a:spLocks/>
              </p:cNvSpPr>
              <p:nvPr/>
            </p:nvSpPr>
            <p:spPr bwMode="auto">
              <a:xfrm>
                <a:off x="2372" y="2444"/>
                <a:ext cx="255" cy="482"/>
              </a:xfrm>
              <a:custGeom>
                <a:avLst/>
                <a:gdLst>
                  <a:gd name="T0" fmla="*/ 255 w 255"/>
                  <a:gd name="T1" fmla="*/ 57 h 482"/>
                  <a:gd name="T2" fmla="*/ 198 w 255"/>
                  <a:gd name="T3" fmla="*/ 29 h 482"/>
                  <a:gd name="T4" fmla="*/ 142 w 255"/>
                  <a:gd name="T5" fmla="*/ 0 h 482"/>
                  <a:gd name="T6" fmla="*/ 57 w 255"/>
                  <a:gd name="T7" fmla="*/ 29 h 482"/>
                  <a:gd name="T8" fmla="*/ 85 w 255"/>
                  <a:gd name="T9" fmla="*/ 142 h 482"/>
                  <a:gd name="T10" fmla="*/ 0 w 255"/>
                  <a:gd name="T11" fmla="*/ 171 h 482"/>
                  <a:gd name="T12" fmla="*/ 28 w 255"/>
                  <a:gd name="T13" fmla="*/ 369 h 482"/>
                  <a:gd name="T14" fmla="*/ 0 w 255"/>
                  <a:gd name="T15" fmla="*/ 426 h 482"/>
                  <a:gd name="T16" fmla="*/ 57 w 255"/>
                  <a:gd name="T17" fmla="*/ 482 h 482"/>
                  <a:gd name="T18" fmla="*/ 142 w 255"/>
                  <a:gd name="T19" fmla="*/ 454 h 482"/>
                  <a:gd name="T20" fmla="*/ 113 w 255"/>
                  <a:gd name="T21" fmla="*/ 369 h 482"/>
                  <a:gd name="T22" fmla="*/ 170 w 255"/>
                  <a:gd name="T23" fmla="*/ 284 h 482"/>
                  <a:gd name="T24" fmla="*/ 142 w 255"/>
                  <a:gd name="T25" fmla="*/ 171 h 482"/>
                  <a:gd name="T26" fmla="*/ 255 w 255"/>
                  <a:gd name="T27" fmla="*/ 57 h 4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55" h="482">
                    <a:moveTo>
                      <a:pt x="255" y="57"/>
                    </a:moveTo>
                    <a:lnTo>
                      <a:pt x="198" y="29"/>
                    </a:lnTo>
                    <a:lnTo>
                      <a:pt x="142" y="0"/>
                    </a:lnTo>
                    <a:lnTo>
                      <a:pt x="57" y="29"/>
                    </a:lnTo>
                    <a:lnTo>
                      <a:pt x="85" y="142"/>
                    </a:lnTo>
                    <a:lnTo>
                      <a:pt x="0" y="171"/>
                    </a:lnTo>
                    <a:lnTo>
                      <a:pt x="28" y="369"/>
                    </a:lnTo>
                    <a:lnTo>
                      <a:pt x="0" y="426"/>
                    </a:lnTo>
                    <a:lnTo>
                      <a:pt x="57" y="482"/>
                    </a:lnTo>
                    <a:lnTo>
                      <a:pt x="142" y="454"/>
                    </a:lnTo>
                    <a:lnTo>
                      <a:pt x="113" y="369"/>
                    </a:lnTo>
                    <a:lnTo>
                      <a:pt x="170" y="284"/>
                    </a:lnTo>
                    <a:lnTo>
                      <a:pt x="142" y="171"/>
                    </a:lnTo>
                    <a:lnTo>
                      <a:pt x="255" y="57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1" name="Freeform 341"/>
              <p:cNvSpPr>
                <a:spLocks/>
              </p:cNvSpPr>
              <p:nvPr/>
            </p:nvSpPr>
            <p:spPr bwMode="auto">
              <a:xfrm>
                <a:off x="1975" y="2558"/>
                <a:ext cx="425" cy="312"/>
              </a:xfrm>
              <a:custGeom>
                <a:avLst/>
                <a:gdLst>
                  <a:gd name="T0" fmla="*/ 0 w 425"/>
                  <a:gd name="T1" fmla="*/ 198 h 312"/>
                  <a:gd name="T2" fmla="*/ 170 w 425"/>
                  <a:gd name="T3" fmla="*/ 142 h 312"/>
                  <a:gd name="T4" fmla="*/ 199 w 425"/>
                  <a:gd name="T5" fmla="*/ 57 h 312"/>
                  <a:gd name="T6" fmla="*/ 170 w 425"/>
                  <a:gd name="T7" fmla="*/ 28 h 312"/>
                  <a:gd name="T8" fmla="*/ 227 w 425"/>
                  <a:gd name="T9" fmla="*/ 0 h 312"/>
                  <a:gd name="T10" fmla="*/ 340 w 425"/>
                  <a:gd name="T11" fmla="*/ 57 h 312"/>
                  <a:gd name="T12" fmla="*/ 397 w 425"/>
                  <a:gd name="T13" fmla="*/ 57 h 312"/>
                  <a:gd name="T14" fmla="*/ 425 w 425"/>
                  <a:gd name="T15" fmla="*/ 255 h 312"/>
                  <a:gd name="T16" fmla="*/ 397 w 425"/>
                  <a:gd name="T17" fmla="*/ 312 h 312"/>
                  <a:gd name="T18" fmla="*/ 340 w 425"/>
                  <a:gd name="T19" fmla="*/ 255 h 312"/>
                  <a:gd name="T20" fmla="*/ 255 w 425"/>
                  <a:gd name="T21" fmla="*/ 312 h 312"/>
                  <a:gd name="T22" fmla="*/ 227 w 425"/>
                  <a:gd name="T23" fmla="*/ 255 h 312"/>
                  <a:gd name="T24" fmla="*/ 85 w 425"/>
                  <a:gd name="T25" fmla="*/ 255 h 312"/>
                  <a:gd name="T26" fmla="*/ 28 w 425"/>
                  <a:gd name="T27" fmla="*/ 255 h 312"/>
                  <a:gd name="T28" fmla="*/ 0 w 425"/>
                  <a:gd name="T29" fmla="*/ 198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25" h="312">
                    <a:moveTo>
                      <a:pt x="0" y="198"/>
                    </a:moveTo>
                    <a:lnTo>
                      <a:pt x="170" y="142"/>
                    </a:lnTo>
                    <a:lnTo>
                      <a:pt x="199" y="57"/>
                    </a:lnTo>
                    <a:lnTo>
                      <a:pt x="170" y="28"/>
                    </a:lnTo>
                    <a:lnTo>
                      <a:pt x="227" y="0"/>
                    </a:lnTo>
                    <a:lnTo>
                      <a:pt x="340" y="57"/>
                    </a:lnTo>
                    <a:lnTo>
                      <a:pt x="397" y="57"/>
                    </a:lnTo>
                    <a:lnTo>
                      <a:pt x="425" y="255"/>
                    </a:lnTo>
                    <a:lnTo>
                      <a:pt x="397" y="312"/>
                    </a:lnTo>
                    <a:lnTo>
                      <a:pt x="340" y="255"/>
                    </a:lnTo>
                    <a:lnTo>
                      <a:pt x="255" y="312"/>
                    </a:lnTo>
                    <a:lnTo>
                      <a:pt x="227" y="255"/>
                    </a:lnTo>
                    <a:lnTo>
                      <a:pt x="85" y="255"/>
                    </a:lnTo>
                    <a:lnTo>
                      <a:pt x="28" y="255"/>
                    </a:lnTo>
                    <a:lnTo>
                      <a:pt x="0" y="19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2" name="Freeform 342"/>
              <p:cNvSpPr>
                <a:spLocks/>
              </p:cNvSpPr>
              <p:nvPr/>
            </p:nvSpPr>
            <p:spPr bwMode="auto">
              <a:xfrm>
                <a:off x="1805" y="2671"/>
                <a:ext cx="964" cy="822"/>
              </a:xfrm>
              <a:custGeom>
                <a:avLst/>
                <a:gdLst>
                  <a:gd name="T0" fmla="*/ 879 w 964"/>
                  <a:gd name="T1" fmla="*/ 170 h 822"/>
                  <a:gd name="T2" fmla="*/ 879 w 964"/>
                  <a:gd name="T3" fmla="*/ 85 h 822"/>
                  <a:gd name="T4" fmla="*/ 964 w 964"/>
                  <a:gd name="T5" fmla="*/ 199 h 822"/>
                  <a:gd name="T6" fmla="*/ 936 w 964"/>
                  <a:gd name="T7" fmla="*/ 255 h 822"/>
                  <a:gd name="T8" fmla="*/ 822 w 964"/>
                  <a:gd name="T9" fmla="*/ 312 h 822"/>
                  <a:gd name="T10" fmla="*/ 879 w 964"/>
                  <a:gd name="T11" fmla="*/ 397 h 822"/>
                  <a:gd name="T12" fmla="*/ 822 w 964"/>
                  <a:gd name="T13" fmla="*/ 425 h 822"/>
                  <a:gd name="T14" fmla="*/ 850 w 964"/>
                  <a:gd name="T15" fmla="*/ 482 h 822"/>
                  <a:gd name="T16" fmla="*/ 907 w 964"/>
                  <a:gd name="T17" fmla="*/ 482 h 822"/>
                  <a:gd name="T18" fmla="*/ 936 w 964"/>
                  <a:gd name="T19" fmla="*/ 539 h 822"/>
                  <a:gd name="T20" fmla="*/ 822 w 964"/>
                  <a:gd name="T21" fmla="*/ 567 h 822"/>
                  <a:gd name="T22" fmla="*/ 850 w 964"/>
                  <a:gd name="T23" fmla="*/ 624 h 822"/>
                  <a:gd name="T24" fmla="*/ 709 w 964"/>
                  <a:gd name="T25" fmla="*/ 766 h 822"/>
                  <a:gd name="T26" fmla="*/ 539 w 964"/>
                  <a:gd name="T27" fmla="*/ 822 h 822"/>
                  <a:gd name="T28" fmla="*/ 454 w 964"/>
                  <a:gd name="T29" fmla="*/ 794 h 822"/>
                  <a:gd name="T30" fmla="*/ 255 w 964"/>
                  <a:gd name="T31" fmla="*/ 794 h 822"/>
                  <a:gd name="T32" fmla="*/ 312 w 964"/>
                  <a:gd name="T33" fmla="*/ 709 h 822"/>
                  <a:gd name="T34" fmla="*/ 312 w 964"/>
                  <a:gd name="T35" fmla="*/ 596 h 822"/>
                  <a:gd name="T36" fmla="*/ 283 w 964"/>
                  <a:gd name="T37" fmla="*/ 596 h 822"/>
                  <a:gd name="T38" fmla="*/ 227 w 964"/>
                  <a:gd name="T39" fmla="*/ 652 h 822"/>
                  <a:gd name="T40" fmla="*/ 113 w 964"/>
                  <a:gd name="T41" fmla="*/ 652 h 822"/>
                  <a:gd name="T42" fmla="*/ 28 w 964"/>
                  <a:gd name="T43" fmla="*/ 567 h 822"/>
                  <a:gd name="T44" fmla="*/ 85 w 964"/>
                  <a:gd name="T45" fmla="*/ 454 h 822"/>
                  <a:gd name="T46" fmla="*/ 57 w 964"/>
                  <a:gd name="T47" fmla="*/ 340 h 822"/>
                  <a:gd name="T48" fmla="*/ 0 w 964"/>
                  <a:gd name="T49" fmla="*/ 255 h 822"/>
                  <a:gd name="T50" fmla="*/ 0 w 964"/>
                  <a:gd name="T51" fmla="*/ 170 h 822"/>
                  <a:gd name="T52" fmla="*/ 28 w 964"/>
                  <a:gd name="T53" fmla="*/ 142 h 822"/>
                  <a:gd name="T54" fmla="*/ 28 w 964"/>
                  <a:gd name="T55" fmla="*/ 57 h 822"/>
                  <a:gd name="T56" fmla="*/ 113 w 964"/>
                  <a:gd name="T57" fmla="*/ 0 h 822"/>
                  <a:gd name="T58" fmla="*/ 170 w 964"/>
                  <a:gd name="T59" fmla="*/ 85 h 822"/>
                  <a:gd name="T60" fmla="*/ 198 w 964"/>
                  <a:gd name="T61" fmla="*/ 142 h 822"/>
                  <a:gd name="T62" fmla="*/ 397 w 964"/>
                  <a:gd name="T63" fmla="*/ 142 h 822"/>
                  <a:gd name="T64" fmla="*/ 425 w 964"/>
                  <a:gd name="T65" fmla="*/ 199 h 822"/>
                  <a:gd name="T66" fmla="*/ 510 w 964"/>
                  <a:gd name="T67" fmla="*/ 142 h 822"/>
                  <a:gd name="T68" fmla="*/ 567 w 964"/>
                  <a:gd name="T69" fmla="*/ 199 h 822"/>
                  <a:gd name="T70" fmla="*/ 624 w 964"/>
                  <a:gd name="T71" fmla="*/ 255 h 822"/>
                  <a:gd name="T72" fmla="*/ 709 w 964"/>
                  <a:gd name="T73" fmla="*/ 227 h 822"/>
                  <a:gd name="T74" fmla="*/ 680 w 964"/>
                  <a:gd name="T75" fmla="*/ 142 h 822"/>
                  <a:gd name="T76" fmla="*/ 737 w 964"/>
                  <a:gd name="T77" fmla="*/ 57 h 822"/>
                  <a:gd name="T78" fmla="*/ 765 w 964"/>
                  <a:gd name="T79" fmla="*/ 85 h 822"/>
                  <a:gd name="T80" fmla="*/ 765 w 964"/>
                  <a:gd name="T81" fmla="*/ 199 h 822"/>
                  <a:gd name="T82" fmla="*/ 879 w 964"/>
                  <a:gd name="T83" fmla="*/ 170 h 8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64" h="822">
                    <a:moveTo>
                      <a:pt x="879" y="170"/>
                    </a:moveTo>
                    <a:lnTo>
                      <a:pt x="879" y="85"/>
                    </a:lnTo>
                    <a:lnTo>
                      <a:pt x="964" y="199"/>
                    </a:lnTo>
                    <a:lnTo>
                      <a:pt x="936" y="255"/>
                    </a:lnTo>
                    <a:lnTo>
                      <a:pt x="822" y="312"/>
                    </a:lnTo>
                    <a:lnTo>
                      <a:pt x="879" y="397"/>
                    </a:lnTo>
                    <a:lnTo>
                      <a:pt x="822" y="425"/>
                    </a:lnTo>
                    <a:lnTo>
                      <a:pt x="850" y="482"/>
                    </a:lnTo>
                    <a:lnTo>
                      <a:pt x="907" y="482"/>
                    </a:lnTo>
                    <a:lnTo>
                      <a:pt x="936" y="539"/>
                    </a:lnTo>
                    <a:lnTo>
                      <a:pt x="822" y="567"/>
                    </a:lnTo>
                    <a:lnTo>
                      <a:pt x="850" y="624"/>
                    </a:lnTo>
                    <a:lnTo>
                      <a:pt x="709" y="766"/>
                    </a:lnTo>
                    <a:lnTo>
                      <a:pt x="539" y="822"/>
                    </a:lnTo>
                    <a:lnTo>
                      <a:pt x="454" y="794"/>
                    </a:lnTo>
                    <a:lnTo>
                      <a:pt x="255" y="794"/>
                    </a:lnTo>
                    <a:lnTo>
                      <a:pt x="312" y="709"/>
                    </a:lnTo>
                    <a:lnTo>
                      <a:pt x="312" y="596"/>
                    </a:lnTo>
                    <a:lnTo>
                      <a:pt x="283" y="596"/>
                    </a:lnTo>
                    <a:lnTo>
                      <a:pt x="227" y="652"/>
                    </a:lnTo>
                    <a:lnTo>
                      <a:pt x="113" y="652"/>
                    </a:lnTo>
                    <a:lnTo>
                      <a:pt x="28" y="567"/>
                    </a:lnTo>
                    <a:lnTo>
                      <a:pt x="85" y="454"/>
                    </a:lnTo>
                    <a:lnTo>
                      <a:pt x="57" y="340"/>
                    </a:lnTo>
                    <a:lnTo>
                      <a:pt x="0" y="255"/>
                    </a:lnTo>
                    <a:lnTo>
                      <a:pt x="0" y="170"/>
                    </a:lnTo>
                    <a:lnTo>
                      <a:pt x="28" y="142"/>
                    </a:lnTo>
                    <a:lnTo>
                      <a:pt x="28" y="57"/>
                    </a:lnTo>
                    <a:lnTo>
                      <a:pt x="113" y="0"/>
                    </a:lnTo>
                    <a:lnTo>
                      <a:pt x="170" y="85"/>
                    </a:lnTo>
                    <a:lnTo>
                      <a:pt x="198" y="142"/>
                    </a:lnTo>
                    <a:lnTo>
                      <a:pt x="397" y="142"/>
                    </a:lnTo>
                    <a:lnTo>
                      <a:pt x="425" y="199"/>
                    </a:lnTo>
                    <a:lnTo>
                      <a:pt x="510" y="142"/>
                    </a:lnTo>
                    <a:lnTo>
                      <a:pt x="567" y="199"/>
                    </a:lnTo>
                    <a:lnTo>
                      <a:pt x="624" y="255"/>
                    </a:lnTo>
                    <a:lnTo>
                      <a:pt x="709" y="227"/>
                    </a:lnTo>
                    <a:lnTo>
                      <a:pt x="680" y="142"/>
                    </a:lnTo>
                    <a:lnTo>
                      <a:pt x="737" y="57"/>
                    </a:lnTo>
                    <a:lnTo>
                      <a:pt x="765" y="85"/>
                    </a:lnTo>
                    <a:lnTo>
                      <a:pt x="765" y="199"/>
                    </a:lnTo>
                    <a:lnTo>
                      <a:pt x="879" y="1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3" name="Freeform 343"/>
              <p:cNvSpPr>
                <a:spLocks/>
              </p:cNvSpPr>
              <p:nvPr/>
            </p:nvSpPr>
            <p:spPr bwMode="auto">
              <a:xfrm>
                <a:off x="3052" y="2756"/>
                <a:ext cx="284" cy="426"/>
              </a:xfrm>
              <a:custGeom>
                <a:avLst/>
                <a:gdLst>
                  <a:gd name="T0" fmla="*/ 170 w 284"/>
                  <a:gd name="T1" fmla="*/ 0 h 426"/>
                  <a:gd name="T2" fmla="*/ 29 w 284"/>
                  <a:gd name="T3" fmla="*/ 29 h 426"/>
                  <a:gd name="T4" fmla="*/ 0 w 284"/>
                  <a:gd name="T5" fmla="*/ 57 h 426"/>
                  <a:gd name="T6" fmla="*/ 29 w 284"/>
                  <a:gd name="T7" fmla="*/ 170 h 426"/>
                  <a:gd name="T8" fmla="*/ 0 w 284"/>
                  <a:gd name="T9" fmla="*/ 284 h 426"/>
                  <a:gd name="T10" fmla="*/ 0 w 284"/>
                  <a:gd name="T11" fmla="*/ 397 h 426"/>
                  <a:gd name="T12" fmla="*/ 29 w 284"/>
                  <a:gd name="T13" fmla="*/ 426 h 426"/>
                  <a:gd name="T14" fmla="*/ 142 w 284"/>
                  <a:gd name="T15" fmla="*/ 340 h 426"/>
                  <a:gd name="T16" fmla="*/ 199 w 284"/>
                  <a:gd name="T17" fmla="*/ 340 h 426"/>
                  <a:gd name="T18" fmla="*/ 227 w 284"/>
                  <a:gd name="T19" fmla="*/ 312 h 426"/>
                  <a:gd name="T20" fmla="*/ 199 w 284"/>
                  <a:gd name="T21" fmla="*/ 284 h 426"/>
                  <a:gd name="T22" fmla="*/ 284 w 284"/>
                  <a:gd name="T23" fmla="*/ 199 h 426"/>
                  <a:gd name="T24" fmla="*/ 284 w 284"/>
                  <a:gd name="T25" fmla="*/ 57 h 426"/>
                  <a:gd name="T26" fmla="*/ 227 w 284"/>
                  <a:gd name="T27" fmla="*/ 57 h 426"/>
                  <a:gd name="T28" fmla="*/ 170 w 284"/>
                  <a:gd name="T29" fmla="*/ 0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4" h="426">
                    <a:moveTo>
                      <a:pt x="170" y="0"/>
                    </a:moveTo>
                    <a:lnTo>
                      <a:pt x="29" y="29"/>
                    </a:lnTo>
                    <a:lnTo>
                      <a:pt x="0" y="57"/>
                    </a:lnTo>
                    <a:lnTo>
                      <a:pt x="29" y="170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29" y="426"/>
                    </a:lnTo>
                    <a:lnTo>
                      <a:pt x="142" y="340"/>
                    </a:lnTo>
                    <a:lnTo>
                      <a:pt x="199" y="340"/>
                    </a:lnTo>
                    <a:lnTo>
                      <a:pt x="227" y="312"/>
                    </a:lnTo>
                    <a:lnTo>
                      <a:pt x="199" y="284"/>
                    </a:lnTo>
                    <a:lnTo>
                      <a:pt x="284" y="199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17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5" name="Freeform 345"/>
              <p:cNvSpPr>
                <a:spLocks/>
              </p:cNvSpPr>
              <p:nvPr/>
            </p:nvSpPr>
            <p:spPr bwMode="auto">
              <a:xfrm>
                <a:off x="3648" y="3096"/>
                <a:ext cx="368" cy="1049"/>
              </a:xfrm>
              <a:custGeom>
                <a:avLst/>
                <a:gdLst>
                  <a:gd name="T0" fmla="*/ 255 w 368"/>
                  <a:gd name="T1" fmla="*/ 0 h 1049"/>
                  <a:gd name="T2" fmla="*/ 198 w 368"/>
                  <a:gd name="T3" fmla="*/ 29 h 1049"/>
                  <a:gd name="T4" fmla="*/ 170 w 368"/>
                  <a:gd name="T5" fmla="*/ 86 h 1049"/>
                  <a:gd name="T6" fmla="*/ 170 w 368"/>
                  <a:gd name="T7" fmla="*/ 171 h 1049"/>
                  <a:gd name="T8" fmla="*/ 141 w 368"/>
                  <a:gd name="T9" fmla="*/ 199 h 1049"/>
                  <a:gd name="T10" fmla="*/ 170 w 368"/>
                  <a:gd name="T11" fmla="*/ 341 h 1049"/>
                  <a:gd name="T12" fmla="*/ 198 w 368"/>
                  <a:gd name="T13" fmla="*/ 369 h 1049"/>
                  <a:gd name="T14" fmla="*/ 170 w 368"/>
                  <a:gd name="T15" fmla="*/ 397 h 1049"/>
                  <a:gd name="T16" fmla="*/ 85 w 368"/>
                  <a:gd name="T17" fmla="*/ 823 h 1049"/>
                  <a:gd name="T18" fmla="*/ 0 w 368"/>
                  <a:gd name="T19" fmla="*/ 936 h 1049"/>
                  <a:gd name="T20" fmla="*/ 28 w 368"/>
                  <a:gd name="T21" fmla="*/ 993 h 1049"/>
                  <a:gd name="T22" fmla="*/ 113 w 368"/>
                  <a:gd name="T23" fmla="*/ 1049 h 1049"/>
                  <a:gd name="T24" fmla="*/ 170 w 368"/>
                  <a:gd name="T25" fmla="*/ 1021 h 1049"/>
                  <a:gd name="T26" fmla="*/ 226 w 368"/>
                  <a:gd name="T27" fmla="*/ 936 h 1049"/>
                  <a:gd name="T28" fmla="*/ 226 w 368"/>
                  <a:gd name="T29" fmla="*/ 823 h 1049"/>
                  <a:gd name="T30" fmla="*/ 170 w 368"/>
                  <a:gd name="T31" fmla="*/ 738 h 1049"/>
                  <a:gd name="T32" fmla="*/ 198 w 368"/>
                  <a:gd name="T33" fmla="*/ 511 h 1049"/>
                  <a:gd name="T34" fmla="*/ 368 w 368"/>
                  <a:gd name="T35" fmla="*/ 256 h 1049"/>
                  <a:gd name="T36" fmla="*/ 340 w 368"/>
                  <a:gd name="T37" fmla="*/ 227 h 1049"/>
                  <a:gd name="T38" fmla="*/ 368 w 368"/>
                  <a:gd name="T39" fmla="*/ 171 h 1049"/>
                  <a:gd name="T40" fmla="*/ 368 w 368"/>
                  <a:gd name="T41" fmla="*/ 142 h 1049"/>
                  <a:gd name="T42" fmla="*/ 340 w 368"/>
                  <a:gd name="T43" fmla="*/ 29 h 1049"/>
                  <a:gd name="T44" fmla="*/ 283 w 368"/>
                  <a:gd name="T45" fmla="*/ 114 h 1049"/>
                  <a:gd name="T46" fmla="*/ 226 w 368"/>
                  <a:gd name="T47" fmla="*/ 86 h 1049"/>
                  <a:gd name="T48" fmla="*/ 255 w 368"/>
                  <a:gd name="T49" fmla="*/ 0 h 10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368" h="1049">
                    <a:moveTo>
                      <a:pt x="255" y="0"/>
                    </a:moveTo>
                    <a:lnTo>
                      <a:pt x="198" y="29"/>
                    </a:lnTo>
                    <a:lnTo>
                      <a:pt x="170" y="86"/>
                    </a:lnTo>
                    <a:lnTo>
                      <a:pt x="170" y="171"/>
                    </a:lnTo>
                    <a:lnTo>
                      <a:pt x="141" y="199"/>
                    </a:lnTo>
                    <a:lnTo>
                      <a:pt x="170" y="341"/>
                    </a:lnTo>
                    <a:lnTo>
                      <a:pt x="198" y="369"/>
                    </a:lnTo>
                    <a:lnTo>
                      <a:pt x="170" y="397"/>
                    </a:lnTo>
                    <a:lnTo>
                      <a:pt x="85" y="823"/>
                    </a:lnTo>
                    <a:lnTo>
                      <a:pt x="0" y="936"/>
                    </a:lnTo>
                    <a:lnTo>
                      <a:pt x="28" y="993"/>
                    </a:lnTo>
                    <a:lnTo>
                      <a:pt x="113" y="1049"/>
                    </a:lnTo>
                    <a:lnTo>
                      <a:pt x="170" y="1021"/>
                    </a:lnTo>
                    <a:lnTo>
                      <a:pt x="226" y="936"/>
                    </a:lnTo>
                    <a:lnTo>
                      <a:pt x="226" y="823"/>
                    </a:lnTo>
                    <a:lnTo>
                      <a:pt x="170" y="738"/>
                    </a:lnTo>
                    <a:lnTo>
                      <a:pt x="198" y="511"/>
                    </a:lnTo>
                    <a:lnTo>
                      <a:pt x="368" y="256"/>
                    </a:lnTo>
                    <a:lnTo>
                      <a:pt x="340" y="227"/>
                    </a:lnTo>
                    <a:lnTo>
                      <a:pt x="368" y="171"/>
                    </a:lnTo>
                    <a:lnTo>
                      <a:pt x="368" y="142"/>
                    </a:lnTo>
                    <a:lnTo>
                      <a:pt x="340" y="29"/>
                    </a:lnTo>
                    <a:lnTo>
                      <a:pt x="283" y="114"/>
                    </a:lnTo>
                    <a:lnTo>
                      <a:pt x="226" y="86"/>
                    </a:lnTo>
                    <a:lnTo>
                      <a:pt x="255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7" name="Freeform 347"/>
              <p:cNvSpPr>
                <a:spLocks/>
              </p:cNvSpPr>
              <p:nvPr/>
            </p:nvSpPr>
            <p:spPr bwMode="auto">
              <a:xfrm>
                <a:off x="3818" y="2643"/>
                <a:ext cx="595" cy="652"/>
              </a:xfrm>
              <a:custGeom>
                <a:avLst/>
                <a:gdLst>
                  <a:gd name="T0" fmla="*/ 312 w 595"/>
                  <a:gd name="T1" fmla="*/ 652 h 652"/>
                  <a:gd name="T2" fmla="*/ 340 w 595"/>
                  <a:gd name="T3" fmla="*/ 595 h 652"/>
                  <a:gd name="T4" fmla="*/ 312 w 595"/>
                  <a:gd name="T5" fmla="*/ 539 h 652"/>
                  <a:gd name="T6" fmla="*/ 283 w 595"/>
                  <a:gd name="T7" fmla="*/ 425 h 652"/>
                  <a:gd name="T8" fmla="*/ 340 w 595"/>
                  <a:gd name="T9" fmla="*/ 425 h 652"/>
                  <a:gd name="T10" fmla="*/ 312 w 595"/>
                  <a:gd name="T11" fmla="*/ 368 h 652"/>
                  <a:gd name="T12" fmla="*/ 368 w 595"/>
                  <a:gd name="T13" fmla="*/ 283 h 652"/>
                  <a:gd name="T14" fmla="*/ 510 w 595"/>
                  <a:gd name="T15" fmla="*/ 227 h 652"/>
                  <a:gd name="T16" fmla="*/ 595 w 595"/>
                  <a:gd name="T17" fmla="*/ 113 h 652"/>
                  <a:gd name="T18" fmla="*/ 567 w 595"/>
                  <a:gd name="T19" fmla="*/ 57 h 652"/>
                  <a:gd name="T20" fmla="*/ 482 w 595"/>
                  <a:gd name="T21" fmla="*/ 57 h 652"/>
                  <a:gd name="T22" fmla="*/ 397 w 595"/>
                  <a:gd name="T23" fmla="*/ 0 h 652"/>
                  <a:gd name="T24" fmla="*/ 227 w 595"/>
                  <a:gd name="T25" fmla="*/ 0 h 652"/>
                  <a:gd name="T26" fmla="*/ 170 w 595"/>
                  <a:gd name="T27" fmla="*/ 142 h 652"/>
                  <a:gd name="T28" fmla="*/ 0 w 595"/>
                  <a:gd name="T29" fmla="*/ 255 h 652"/>
                  <a:gd name="T30" fmla="*/ 113 w 595"/>
                  <a:gd name="T31" fmla="*/ 397 h 652"/>
                  <a:gd name="T32" fmla="*/ 85 w 595"/>
                  <a:gd name="T33" fmla="*/ 453 h 652"/>
                  <a:gd name="T34" fmla="*/ 56 w 595"/>
                  <a:gd name="T35" fmla="*/ 539 h 652"/>
                  <a:gd name="T36" fmla="*/ 113 w 595"/>
                  <a:gd name="T37" fmla="*/ 567 h 652"/>
                  <a:gd name="T38" fmla="*/ 170 w 595"/>
                  <a:gd name="T39" fmla="*/ 482 h 652"/>
                  <a:gd name="T40" fmla="*/ 198 w 595"/>
                  <a:gd name="T41" fmla="*/ 595 h 652"/>
                  <a:gd name="T42" fmla="*/ 283 w 595"/>
                  <a:gd name="T43" fmla="*/ 595 h 652"/>
                  <a:gd name="T44" fmla="*/ 312 w 595"/>
                  <a:gd name="T45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95" h="652">
                    <a:moveTo>
                      <a:pt x="312" y="652"/>
                    </a:moveTo>
                    <a:lnTo>
                      <a:pt x="340" y="595"/>
                    </a:lnTo>
                    <a:lnTo>
                      <a:pt x="312" y="539"/>
                    </a:lnTo>
                    <a:lnTo>
                      <a:pt x="283" y="425"/>
                    </a:lnTo>
                    <a:lnTo>
                      <a:pt x="340" y="425"/>
                    </a:lnTo>
                    <a:lnTo>
                      <a:pt x="312" y="368"/>
                    </a:lnTo>
                    <a:lnTo>
                      <a:pt x="368" y="283"/>
                    </a:lnTo>
                    <a:lnTo>
                      <a:pt x="510" y="227"/>
                    </a:lnTo>
                    <a:lnTo>
                      <a:pt x="595" y="113"/>
                    </a:lnTo>
                    <a:lnTo>
                      <a:pt x="567" y="57"/>
                    </a:lnTo>
                    <a:lnTo>
                      <a:pt x="482" y="57"/>
                    </a:lnTo>
                    <a:lnTo>
                      <a:pt x="397" y="0"/>
                    </a:lnTo>
                    <a:lnTo>
                      <a:pt x="227" y="0"/>
                    </a:lnTo>
                    <a:lnTo>
                      <a:pt x="170" y="142"/>
                    </a:lnTo>
                    <a:lnTo>
                      <a:pt x="0" y="255"/>
                    </a:lnTo>
                    <a:lnTo>
                      <a:pt x="113" y="397"/>
                    </a:lnTo>
                    <a:lnTo>
                      <a:pt x="85" y="453"/>
                    </a:lnTo>
                    <a:lnTo>
                      <a:pt x="56" y="539"/>
                    </a:lnTo>
                    <a:lnTo>
                      <a:pt x="113" y="567"/>
                    </a:lnTo>
                    <a:lnTo>
                      <a:pt x="170" y="482"/>
                    </a:lnTo>
                    <a:lnTo>
                      <a:pt x="198" y="595"/>
                    </a:lnTo>
                    <a:lnTo>
                      <a:pt x="283" y="595"/>
                    </a:lnTo>
                    <a:lnTo>
                      <a:pt x="312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8" name="Freeform 348"/>
              <p:cNvSpPr>
                <a:spLocks/>
              </p:cNvSpPr>
              <p:nvPr/>
            </p:nvSpPr>
            <p:spPr bwMode="auto">
              <a:xfrm>
                <a:off x="4101" y="2728"/>
                <a:ext cx="426" cy="595"/>
              </a:xfrm>
              <a:custGeom>
                <a:avLst/>
                <a:gdLst>
                  <a:gd name="T0" fmla="*/ 397 w 426"/>
                  <a:gd name="T1" fmla="*/ 510 h 595"/>
                  <a:gd name="T2" fmla="*/ 397 w 426"/>
                  <a:gd name="T3" fmla="*/ 425 h 595"/>
                  <a:gd name="T4" fmla="*/ 397 w 426"/>
                  <a:gd name="T5" fmla="*/ 255 h 595"/>
                  <a:gd name="T6" fmla="*/ 312 w 426"/>
                  <a:gd name="T7" fmla="*/ 255 h 595"/>
                  <a:gd name="T8" fmla="*/ 426 w 426"/>
                  <a:gd name="T9" fmla="*/ 113 h 595"/>
                  <a:gd name="T10" fmla="*/ 426 w 426"/>
                  <a:gd name="T11" fmla="*/ 0 h 595"/>
                  <a:gd name="T12" fmla="*/ 397 w 426"/>
                  <a:gd name="T13" fmla="*/ 57 h 595"/>
                  <a:gd name="T14" fmla="*/ 312 w 426"/>
                  <a:gd name="T15" fmla="*/ 28 h 595"/>
                  <a:gd name="T16" fmla="*/ 227 w 426"/>
                  <a:gd name="T17" fmla="*/ 142 h 595"/>
                  <a:gd name="T18" fmla="*/ 85 w 426"/>
                  <a:gd name="T19" fmla="*/ 198 h 595"/>
                  <a:gd name="T20" fmla="*/ 29 w 426"/>
                  <a:gd name="T21" fmla="*/ 283 h 595"/>
                  <a:gd name="T22" fmla="*/ 57 w 426"/>
                  <a:gd name="T23" fmla="*/ 340 h 595"/>
                  <a:gd name="T24" fmla="*/ 0 w 426"/>
                  <a:gd name="T25" fmla="*/ 340 h 595"/>
                  <a:gd name="T26" fmla="*/ 29 w 426"/>
                  <a:gd name="T27" fmla="*/ 454 h 595"/>
                  <a:gd name="T28" fmla="*/ 57 w 426"/>
                  <a:gd name="T29" fmla="*/ 510 h 595"/>
                  <a:gd name="T30" fmla="*/ 142 w 426"/>
                  <a:gd name="T31" fmla="*/ 510 h 595"/>
                  <a:gd name="T32" fmla="*/ 142 w 426"/>
                  <a:gd name="T33" fmla="*/ 567 h 595"/>
                  <a:gd name="T34" fmla="*/ 199 w 426"/>
                  <a:gd name="T35" fmla="*/ 595 h 595"/>
                  <a:gd name="T36" fmla="*/ 199 w 426"/>
                  <a:gd name="T37" fmla="*/ 567 h 595"/>
                  <a:gd name="T38" fmla="*/ 255 w 426"/>
                  <a:gd name="T39" fmla="*/ 567 h 595"/>
                  <a:gd name="T40" fmla="*/ 397 w 426"/>
                  <a:gd name="T41" fmla="*/ 510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6" h="595">
                    <a:moveTo>
                      <a:pt x="397" y="510"/>
                    </a:moveTo>
                    <a:lnTo>
                      <a:pt x="397" y="425"/>
                    </a:lnTo>
                    <a:lnTo>
                      <a:pt x="397" y="255"/>
                    </a:lnTo>
                    <a:lnTo>
                      <a:pt x="312" y="255"/>
                    </a:lnTo>
                    <a:lnTo>
                      <a:pt x="426" y="113"/>
                    </a:lnTo>
                    <a:lnTo>
                      <a:pt x="426" y="0"/>
                    </a:lnTo>
                    <a:lnTo>
                      <a:pt x="397" y="57"/>
                    </a:lnTo>
                    <a:lnTo>
                      <a:pt x="312" y="28"/>
                    </a:lnTo>
                    <a:lnTo>
                      <a:pt x="227" y="142"/>
                    </a:lnTo>
                    <a:lnTo>
                      <a:pt x="85" y="198"/>
                    </a:lnTo>
                    <a:lnTo>
                      <a:pt x="29" y="283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29" y="454"/>
                    </a:lnTo>
                    <a:lnTo>
                      <a:pt x="57" y="510"/>
                    </a:lnTo>
                    <a:lnTo>
                      <a:pt x="142" y="510"/>
                    </a:lnTo>
                    <a:lnTo>
                      <a:pt x="142" y="567"/>
                    </a:lnTo>
                    <a:lnTo>
                      <a:pt x="199" y="595"/>
                    </a:lnTo>
                    <a:lnTo>
                      <a:pt x="199" y="567"/>
                    </a:lnTo>
                    <a:lnTo>
                      <a:pt x="255" y="567"/>
                    </a:lnTo>
                    <a:lnTo>
                      <a:pt x="397" y="51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09" name="Freeform 349"/>
              <p:cNvSpPr>
                <a:spLocks/>
              </p:cNvSpPr>
              <p:nvPr/>
            </p:nvSpPr>
            <p:spPr bwMode="auto">
              <a:xfrm>
                <a:off x="4073" y="4287"/>
                <a:ext cx="680" cy="681"/>
              </a:xfrm>
              <a:custGeom>
                <a:avLst/>
                <a:gdLst>
                  <a:gd name="T0" fmla="*/ 28 w 680"/>
                  <a:gd name="T1" fmla="*/ 340 h 681"/>
                  <a:gd name="T2" fmla="*/ 57 w 680"/>
                  <a:gd name="T3" fmla="*/ 284 h 681"/>
                  <a:gd name="T4" fmla="*/ 28 w 680"/>
                  <a:gd name="T5" fmla="*/ 255 h 681"/>
                  <a:gd name="T6" fmla="*/ 0 w 680"/>
                  <a:gd name="T7" fmla="*/ 142 h 681"/>
                  <a:gd name="T8" fmla="*/ 113 w 680"/>
                  <a:gd name="T9" fmla="*/ 142 h 681"/>
                  <a:gd name="T10" fmla="*/ 142 w 680"/>
                  <a:gd name="T11" fmla="*/ 114 h 681"/>
                  <a:gd name="T12" fmla="*/ 283 w 680"/>
                  <a:gd name="T13" fmla="*/ 114 h 681"/>
                  <a:gd name="T14" fmla="*/ 397 w 680"/>
                  <a:gd name="T15" fmla="*/ 0 h 681"/>
                  <a:gd name="T16" fmla="*/ 454 w 680"/>
                  <a:gd name="T17" fmla="*/ 57 h 681"/>
                  <a:gd name="T18" fmla="*/ 482 w 680"/>
                  <a:gd name="T19" fmla="*/ 57 h 681"/>
                  <a:gd name="T20" fmla="*/ 482 w 680"/>
                  <a:gd name="T21" fmla="*/ 114 h 681"/>
                  <a:gd name="T22" fmla="*/ 595 w 680"/>
                  <a:gd name="T23" fmla="*/ 142 h 681"/>
                  <a:gd name="T24" fmla="*/ 680 w 680"/>
                  <a:gd name="T25" fmla="*/ 199 h 681"/>
                  <a:gd name="T26" fmla="*/ 680 w 680"/>
                  <a:gd name="T27" fmla="*/ 255 h 681"/>
                  <a:gd name="T28" fmla="*/ 567 w 680"/>
                  <a:gd name="T29" fmla="*/ 284 h 681"/>
                  <a:gd name="T30" fmla="*/ 510 w 680"/>
                  <a:gd name="T31" fmla="*/ 369 h 681"/>
                  <a:gd name="T32" fmla="*/ 425 w 680"/>
                  <a:gd name="T33" fmla="*/ 425 h 681"/>
                  <a:gd name="T34" fmla="*/ 454 w 680"/>
                  <a:gd name="T35" fmla="*/ 510 h 681"/>
                  <a:gd name="T36" fmla="*/ 454 w 680"/>
                  <a:gd name="T37" fmla="*/ 539 h 681"/>
                  <a:gd name="T38" fmla="*/ 482 w 680"/>
                  <a:gd name="T39" fmla="*/ 595 h 681"/>
                  <a:gd name="T40" fmla="*/ 454 w 680"/>
                  <a:gd name="T41" fmla="*/ 681 h 681"/>
                  <a:gd name="T42" fmla="*/ 312 w 680"/>
                  <a:gd name="T43" fmla="*/ 652 h 681"/>
                  <a:gd name="T44" fmla="*/ 283 w 680"/>
                  <a:gd name="T45" fmla="*/ 567 h 681"/>
                  <a:gd name="T46" fmla="*/ 312 w 680"/>
                  <a:gd name="T47" fmla="*/ 482 h 681"/>
                  <a:gd name="T48" fmla="*/ 227 w 680"/>
                  <a:gd name="T49" fmla="*/ 397 h 681"/>
                  <a:gd name="T50" fmla="*/ 28 w 680"/>
                  <a:gd name="T51" fmla="*/ 34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80" h="681">
                    <a:moveTo>
                      <a:pt x="28" y="340"/>
                    </a:moveTo>
                    <a:lnTo>
                      <a:pt x="57" y="284"/>
                    </a:lnTo>
                    <a:lnTo>
                      <a:pt x="28" y="255"/>
                    </a:lnTo>
                    <a:lnTo>
                      <a:pt x="0" y="142"/>
                    </a:lnTo>
                    <a:lnTo>
                      <a:pt x="113" y="142"/>
                    </a:lnTo>
                    <a:lnTo>
                      <a:pt x="142" y="114"/>
                    </a:lnTo>
                    <a:lnTo>
                      <a:pt x="283" y="114"/>
                    </a:lnTo>
                    <a:lnTo>
                      <a:pt x="397" y="0"/>
                    </a:lnTo>
                    <a:lnTo>
                      <a:pt x="454" y="57"/>
                    </a:lnTo>
                    <a:lnTo>
                      <a:pt x="482" y="57"/>
                    </a:lnTo>
                    <a:lnTo>
                      <a:pt x="482" y="114"/>
                    </a:lnTo>
                    <a:lnTo>
                      <a:pt x="595" y="142"/>
                    </a:lnTo>
                    <a:lnTo>
                      <a:pt x="680" y="199"/>
                    </a:lnTo>
                    <a:lnTo>
                      <a:pt x="680" y="255"/>
                    </a:lnTo>
                    <a:lnTo>
                      <a:pt x="567" y="284"/>
                    </a:lnTo>
                    <a:lnTo>
                      <a:pt x="510" y="369"/>
                    </a:lnTo>
                    <a:lnTo>
                      <a:pt x="425" y="425"/>
                    </a:lnTo>
                    <a:lnTo>
                      <a:pt x="454" y="510"/>
                    </a:lnTo>
                    <a:lnTo>
                      <a:pt x="454" y="539"/>
                    </a:lnTo>
                    <a:lnTo>
                      <a:pt x="482" y="595"/>
                    </a:lnTo>
                    <a:lnTo>
                      <a:pt x="454" y="681"/>
                    </a:lnTo>
                    <a:lnTo>
                      <a:pt x="312" y="652"/>
                    </a:lnTo>
                    <a:lnTo>
                      <a:pt x="283" y="567"/>
                    </a:lnTo>
                    <a:lnTo>
                      <a:pt x="312" y="482"/>
                    </a:lnTo>
                    <a:lnTo>
                      <a:pt x="227" y="397"/>
                    </a:lnTo>
                    <a:lnTo>
                      <a:pt x="28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0" name="Freeform 350"/>
              <p:cNvSpPr>
                <a:spLocks/>
              </p:cNvSpPr>
              <p:nvPr/>
            </p:nvSpPr>
            <p:spPr bwMode="auto">
              <a:xfrm>
                <a:off x="4498" y="4542"/>
                <a:ext cx="907" cy="539"/>
              </a:xfrm>
              <a:custGeom>
                <a:avLst/>
                <a:gdLst>
                  <a:gd name="T0" fmla="*/ 57 w 907"/>
                  <a:gd name="T1" fmla="*/ 340 h 539"/>
                  <a:gd name="T2" fmla="*/ 29 w 907"/>
                  <a:gd name="T3" fmla="*/ 284 h 539"/>
                  <a:gd name="T4" fmla="*/ 29 w 907"/>
                  <a:gd name="T5" fmla="*/ 255 h 539"/>
                  <a:gd name="T6" fmla="*/ 0 w 907"/>
                  <a:gd name="T7" fmla="*/ 170 h 539"/>
                  <a:gd name="T8" fmla="*/ 85 w 907"/>
                  <a:gd name="T9" fmla="*/ 114 h 539"/>
                  <a:gd name="T10" fmla="*/ 142 w 907"/>
                  <a:gd name="T11" fmla="*/ 29 h 539"/>
                  <a:gd name="T12" fmla="*/ 255 w 907"/>
                  <a:gd name="T13" fmla="*/ 0 h 539"/>
                  <a:gd name="T14" fmla="*/ 482 w 907"/>
                  <a:gd name="T15" fmla="*/ 0 h 539"/>
                  <a:gd name="T16" fmla="*/ 539 w 907"/>
                  <a:gd name="T17" fmla="*/ 29 h 539"/>
                  <a:gd name="T18" fmla="*/ 709 w 907"/>
                  <a:gd name="T19" fmla="*/ 0 h 539"/>
                  <a:gd name="T20" fmla="*/ 794 w 907"/>
                  <a:gd name="T21" fmla="*/ 29 h 539"/>
                  <a:gd name="T22" fmla="*/ 907 w 907"/>
                  <a:gd name="T23" fmla="*/ 284 h 539"/>
                  <a:gd name="T24" fmla="*/ 851 w 907"/>
                  <a:gd name="T25" fmla="*/ 369 h 539"/>
                  <a:gd name="T26" fmla="*/ 766 w 907"/>
                  <a:gd name="T27" fmla="*/ 369 h 539"/>
                  <a:gd name="T28" fmla="*/ 652 w 907"/>
                  <a:gd name="T29" fmla="*/ 539 h 539"/>
                  <a:gd name="T30" fmla="*/ 596 w 907"/>
                  <a:gd name="T31" fmla="*/ 511 h 539"/>
                  <a:gd name="T32" fmla="*/ 454 w 907"/>
                  <a:gd name="T33" fmla="*/ 539 h 539"/>
                  <a:gd name="T34" fmla="*/ 397 w 907"/>
                  <a:gd name="T35" fmla="*/ 454 h 539"/>
                  <a:gd name="T36" fmla="*/ 454 w 907"/>
                  <a:gd name="T37" fmla="*/ 369 h 539"/>
                  <a:gd name="T38" fmla="*/ 369 w 907"/>
                  <a:gd name="T39" fmla="*/ 312 h 539"/>
                  <a:gd name="T40" fmla="*/ 312 w 907"/>
                  <a:gd name="T41" fmla="*/ 340 h 539"/>
                  <a:gd name="T42" fmla="*/ 114 w 907"/>
                  <a:gd name="T43" fmla="*/ 312 h 539"/>
                  <a:gd name="T44" fmla="*/ 57 w 907"/>
                  <a:gd name="T45" fmla="*/ 340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907" h="539">
                    <a:moveTo>
                      <a:pt x="57" y="340"/>
                    </a:moveTo>
                    <a:lnTo>
                      <a:pt x="29" y="284"/>
                    </a:lnTo>
                    <a:lnTo>
                      <a:pt x="29" y="255"/>
                    </a:lnTo>
                    <a:lnTo>
                      <a:pt x="0" y="170"/>
                    </a:lnTo>
                    <a:lnTo>
                      <a:pt x="85" y="114"/>
                    </a:lnTo>
                    <a:lnTo>
                      <a:pt x="142" y="29"/>
                    </a:lnTo>
                    <a:lnTo>
                      <a:pt x="255" y="0"/>
                    </a:lnTo>
                    <a:lnTo>
                      <a:pt x="482" y="0"/>
                    </a:lnTo>
                    <a:lnTo>
                      <a:pt x="539" y="29"/>
                    </a:lnTo>
                    <a:lnTo>
                      <a:pt x="709" y="0"/>
                    </a:lnTo>
                    <a:lnTo>
                      <a:pt x="794" y="29"/>
                    </a:lnTo>
                    <a:lnTo>
                      <a:pt x="907" y="284"/>
                    </a:lnTo>
                    <a:lnTo>
                      <a:pt x="851" y="369"/>
                    </a:lnTo>
                    <a:lnTo>
                      <a:pt x="766" y="369"/>
                    </a:lnTo>
                    <a:lnTo>
                      <a:pt x="652" y="539"/>
                    </a:lnTo>
                    <a:lnTo>
                      <a:pt x="596" y="511"/>
                    </a:lnTo>
                    <a:lnTo>
                      <a:pt x="454" y="539"/>
                    </a:lnTo>
                    <a:lnTo>
                      <a:pt x="397" y="454"/>
                    </a:lnTo>
                    <a:lnTo>
                      <a:pt x="454" y="369"/>
                    </a:lnTo>
                    <a:lnTo>
                      <a:pt x="369" y="312"/>
                    </a:lnTo>
                    <a:lnTo>
                      <a:pt x="312" y="340"/>
                    </a:lnTo>
                    <a:lnTo>
                      <a:pt x="114" y="312"/>
                    </a:lnTo>
                    <a:lnTo>
                      <a:pt x="57" y="34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1" name="Freeform 351"/>
              <p:cNvSpPr>
                <a:spLocks/>
              </p:cNvSpPr>
              <p:nvPr/>
            </p:nvSpPr>
            <p:spPr bwMode="auto">
              <a:xfrm>
                <a:off x="4527" y="4230"/>
                <a:ext cx="680" cy="341"/>
              </a:xfrm>
              <a:custGeom>
                <a:avLst/>
                <a:gdLst>
                  <a:gd name="T0" fmla="*/ 28 w 680"/>
                  <a:gd name="T1" fmla="*/ 171 h 341"/>
                  <a:gd name="T2" fmla="*/ 28 w 680"/>
                  <a:gd name="T3" fmla="*/ 114 h 341"/>
                  <a:gd name="T4" fmla="*/ 0 w 680"/>
                  <a:gd name="T5" fmla="*/ 114 h 341"/>
                  <a:gd name="T6" fmla="*/ 28 w 680"/>
                  <a:gd name="T7" fmla="*/ 29 h 341"/>
                  <a:gd name="T8" fmla="*/ 56 w 680"/>
                  <a:gd name="T9" fmla="*/ 0 h 341"/>
                  <a:gd name="T10" fmla="*/ 255 w 680"/>
                  <a:gd name="T11" fmla="*/ 85 h 341"/>
                  <a:gd name="T12" fmla="*/ 283 w 680"/>
                  <a:gd name="T13" fmla="*/ 142 h 341"/>
                  <a:gd name="T14" fmla="*/ 481 w 680"/>
                  <a:gd name="T15" fmla="*/ 171 h 341"/>
                  <a:gd name="T16" fmla="*/ 680 w 680"/>
                  <a:gd name="T17" fmla="*/ 256 h 341"/>
                  <a:gd name="T18" fmla="*/ 680 w 680"/>
                  <a:gd name="T19" fmla="*/ 312 h 341"/>
                  <a:gd name="T20" fmla="*/ 510 w 680"/>
                  <a:gd name="T21" fmla="*/ 341 h 341"/>
                  <a:gd name="T22" fmla="*/ 453 w 680"/>
                  <a:gd name="T23" fmla="*/ 312 h 341"/>
                  <a:gd name="T24" fmla="*/ 226 w 680"/>
                  <a:gd name="T25" fmla="*/ 312 h 341"/>
                  <a:gd name="T26" fmla="*/ 226 w 680"/>
                  <a:gd name="T27" fmla="*/ 256 h 341"/>
                  <a:gd name="T28" fmla="*/ 141 w 680"/>
                  <a:gd name="T29" fmla="*/ 199 h 341"/>
                  <a:gd name="T30" fmla="*/ 28 w 680"/>
                  <a:gd name="T31" fmla="*/ 17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0" h="341">
                    <a:moveTo>
                      <a:pt x="28" y="171"/>
                    </a:moveTo>
                    <a:lnTo>
                      <a:pt x="28" y="114"/>
                    </a:lnTo>
                    <a:lnTo>
                      <a:pt x="0" y="114"/>
                    </a:lnTo>
                    <a:lnTo>
                      <a:pt x="28" y="29"/>
                    </a:lnTo>
                    <a:lnTo>
                      <a:pt x="56" y="0"/>
                    </a:lnTo>
                    <a:lnTo>
                      <a:pt x="255" y="85"/>
                    </a:lnTo>
                    <a:lnTo>
                      <a:pt x="283" y="142"/>
                    </a:lnTo>
                    <a:lnTo>
                      <a:pt x="481" y="171"/>
                    </a:lnTo>
                    <a:lnTo>
                      <a:pt x="680" y="256"/>
                    </a:lnTo>
                    <a:lnTo>
                      <a:pt x="680" y="312"/>
                    </a:lnTo>
                    <a:lnTo>
                      <a:pt x="510" y="341"/>
                    </a:lnTo>
                    <a:lnTo>
                      <a:pt x="453" y="312"/>
                    </a:lnTo>
                    <a:lnTo>
                      <a:pt x="226" y="312"/>
                    </a:lnTo>
                    <a:lnTo>
                      <a:pt x="226" y="256"/>
                    </a:lnTo>
                    <a:lnTo>
                      <a:pt x="141" y="199"/>
                    </a:lnTo>
                    <a:lnTo>
                      <a:pt x="28" y="171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3" name="Freeform 353"/>
              <p:cNvSpPr>
                <a:spLocks/>
              </p:cNvSpPr>
              <p:nvPr/>
            </p:nvSpPr>
            <p:spPr bwMode="auto">
              <a:xfrm>
                <a:off x="3931" y="3749"/>
                <a:ext cx="1134" cy="538"/>
              </a:xfrm>
              <a:custGeom>
                <a:avLst/>
                <a:gdLst>
                  <a:gd name="T0" fmla="*/ 907 w 1134"/>
                  <a:gd name="T1" fmla="*/ 28 h 538"/>
                  <a:gd name="T2" fmla="*/ 624 w 1134"/>
                  <a:gd name="T3" fmla="*/ 56 h 538"/>
                  <a:gd name="T4" fmla="*/ 539 w 1134"/>
                  <a:gd name="T5" fmla="*/ 0 h 538"/>
                  <a:gd name="T6" fmla="*/ 510 w 1134"/>
                  <a:gd name="T7" fmla="*/ 56 h 538"/>
                  <a:gd name="T8" fmla="*/ 369 w 1134"/>
                  <a:gd name="T9" fmla="*/ 56 h 538"/>
                  <a:gd name="T10" fmla="*/ 255 w 1134"/>
                  <a:gd name="T11" fmla="*/ 141 h 538"/>
                  <a:gd name="T12" fmla="*/ 227 w 1134"/>
                  <a:gd name="T13" fmla="*/ 141 h 538"/>
                  <a:gd name="T14" fmla="*/ 114 w 1134"/>
                  <a:gd name="T15" fmla="*/ 255 h 538"/>
                  <a:gd name="T16" fmla="*/ 85 w 1134"/>
                  <a:gd name="T17" fmla="*/ 255 h 538"/>
                  <a:gd name="T18" fmla="*/ 29 w 1134"/>
                  <a:gd name="T19" fmla="*/ 283 h 538"/>
                  <a:gd name="T20" fmla="*/ 29 w 1134"/>
                  <a:gd name="T21" fmla="*/ 340 h 538"/>
                  <a:gd name="T22" fmla="*/ 0 w 1134"/>
                  <a:gd name="T23" fmla="*/ 368 h 538"/>
                  <a:gd name="T24" fmla="*/ 57 w 1134"/>
                  <a:gd name="T25" fmla="*/ 396 h 538"/>
                  <a:gd name="T26" fmla="*/ 57 w 1134"/>
                  <a:gd name="T27" fmla="*/ 453 h 538"/>
                  <a:gd name="T28" fmla="*/ 114 w 1134"/>
                  <a:gd name="T29" fmla="*/ 510 h 538"/>
                  <a:gd name="T30" fmla="*/ 170 w 1134"/>
                  <a:gd name="T31" fmla="*/ 538 h 538"/>
                  <a:gd name="T32" fmla="*/ 170 w 1134"/>
                  <a:gd name="T33" fmla="*/ 453 h 538"/>
                  <a:gd name="T34" fmla="*/ 227 w 1134"/>
                  <a:gd name="T35" fmla="*/ 481 h 538"/>
                  <a:gd name="T36" fmla="*/ 284 w 1134"/>
                  <a:gd name="T37" fmla="*/ 453 h 538"/>
                  <a:gd name="T38" fmla="*/ 510 w 1134"/>
                  <a:gd name="T39" fmla="*/ 226 h 538"/>
                  <a:gd name="T40" fmla="*/ 567 w 1134"/>
                  <a:gd name="T41" fmla="*/ 311 h 538"/>
                  <a:gd name="T42" fmla="*/ 596 w 1134"/>
                  <a:gd name="T43" fmla="*/ 283 h 538"/>
                  <a:gd name="T44" fmla="*/ 624 w 1134"/>
                  <a:gd name="T45" fmla="*/ 311 h 538"/>
                  <a:gd name="T46" fmla="*/ 652 w 1134"/>
                  <a:gd name="T47" fmla="*/ 255 h 538"/>
                  <a:gd name="T48" fmla="*/ 737 w 1134"/>
                  <a:gd name="T49" fmla="*/ 283 h 538"/>
                  <a:gd name="T50" fmla="*/ 766 w 1134"/>
                  <a:gd name="T51" fmla="*/ 255 h 538"/>
                  <a:gd name="T52" fmla="*/ 936 w 1134"/>
                  <a:gd name="T53" fmla="*/ 368 h 538"/>
                  <a:gd name="T54" fmla="*/ 1049 w 1134"/>
                  <a:gd name="T55" fmla="*/ 340 h 538"/>
                  <a:gd name="T56" fmla="*/ 1077 w 1134"/>
                  <a:gd name="T57" fmla="*/ 368 h 538"/>
                  <a:gd name="T58" fmla="*/ 1134 w 1134"/>
                  <a:gd name="T59" fmla="*/ 311 h 538"/>
                  <a:gd name="T60" fmla="*/ 1106 w 1134"/>
                  <a:gd name="T61" fmla="*/ 198 h 538"/>
                  <a:gd name="T62" fmla="*/ 964 w 1134"/>
                  <a:gd name="T63" fmla="*/ 198 h 538"/>
                  <a:gd name="T64" fmla="*/ 907 w 1134"/>
                  <a:gd name="T65" fmla="*/ 28 h 5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134" h="538">
                    <a:moveTo>
                      <a:pt x="907" y="28"/>
                    </a:moveTo>
                    <a:lnTo>
                      <a:pt x="624" y="56"/>
                    </a:lnTo>
                    <a:lnTo>
                      <a:pt x="539" y="0"/>
                    </a:lnTo>
                    <a:lnTo>
                      <a:pt x="510" y="56"/>
                    </a:lnTo>
                    <a:lnTo>
                      <a:pt x="369" y="56"/>
                    </a:lnTo>
                    <a:lnTo>
                      <a:pt x="255" y="141"/>
                    </a:lnTo>
                    <a:lnTo>
                      <a:pt x="227" y="141"/>
                    </a:lnTo>
                    <a:lnTo>
                      <a:pt x="114" y="255"/>
                    </a:lnTo>
                    <a:lnTo>
                      <a:pt x="85" y="255"/>
                    </a:lnTo>
                    <a:lnTo>
                      <a:pt x="29" y="283"/>
                    </a:lnTo>
                    <a:lnTo>
                      <a:pt x="29" y="340"/>
                    </a:lnTo>
                    <a:lnTo>
                      <a:pt x="0" y="368"/>
                    </a:lnTo>
                    <a:lnTo>
                      <a:pt x="57" y="396"/>
                    </a:lnTo>
                    <a:lnTo>
                      <a:pt x="57" y="453"/>
                    </a:lnTo>
                    <a:lnTo>
                      <a:pt x="114" y="510"/>
                    </a:lnTo>
                    <a:lnTo>
                      <a:pt x="170" y="538"/>
                    </a:lnTo>
                    <a:lnTo>
                      <a:pt x="170" y="453"/>
                    </a:lnTo>
                    <a:lnTo>
                      <a:pt x="227" y="481"/>
                    </a:lnTo>
                    <a:lnTo>
                      <a:pt x="284" y="453"/>
                    </a:lnTo>
                    <a:lnTo>
                      <a:pt x="510" y="226"/>
                    </a:lnTo>
                    <a:lnTo>
                      <a:pt x="567" y="311"/>
                    </a:lnTo>
                    <a:lnTo>
                      <a:pt x="596" y="283"/>
                    </a:lnTo>
                    <a:lnTo>
                      <a:pt x="624" y="311"/>
                    </a:lnTo>
                    <a:lnTo>
                      <a:pt x="652" y="255"/>
                    </a:lnTo>
                    <a:lnTo>
                      <a:pt x="737" y="283"/>
                    </a:lnTo>
                    <a:lnTo>
                      <a:pt x="766" y="255"/>
                    </a:lnTo>
                    <a:lnTo>
                      <a:pt x="936" y="368"/>
                    </a:lnTo>
                    <a:lnTo>
                      <a:pt x="1049" y="340"/>
                    </a:lnTo>
                    <a:lnTo>
                      <a:pt x="1077" y="368"/>
                    </a:lnTo>
                    <a:lnTo>
                      <a:pt x="1134" y="311"/>
                    </a:lnTo>
                    <a:lnTo>
                      <a:pt x="1106" y="198"/>
                    </a:lnTo>
                    <a:lnTo>
                      <a:pt x="964" y="198"/>
                    </a:lnTo>
                    <a:lnTo>
                      <a:pt x="907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4" name="Freeform 354"/>
              <p:cNvSpPr>
                <a:spLocks/>
              </p:cNvSpPr>
              <p:nvPr/>
            </p:nvSpPr>
            <p:spPr bwMode="auto">
              <a:xfrm>
                <a:off x="4045" y="3975"/>
                <a:ext cx="822" cy="454"/>
              </a:xfrm>
              <a:custGeom>
                <a:avLst/>
                <a:gdLst>
                  <a:gd name="T0" fmla="*/ 822 w 822"/>
                  <a:gd name="T1" fmla="*/ 142 h 454"/>
                  <a:gd name="T2" fmla="*/ 708 w 822"/>
                  <a:gd name="T3" fmla="*/ 227 h 454"/>
                  <a:gd name="T4" fmla="*/ 567 w 822"/>
                  <a:gd name="T5" fmla="*/ 227 h 454"/>
                  <a:gd name="T6" fmla="*/ 538 w 822"/>
                  <a:gd name="T7" fmla="*/ 255 h 454"/>
                  <a:gd name="T8" fmla="*/ 510 w 822"/>
                  <a:gd name="T9" fmla="*/ 284 h 454"/>
                  <a:gd name="T10" fmla="*/ 482 w 822"/>
                  <a:gd name="T11" fmla="*/ 369 h 454"/>
                  <a:gd name="T12" fmla="*/ 425 w 822"/>
                  <a:gd name="T13" fmla="*/ 312 h 454"/>
                  <a:gd name="T14" fmla="*/ 311 w 822"/>
                  <a:gd name="T15" fmla="*/ 426 h 454"/>
                  <a:gd name="T16" fmla="*/ 170 w 822"/>
                  <a:gd name="T17" fmla="*/ 426 h 454"/>
                  <a:gd name="T18" fmla="*/ 141 w 822"/>
                  <a:gd name="T19" fmla="*/ 454 h 454"/>
                  <a:gd name="T20" fmla="*/ 28 w 822"/>
                  <a:gd name="T21" fmla="*/ 454 h 454"/>
                  <a:gd name="T22" fmla="*/ 28 w 822"/>
                  <a:gd name="T23" fmla="*/ 397 h 454"/>
                  <a:gd name="T24" fmla="*/ 0 w 822"/>
                  <a:gd name="T25" fmla="*/ 340 h 454"/>
                  <a:gd name="T26" fmla="*/ 0 w 822"/>
                  <a:gd name="T27" fmla="*/ 284 h 454"/>
                  <a:gd name="T28" fmla="*/ 56 w 822"/>
                  <a:gd name="T29" fmla="*/ 312 h 454"/>
                  <a:gd name="T30" fmla="*/ 56 w 822"/>
                  <a:gd name="T31" fmla="*/ 227 h 454"/>
                  <a:gd name="T32" fmla="*/ 113 w 822"/>
                  <a:gd name="T33" fmla="*/ 255 h 454"/>
                  <a:gd name="T34" fmla="*/ 170 w 822"/>
                  <a:gd name="T35" fmla="*/ 227 h 454"/>
                  <a:gd name="T36" fmla="*/ 396 w 822"/>
                  <a:gd name="T37" fmla="*/ 0 h 454"/>
                  <a:gd name="T38" fmla="*/ 453 w 822"/>
                  <a:gd name="T39" fmla="*/ 85 h 454"/>
                  <a:gd name="T40" fmla="*/ 482 w 822"/>
                  <a:gd name="T41" fmla="*/ 57 h 454"/>
                  <a:gd name="T42" fmla="*/ 510 w 822"/>
                  <a:gd name="T43" fmla="*/ 85 h 454"/>
                  <a:gd name="T44" fmla="*/ 538 w 822"/>
                  <a:gd name="T45" fmla="*/ 29 h 454"/>
                  <a:gd name="T46" fmla="*/ 623 w 822"/>
                  <a:gd name="T47" fmla="*/ 57 h 454"/>
                  <a:gd name="T48" fmla="*/ 652 w 822"/>
                  <a:gd name="T49" fmla="*/ 29 h 454"/>
                  <a:gd name="T50" fmla="*/ 822 w 822"/>
                  <a:gd name="T51" fmla="*/ 142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822" h="454">
                    <a:moveTo>
                      <a:pt x="822" y="142"/>
                    </a:moveTo>
                    <a:lnTo>
                      <a:pt x="708" y="227"/>
                    </a:lnTo>
                    <a:lnTo>
                      <a:pt x="567" y="227"/>
                    </a:lnTo>
                    <a:lnTo>
                      <a:pt x="538" y="255"/>
                    </a:lnTo>
                    <a:lnTo>
                      <a:pt x="510" y="284"/>
                    </a:lnTo>
                    <a:lnTo>
                      <a:pt x="482" y="369"/>
                    </a:lnTo>
                    <a:lnTo>
                      <a:pt x="425" y="312"/>
                    </a:lnTo>
                    <a:lnTo>
                      <a:pt x="311" y="426"/>
                    </a:lnTo>
                    <a:lnTo>
                      <a:pt x="170" y="426"/>
                    </a:lnTo>
                    <a:lnTo>
                      <a:pt x="141" y="454"/>
                    </a:lnTo>
                    <a:lnTo>
                      <a:pt x="28" y="454"/>
                    </a:lnTo>
                    <a:lnTo>
                      <a:pt x="28" y="397"/>
                    </a:lnTo>
                    <a:lnTo>
                      <a:pt x="0" y="340"/>
                    </a:lnTo>
                    <a:lnTo>
                      <a:pt x="0" y="284"/>
                    </a:lnTo>
                    <a:lnTo>
                      <a:pt x="56" y="312"/>
                    </a:lnTo>
                    <a:lnTo>
                      <a:pt x="56" y="227"/>
                    </a:lnTo>
                    <a:lnTo>
                      <a:pt x="113" y="255"/>
                    </a:lnTo>
                    <a:lnTo>
                      <a:pt x="170" y="227"/>
                    </a:lnTo>
                    <a:lnTo>
                      <a:pt x="396" y="0"/>
                    </a:lnTo>
                    <a:lnTo>
                      <a:pt x="453" y="85"/>
                    </a:lnTo>
                    <a:lnTo>
                      <a:pt x="482" y="57"/>
                    </a:lnTo>
                    <a:lnTo>
                      <a:pt x="510" y="85"/>
                    </a:lnTo>
                    <a:lnTo>
                      <a:pt x="538" y="29"/>
                    </a:lnTo>
                    <a:lnTo>
                      <a:pt x="623" y="57"/>
                    </a:lnTo>
                    <a:lnTo>
                      <a:pt x="652" y="29"/>
                    </a:lnTo>
                    <a:lnTo>
                      <a:pt x="822" y="14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5" name="Freeform 355"/>
              <p:cNvSpPr>
                <a:spLocks/>
              </p:cNvSpPr>
              <p:nvPr/>
            </p:nvSpPr>
            <p:spPr bwMode="auto">
              <a:xfrm>
                <a:off x="4583" y="4089"/>
                <a:ext cx="482" cy="312"/>
              </a:xfrm>
              <a:custGeom>
                <a:avLst/>
                <a:gdLst>
                  <a:gd name="T0" fmla="*/ 425 w 482"/>
                  <a:gd name="T1" fmla="*/ 312 h 312"/>
                  <a:gd name="T2" fmla="*/ 482 w 482"/>
                  <a:gd name="T3" fmla="*/ 198 h 312"/>
                  <a:gd name="T4" fmla="*/ 482 w 482"/>
                  <a:gd name="T5" fmla="*/ 85 h 312"/>
                  <a:gd name="T6" fmla="*/ 425 w 482"/>
                  <a:gd name="T7" fmla="*/ 28 h 312"/>
                  <a:gd name="T8" fmla="*/ 397 w 482"/>
                  <a:gd name="T9" fmla="*/ 0 h 312"/>
                  <a:gd name="T10" fmla="*/ 284 w 482"/>
                  <a:gd name="T11" fmla="*/ 28 h 312"/>
                  <a:gd name="T12" fmla="*/ 170 w 482"/>
                  <a:gd name="T13" fmla="*/ 113 h 312"/>
                  <a:gd name="T14" fmla="*/ 29 w 482"/>
                  <a:gd name="T15" fmla="*/ 113 h 312"/>
                  <a:gd name="T16" fmla="*/ 0 w 482"/>
                  <a:gd name="T17" fmla="*/ 141 h 312"/>
                  <a:gd name="T18" fmla="*/ 199 w 482"/>
                  <a:gd name="T19" fmla="*/ 226 h 312"/>
                  <a:gd name="T20" fmla="*/ 227 w 482"/>
                  <a:gd name="T21" fmla="*/ 283 h 312"/>
                  <a:gd name="T22" fmla="*/ 425 w 482"/>
                  <a:gd name="T23" fmla="*/ 312 h 3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82" h="312">
                    <a:moveTo>
                      <a:pt x="425" y="312"/>
                    </a:moveTo>
                    <a:lnTo>
                      <a:pt x="482" y="198"/>
                    </a:lnTo>
                    <a:lnTo>
                      <a:pt x="482" y="85"/>
                    </a:lnTo>
                    <a:lnTo>
                      <a:pt x="425" y="28"/>
                    </a:lnTo>
                    <a:lnTo>
                      <a:pt x="397" y="0"/>
                    </a:lnTo>
                    <a:lnTo>
                      <a:pt x="284" y="28"/>
                    </a:lnTo>
                    <a:lnTo>
                      <a:pt x="170" y="113"/>
                    </a:lnTo>
                    <a:lnTo>
                      <a:pt x="29" y="113"/>
                    </a:lnTo>
                    <a:lnTo>
                      <a:pt x="0" y="141"/>
                    </a:lnTo>
                    <a:lnTo>
                      <a:pt x="199" y="226"/>
                    </a:lnTo>
                    <a:lnTo>
                      <a:pt x="227" y="283"/>
                    </a:lnTo>
                    <a:lnTo>
                      <a:pt x="425" y="31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6" name="Freeform 356"/>
              <p:cNvSpPr>
                <a:spLocks/>
              </p:cNvSpPr>
              <p:nvPr/>
            </p:nvSpPr>
            <p:spPr bwMode="auto">
              <a:xfrm>
                <a:off x="4413" y="2728"/>
                <a:ext cx="397" cy="567"/>
              </a:xfrm>
              <a:custGeom>
                <a:avLst/>
                <a:gdLst>
                  <a:gd name="T0" fmla="*/ 114 w 397"/>
                  <a:gd name="T1" fmla="*/ 0 h 567"/>
                  <a:gd name="T2" fmla="*/ 114 w 397"/>
                  <a:gd name="T3" fmla="*/ 113 h 567"/>
                  <a:gd name="T4" fmla="*/ 0 w 397"/>
                  <a:gd name="T5" fmla="*/ 255 h 567"/>
                  <a:gd name="T6" fmla="*/ 57 w 397"/>
                  <a:gd name="T7" fmla="*/ 255 h 567"/>
                  <a:gd name="T8" fmla="*/ 85 w 397"/>
                  <a:gd name="T9" fmla="*/ 255 h 567"/>
                  <a:gd name="T10" fmla="*/ 85 w 397"/>
                  <a:gd name="T11" fmla="*/ 510 h 567"/>
                  <a:gd name="T12" fmla="*/ 199 w 397"/>
                  <a:gd name="T13" fmla="*/ 510 h 567"/>
                  <a:gd name="T14" fmla="*/ 255 w 397"/>
                  <a:gd name="T15" fmla="*/ 567 h 567"/>
                  <a:gd name="T16" fmla="*/ 397 w 397"/>
                  <a:gd name="T17" fmla="*/ 567 h 567"/>
                  <a:gd name="T18" fmla="*/ 369 w 397"/>
                  <a:gd name="T19" fmla="*/ 510 h 567"/>
                  <a:gd name="T20" fmla="*/ 284 w 397"/>
                  <a:gd name="T21" fmla="*/ 397 h 567"/>
                  <a:gd name="T22" fmla="*/ 227 w 397"/>
                  <a:gd name="T23" fmla="*/ 368 h 567"/>
                  <a:gd name="T24" fmla="*/ 199 w 397"/>
                  <a:gd name="T25" fmla="*/ 198 h 567"/>
                  <a:gd name="T26" fmla="*/ 170 w 397"/>
                  <a:gd name="T27" fmla="*/ 85 h 567"/>
                  <a:gd name="T28" fmla="*/ 199 w 397"/>
                  <a:gd name="T29" fmla="*/ 28 h 567"/>
                  <a:gd name="T30" fmla="*/ 142 w 397"/>
                  <a:gd name="T31" fmla="*/ 0 h 567"/>
                  <a:gd name="T32" fmla="*/ 114 w 397"/>
                  <a:gd name="T33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567">
                    <a:moveTo>
                      <a:pt x="114" y="0"/>
                    </a:moveTo>
                    <a:lnTo>
                      <a:pt x="114" y="113"/>
                    </a:lnTo>
                    <a:lnTo>
                      <a:pt x="0" y="255"/>
                    </a:lnTo>
                    <a:lnTo>
                      <a:pt x="57" y="255"/>
                    </a:lnTo>
                    <a:lnTo>
                      <a:pt x="85" y="255"/>
                    </a:lnTo>
                    <a:lnTo>
                      <a:pt x="85" y="510"/>
                    </a:lnTo>
                    <a:lnTo>
                      <a:pt x="199" y="510"/>
                    </a:lnTo>
                    <a:lnTo>
                      <a:pt x="255" y="567"/>
                    </a:lnTo>
                    <a:lnTo>
                      <a:pt x="397" y="567"/>
                    </a:lnTo>
                    <a:lnTo>
                      <a:pt x="369" y="510"/>
                    </a:lnTo>
                    <a:lnTo>
                      <a:pt x="284" y="397"/>
                    </a:lnTo>
                    <a:lnTo>
                      <a:pt x="227" y="368"/>
                    </a:lnTo>
                    <a:lnTo>
                      <a:pt x="199" y="198"/>
                    </a:lnTo>
                    <a:lnTo>
                      <a:pt x="170" y="85"/>
                    </a:lnTo>
                    <a:lnTo>
                      <a:pt x="199" y="28"/>
                    </a:lnTo>
                    <a:lnTo>
                      <a:pt x="142" y="0"/>
                    </a:lnTo>
                    <a:lnTo>
                      <a:pt x="114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7" name="Freeform 357"/>
              <p:cNvSpPr>
                <a:spLocks/>
              </p:cNvSpPr>
              <p:nvPr/>
            </p:nvSpPr>
            <p:spPr bwMode="auto">
              <a:xfrm>
                <a:off x="4583" y="2671"/>
                <a:ext cx="539" cy="652"/>
              </a:xfrm>
              <a:custGeom>
                <a:avLst/>
                <a:gdLst>
                  <a:gd name="T0" fmla="*/ 340 w 539"/>
                  <a:gd name="T1" fmla="*/ 652 h 652"/>
                  <a:gd name="T2" fmla="*/ 255 w 539"/>
                  <a:gd name="T3" fmla="*/ 624 h 652"/>
                  <a:gd name="T4" fmla="*/ 227 w 539"/>
                  <a:gd name="T5" fmla="*/ 624 h 652"/>
                  <a:gd name="T6" fmla="*/ 114 w 539"/>
                  <a:gd name="T7" fmla="*/ 454 h 652"/>
                  <a:gd name="T8" fmla="*/ 57 w 539"/>
                  <a:gd name="T9" fmla="*/ 425 h 652"/>
                  <a:gd name="T10" fmla="*/ 0 w 539"/>
                  <a:gd name="T11" fmla="*/ 142 h 652"/>
                  <a:gd name="T12" fmla="*/ 29 w 539"/>
                  <a:gd name="T13" fmla="*/ 85 h 652"/>
                  <a:gd name="T14" fmla="*/ 85 w 539"/>
                  <a:gd name="T15" fmla="*/ 114 h 652"/>
                  <a:gd name="T16" fmla="*/ 142 w 539"/>
                  <a:gd name="T17" fmla="*/ 57 h 652"/>
                  <a:gd name="T18" fmla="*/ 312 w 539"/>
                  <a:gd name="T19" fmla="*/ 0 h 652"/>
                  <a:gd name="T20" fmla="*/ 369 w 539"/>
                  <a:gd name="T21" fmla="*/ 57 h 652"/>
                  <a:gd name="T22" fmla="*/ 454 w 539"/>
                  <a:gd name="T23" fmla="*/ 29 h 652"/>
                  <a:gd name="T24" fmla="*/ 539 w 539"/>
                  <a:gd name="T25" fmla="*/ 227 h 652"/>
                  <a:gd name="T26" fmla="*/ 511 w 539"/>
                  <a:gd name="T27" fmla="*/ 312 h 652"/>
                  <a:gd name="T28" fmla="*/ 482 w 539"/>
                  <a:gd name="T29" fmla="*/ 369 h 652"/>
                  <a:gd name="T30" fmla="*/ 482 w 539"/>
                  <a:gd name="T31" fmla="*/ 454 h 652"/>
                  <a:gd name="T32" fmla="*/ 482 w 539"/>
                  <a:gd name="T33" fmla="*/ 567 h 652"/>
                  <a:gd name="T34" fmla="*/ 340 w 539"/>
                  <a:gd name="T35" fmla="*/ 65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39" h="652">
                    <a:moveTo>
                      <a:pt x="340" y="652"/>
                    </a:moveTo>
                    <a:lnTo>
                      <a:pt x="255" y="624"/>
                    </a:lnTo>
                    <a:lnTo>
                      <a:pt x="227" y="624"/>
                    </a:lnTo>
                    <a:lnTo>
                      <a:pt x="114" y="454"/>
                    </a:lnTo>
                    <a:lnTo>
                      <a:pt x="57" y="425"/>
                    </a:lnTo>
                    <a:lnTo>
                      <a:pt x="0" y="142"/>
                    </a:lnTo>
                    <a:lnTo>
                      <a:pt x="29" y="85"/>
                    </a:lnTo>
                    <a:lnTo>
                      <a:pt x="85" y="114"/>
                    </a:lnTo>
                    <a:lnTo>
                      <a:pt x="142" y="57"/>
                    </a:lnTo>
                    <a:lnTo>
                      <a:pt x="312" y="0"/>
                    </a:lnTo>
                    <a:lnTo>
                      <a:pt x="369" y="57"/>
                    </a:lnTo>
                    <a:lnTo>
                      <a:pt x="454" y="29"/>
                    </a:lnTo>
                    <a:lnTo>
                      <a:pt x="539" y="227"/>
                    </a:lnTo>
                    <a:lnTo>
                      <a:pt x="511" y="312"/>
                    </a:lnTo>
                    <a:lnTo>
                      <a:pt x="482" y="369"/>
                    </a:lnTo>
                    <a:lnTo>
                      <a:pt x="482" y="454"/>
                    </a:lnTo>
                    <a:lnTo>
                      <a:pt x="482" y="567"/>
                    </a:lnTo>
                    <a:lnTo>
                      <a:pt x="340" y="652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18" name="Freeform 358"/>
              <p:cNvSpPr>
                <a:spLocks/>
              </p:cNvSpPr>
              <p:nvPr/>
            </p:nvSpPr>
            <p:spPr bwMode="auto">
              <a:xfrm>
                <a:off x="3988" y="1481"/>
                <a:ext cx="680" cy="425"/>
              </a:xfrm>
              <a:custGeom>
                <a:avLst/>
                <a:gdLst>
                  <a:gd name="T0" fmla="*/ 368 w 680"/>
                  <a:gd name="T1" fmla="*/ 425 h 425"/>
                  <a:gd name="T2" fmla="*/ 198 w 680"/>
                  <a:gd name="T3" fmla="*/ 311 h 425"/>
                  <a:gd name="T4" fmla="*/ 170 w 680"/>
                  <a:gd name="T5" fmla="*/ 226 h 425"/>
                  <a:gd name="T6" fmla="*/ 113 w 680"/>
                  <a:gd name="T7" fmla="*/ 255 h 425"/>
                  <a:gd name="T8" fmla="*/ 28 w 680"/>
                  <a:gd name="T9" fmla="*/ 226 h 425"/>
                  <a:gd name="T10" fmla="*/ 0 w 680"/>
                  <a:gd name="T11" fmla="*/ 85 h 425"/>
                  <a:gd name="T12" fmla="*/ 28 w 680"/>
                  <a:gd name="T13" fmla="*/ 28 h 425"/>
                  <a:gd name="T14" fmla="*/ 85 w 680"/>
                  <a:gd name="T15" fmla="*/ 28 h 425"/>
                  <a:gd name="T16" fmla="*/ 113 w 680"/>
                  <a:gd name="T17" fmla="*/ 0 h 425"/>
                  <a:gd name="T18" fmla="*/ 198 w 680"/>
                  <a:gd name="T19" fmla="*/ 28 h 425"/>
                  <a:gd name="T20" fmla="*/ 255 w 680"/>
                  <a:gd name="T21" fmla="*/ 0 h 425"/>
                  <a:gd name="T22" fmla="*/ 425 w 680"/>
                  <a:gd name="T23" fmla="*/ 56 h 425"/>
                  <a:gd name="T24" fmla="*/ 510 w 680"/>
                  <a:gd name="T25" fmla="*/ 113 h 425"/>
                  <a:gd name="T26" fmla="*/ 652 w 680"/>
                  <a:gd name="T27" fmla="*/ 141 h 425"/>
                  <a:gd name="T28" fmla="*/ 680 w 680"/>
                  <a:gd name="T29" fmla="*/ 198 h 425"/>
                  <a:gd name="T30" fmla="*/ 425 w 680"/>
                  <a:gd name="T31" fmla="*/ 283 h 425"/>
                  <a:gd name="T32" fmla="*/ 425 w 680"/>
                  <a:gd name="T33" fmla="*/ 340 h 425"/>
                  <a:gd name="T34" fmla="*/ 368 w 680"/>
                  <a:gd name="T35" fmla="*/ 425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680" h="425">
                    <a:moveTo>
                      <a:pt x="368" y="425"/>
                    </a:moveTo>
                    <a:lnTo>
                      <a:pt x="198" y="311"/>
                    </a:lnTo>
                    <a:lnTo>
                      <a:pt x="170" y="226"/>
                    </a:lnTo>
                    <a:lnTo>
                      <a:pt x="113" y="255"/>
                    </a:lnTo>
                    <a:lnTo>
                      <a:pt x="28" y="226"/>
                    </a:lnTo>
                    <a:lnTo>
                      <a:pt x="0" y="85"/>
                    </a:lnTo>
                    <a:lnTo>
                      <a:pt x="28" y="28"/>
                    </a:lnTo>
                    <a:lnTo>
                      <a:pt x="85" y="28"/>
                    </a:lnTo>
                    <a:lnTo>
                      <a:pt x="113" y="0"/>
                    </a:lnTo>
                    <a:lnTo>
                      <a:pt x="198" y="28"/>
                    </a:lnTo>
                    <a:lnTo>
                      <a:pt x="255" y="0"/>
                    </a:lnTo>
                    <a:lnTo>
                      <a:pt x="425" y="56"/>
                    </a:lnTo>
                    <a:lnTo>
                      <a:pt x="510" y="113"/>
                    </a:lnTo>
                    <a:lnTo>
                      <a:pt x="652" y="141"/>
                    </a:lnTo>
                    <a:lnTo>
                      <a:pt x="680" y="198"/>
                    </a:lnTo>
                    <a:lnTo>
                      <a:pt x="425" y="283"/>
                    </a:lnTo>
                    <a:lnTo>
                      <a:pt x="425" y="340"/>
                    </a:lnTo>
                    <a:lnTo>
                      <a:pt x="368" y="425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21" name="Freeform 361"/>
              <p:cNvSpPr>
                <a:spLocks/>
              </p:cNvSpPr>
              <p:nvPr/>
            </p:nvSpPr>
            <p:spPr bwMode="auto">
              <a:xfrm>
                <a:off x="4158" y="942"/>
                <a:ext cx="907" cy="680"/>
              </a:xfrm>
              <a:custGeom>
                <a:avLst/>
                <a:gdLst>
                  <a:gd name="T0" fmla="*/ 567 w 907"/>
                  <a:gd name="T1" fmla="*/ 0 h 680"/>
                  <a:gd name="T2" fmla="*/ 680 w 907"/>
                  <a:gd name="T3" fmla="*/ 85 h 680"/>
                  <a:gd name="T4" fmla="*/ 794 w 907"/>
                  <a:gd name="T5" fmla="*/ 85 h 680"/>
                  <a:gd name="T6" fmla="*/ 879 w 907"/>
                  <a:gd name="T7" fmla="*/ 170 h 680"/>
                  <a:gd name="T8" fmla="*/ 850 w 907"/>
                  <a:gd name="T9" fmla="*/ 340 h 680"/>
                  <a:gd name="T10" fmla="*/ 879 w 907"/>
                  <a:gd name="T11" fmla="*/ 397 h 680"/>
                  <a:gd name="T12" fmla="*/ 907 w 907"/>
                  <a:gd name="T13" fmla="*/ 482 h 680"/>
                  <a:gd name="T14" fmla="*/ 794 w 907"/>
                  <a:gd name="T15" fmla="*/ 510 h 680"/>
                  <a:gd name="T16" fmla="*/ 624 w 907"/>
                  <a:gd name="T17" fmla="*/ 510 h 680"/>
                  <a:gd name="T18" fmla="*/ 482 w 907"/>
                  <a:gd name="T19" fmla="*/ 595 h 680"/>
                  <a:gd name="T20" fmla="*/ 482 w 907"/>
                  <a:gd name="T21" fmla="*/ 680 h 680"/>
                  <a:gd name="T22" fmla="*/ 340 w 907"/>
                  <a:gd name="T23" fmla="*/ 652 h 680"/>
                  <a:gd name="T24" fmla="*/ 255 w 907"/>
                  <a:gd name="T25" fmla="*/ 595 h 680"/>
                  <a:gd name="T26" fmla="*/ 85 w 907"/>
                  <a:gd name="T27" fmla="*/ 539 h 680"/>
                  <a:gd name="T28" fmla="*/ 28 w 907"/>
                  <a:gd name="T29" fmla="*/ 425 h 680"/>
                  <a:gd name="T30" fmla="*/ 57 w 907"/>
                  <a:gd name="T31" fmla="*/ 283 h 680"/>
                  <a:gd name="T32" fmla="*/ 0 w 907"/>
                  <a:gd name="T33" fmla="*/ 255 h 680"/>
                  <a:gd name="T34" fmla="*/ 57 w 907"/>
                  <a:gd name="T35" fmla="*/ 198 h 680"/>
                  <a:gd name="T36" fmla="*/ 85 w 907"/>
                  <a:gd name="T37" fmla="*/ 142 h 680"/>
                  <a:gd name="T38" fmla="*/ 113 w 907"/>
                  <a:gd name="T39" fmla="*/ 113 h 680"/>
                  <a:gd name="T40" fmla="*/ 170 w 907"/>
                  <a:gd name="T41" fmla="*/ 28 h 680"/>
                  <a:gd name="T42" fmla="*/ 340 w 907"/>
                  <a:gd name="T43" fmla="*/ 85 h 680"/>
                  <a:gd name="T44" fmla="*/ 369 w 907"/>
                  <a:gd name="T45" fmla="*/ 142 h 680"/>
                  <a:gd name="T46" fmla="*/ 454 w 907"/>
                  <a:gd name="T47" fmla="*/ 85 h 680"/>
                  <a:gd name="T48" fmla="*/ 510 w 907"/>
                  <a:gd name="T49" fmla="*/ 85 h 680"/>
                  <a:gd name="T50" fmla="*/ 510 w 907"/>
                  <a:gd name="T51" fmla="*/ 28 h 680"/>
                  <a:gd name="T52" fmla="*/ 567 w 907"/>
                  <a:gd name="T5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07" h="680">
                    <a:moveTo>
                      <a:pt x="567" y="0"/>
                    </a:moveTo>
                    <a:lnTo>
                      <a:pt x="680" y="85"/>
                    </a:lnTo>
                    <a:lnTo>
                      <a:pt x="794" y="85"/>
                    </a:lnTo>
                    <a:lnTo>
                      <a:pt x="879" y="170"/>
                    </a:lnTo>
                    <a:lnTo>
                      <a:pt x="850" y="340"/>
                    </a:lnTo>
                    <a:lnTo>
                      <a:pt x="879" y="397"/>
                    </a:lnTo>
                    <a:lnTo>
                      <a:pt x="907" y="482"/>
                    </a:lnTo>
                    <a:lnTo>
                      <a:pt x="794" y="510"/>
                    </a:lnTo>
                    <a:lnTo>
                      <a:pt x="624" y="510"/>
                    </a:lnTo>
                    <a:lnTo>
                      <a:pt x="482" y="595"/>
                    </a:lnTo>
                    <a:lnTo>
                      <a:pt x="482" y="680"/>
                    </a:lnTo>
                    <a:lnTo>
                      <a:pt x="340" y="652"/>
                    </a:lnTo>
                    <a:lnTo>
                      <a:pt x="255" y="595"/>
                    </a:lnTo>
                    <a:lnTo>
                      <a:pt x="85" y="539"/>
                    </a:lnTo>
                    <a:lnTo>
                      <a:pt x="28" y="425"/>
                    </a:lnTo>
                    <a:lnTo>
                      <a:pt x="57" y="283"/>
                    </a:lnTo>
                    <a:lnTo>
                      <a:pt x="0" y="255"/>
                    </a:lnTo>
                    <a:lnTo>
                      <a:pt x="57" y="198"/>
                    </a:lnTo>
                    <a:lnTo>
                      <a:pt x="85" y="142"/>
                    </a:lnTo>
                    <a:lnTo>
                      <a:pt x="113" y="113"/>
                    </a:lnTo>
                    <a:lnTo>
                      <a:pt x="170" y="28"/>
                    </a:lnTo>
                    <a:lnTo>
                      <a:pt x="340" y="85"/>
                    </a:lnTo>
                    <a:lnTo>
                      <a:pt x="369" y="142"/>
                    </a:lnTo>
                    <a:lnTo>
                      <a:pt x="454" y="85"/>
                    </a:lnTo>
                    <a:lnTo>
                      <a:pt x="510" y="85"/>
                    </a:lnTo>
                    <a:lnTo>
                      <a:pt x="510" y="28"/>
                    </a:lnTo>
                    <a:lnTo>
                      <a:pt x="56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22" name="Freeform 362"/>
              <p:cNvSpPr>
                <a:spLocks/>
              </p:cNvSpPr>
              <p:nvPr/>
            </p:nvSpPr>
            <p:spPr bwMode="auto">
              <a:xfrm>
                <a:off x="4158" y="687"/>
                <a:ext cx="595" cy="397"/>
              </a:xfrm>
              <a:custGeom>
                <a:avLst/>
                <a:gdLst>
                  <a:gd name="T0" fmla="*/ 369 w 595"/>
                  <a:gd name="T1" fmla="*/ 0 h 397"/>
                  <a:gd name="T2" fmla="*/ 255 w 595"/>
                  <a:gd name="T3" fmla="*/ 0 h 397"/>
                  <a:gd name="T4" fmla="*/ 113 w 595"/>
                  <a:gd name="T5" fmla="*/ 56 h 397"/>
                  <a:gd name="T6" fmla="*/ 57 w 595"/>
                  <a:gd name="T7" fmla="*/ 0 h 397"/>
                  <a:gd name="T8" fmla="*/ 28 w 595"/>
                  <a:gd name="T9" fmla="*/ 56 h 397"/>
                  <a:gd name="T10" fmla="*/ 85 w 595"/>
                  <a:gd name="T11" fmla="*/ 85 h 397"/>
                  <a:gd name="T12" fmla="*/ 28 w 595"/>
                  <a:gd name="T13" fmla="*/ 141 h 397"/>
                  <a:gd name="T14" fmla="*/ 28 w 595"/>
                  <a:gd name="T15" fmla="*/ 198 h 397"/>
                  <a:gd name="T16" fmla="*/ 0 w 595"/>
                  <a:gd name="T17" fmla="*/ 255 h 397"/>
                  <a:gd name="T18" fmla="*/ 28 w 595"/>
                  <a:gd name="T19" fmla="*/ 283 h 397"/>
                  <a:gd name="T20" fmla="*/ 85 w 595"/>
                  <a:gd name="T21" fmla="*/ 397 h 397"/>
                  <a:gd name="T22" fmla="*/ 113 w 595"/>
                  <a:gd name="T23" fmla="*/ 368 h 397"/>
                  <a:gd name="T24" fmla="*/ 170 w 595"/>
                  <a:gd name="T25" fmla="*/ 283 h 397"/>
                  <a:gd name="T26" fmla="*/ 340 w 595"/>
                  <a:gd name="T27" fmla="*/ 340 h 397"/>
                  <a:gd name="T28" fmla="*/ 369 w 595"/>
                  <a:gd name="T29" fmla="*/ 397 h 397"/>
                  <a:gd name="T30" fmla="*/ 454 w 595"/>
                  <a:gd name="T31" fmla="*/ 340 h 397"/>
                  <a:gd name="T32" fmla="*/ 510 w 595"/>
                  <a:gd name="T33" fmla="*/ 340 h 397"/>
                  <a:gd name="T34" fmla="*/ 510 w 595"/>
                  <a:gd name="T35" fmla="*/ 283 h 397"/>
                  <a:gd name="T36" fmla="*/ 567 w 595"/>
                  <a:gd name="T37" fmla="*/ 255 h 397"/>
                  <a:gd name="T38" fmla="*/ 567 w 595"/>
                  <a:gd name="T39" fmla="*/ 198 h 397"/>
                  <a:gd name="T40" fmla="*/ 595 w 595"/>
                  <a:gd name="T41" fmla="*/ 141 h 397"/>
                  <a:gd name="T42" fmla="*/ 567 w 595"/>
                  <a:gd name="T43" fmla="*/ 113 h 397"/>
                  <a:gd name="T44" fmla="*/ 539 w 595"/>
                  <a:gd name="T45" fmla="*/ 141 h 397"/>
                  <a:gd name="T46" fmla="*/ 482 w 595"/>
                  <a:gd name="T47" fmla="*/ 113 h 397"/>
                  <a:gd name="T48" fmla="*/ 369 w 595"/>
                  <a:gd name="T49" fmla="*/ 141 h 397"/>
                  <a:gd name="T50" fmla="*/ 425 w 595"/>
                  <a:gd name="T51" fmla="*/ 56 h 397"/>
                  <a:gd name="T52" fmla="*/ 369 w 595"/>
                  <a:gd name="T53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95" h="397">
                    <a:moveTo>
                      <a:pt x="369" y="0"/>
                    </a:moveTo>
                    <a:lnTo>
                      <a:pt x="255" y="0"/>
                    </a:lnTo>
                    <a:lnTo>
                      <a:pt x="113" y="56"/>
                    </a:lnTo>
                    <a:lnTo>
                      <a:pt x="57" y="0"/>
                    </a:lnTo>
                    <a:lnTo>
                      <a:pt x="28" y="56"/>
                    </a:lnTo>
                    <a:lnTo>
                      <a:pt x="85" y="85"/>
                    </a:lnTo>
                    <a:lnTo>
                      <a:pt x="28" y="141"/>
                    </a:lnTo>
                    <a:lnTo>
                      <a:pt x="28" y="198"/>
                    </a:lnTo>
                    <a:lnTo>
                      <a:pt x="0" y="255"/>
                    </a:lnTo>
                    <a:lnTo>
                      <a:pt x="28" y="283"/>
                    </a:lnTo>
                    <a:lnTo>
                      <a:pt x="85" y="397"/>
                    </a:lnTo>
                    <a:lnTo>
                      <a:pt x="113" y="368"/>
                    </a:lnTo>
                    <a:lnTo>
                      <a:pt x="170" y="283"/>
                    </a:lnTo>
                    <a:lnTo>
                      <a:pt x="340" y="340"/>
                    </a:lnTo>
                    <a:lnTo>
                      <a:pt x="369" y="397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567" y="255"/>
                    </a:lnTo>
                    <a:lnTo>
                      <a:pt x="567" y="198"/>
                    </a:lnTo>
                    <a:lnTo>
                      <a:pt x="595" y="141"/>
                    </a:lnTo>
                    <a:lnTo>
                      <a:pt x="567" y="113"/>
                    </a:lnTo>
                    <a:lnTo>
                      <a:pt x="539" y="141"/>
                    </a:lnTo>
                    <a:lnTo>
                      <a:pt x="482" y="113"/>
                    </a:lnTo>
                    <a:lnTo>
                      <a:pt x="369" y="141"/>
                    </a:lnTo>
                    <a:lnTo>
                      <a:pt x="425" y="56"/>
                    </a:lnTo>
                    <a:lnTo>
                      <a:pt x="369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24" name="Freeform 364"/>
              <p:cNvSpPr>
                <a:spLocks/>
              </p:cNvSpPr>
              <p:nvPr/>
            </p:nvSpPr>
            <p:spPr bwMode="auto">
              <a:xfrm>
                <a:off x="3789" y="914"/>
                <a:ext cx="454" cy="595"/>
              </a:xfrm>
              <a:custGeom>
                <a:avLst/>
                <a:gdLst>
                  <a:gd name="T0" fmla="*/ 369 w 454"/>
                  <a:gd name="T1" fmla="*/ 28 h 595"/>
                  <a:gd name="T2" fmla="*/ 397 w 454"/>
                  <a:gd name="T3" fmla="*/ 56 h 595"/>
                  <a:gd name="T4" fmla="*/ 454 w 454"/>
                  <a:gd name="T5" fmla="*/ 170 h 595"/>
                  <a:gd name="T6" fmla="*/ 426 w 454"/>
                  <a:gd name="T7" fmla="*/ 226 h 595"/>
                  <a:gd name="T8" fmla="*/ 369 w 454"/>
                  <a:gd name="T9" fmla="*/ 283 h 595"/>
                  <a:gd name="T10" fmla="*/ 426 w 454"/>
                  <a:gd name="T11" fmla="*/ 311 h 595"/>
                  <a:gd name="T12" fmla="*/ 397 w 454"/>
                  <a:gd name="T13" fmla="*/ 453 h 595"/>
                  <a:gd name="T14" fmla="*/ 454 w 454"/>
                  <a:gd name="T15" fmla="*/ 567 h 595"/>
                  <a:gd name="T16" fmla="*/ 397 w 454"/>
                  <a:gd name="T17" fmla="*/ 595 h 595"/>
                  <a:gd name="T18" fmla="*/ 312 w 454"/>
                  <a:gd name="T19" fmla="*/ 567 h 595"/>
                  <a:gd name="T20" fmla="*/ 284 w 454"/>
                  <a:gd name="T21" fmla="*/ 595 h 595"/>
                  <a:gd name="T22" fmla="*/ 227 w 454"/>
                  <a:gd name="T23" fmla="*/ 595 h 595"/>
                  <a:gd name="T24" fmla="*/ 227 w 454"/>
                  <a:gd name="T25" fmla="*/ 538 h 595"/>
                  <a:gd name="T26" fmla="*/ 199 w 454"/>
                  <a:gd name="T27" fmla="*/ 481 h 595"/>
                  <a:gd name="T28" fmla="*/ 114 w 454"/>
                  <a:gd name="T29" fmla="*/ 481 h 595"/>
                  <a:gd name="T30" fmla="*/ 114 w 454"/>
                  <a:gd name="T31" fmla="*/ 396 h 595"/>
                  <a:gd name="T32" fmla="*/ 57 w 454"/>
                  <a:gd name="T33" fmla="*/ 368 h 595"/>
                  <a:gd name="T34" fmla="*/ 85 w 454"/>
                  <a:gd name="T35" fmla="*/ 311 h 595"/>
                  <a:gd name="T36" fmla="*/ 85 w 454"/>
                  <a:gd name="T37" fmla="*/ 198 h 595"/>
                  <a:gd name="T38" fmla="*/ 0 w 454"/>
                  <a:gd name="T39" fmla="*/ 170 h 595"/>
                  <a:gd name="T40" fmla="*/ 0 w 454"/>
                  <a:gd name="T41" fmla="*/ 0 h 595"/>
                  <a:gd name="T42" fmla="*/ 57 w 454"/>
                  <a:gd name="T43" fmla="*/ 0 h 595"/>
                  <a:gd name="T44" fmla="*/ 57 w 454"/>
                  <a:gd name="T45" fmla="*/ 28 h 595"/>
                  <a:gd name="T46" fmla="*/ 114 w 454"/>
                  <a:gd name="T47" fmla="*/ 85 h 595"/>
                  <a:gd name="T48" fmla="*/ 142 w 454"/>
                  <a:gd name="T49" fmla="*/ 56 h 595"/>
                  <a:gd name="T50" fmla="*/ 171 w 454"/>
                  <a:gd name="T51" fmla="*/ 113 h 595"/>
                  <a:gd name="T52" fmla="*/ 256 w 454"/>
                  <a:gd name="T53" fmla="*/ 141 h 595"/>
                  <a:gd name="T54" fmla="*/ 284 w 454"/>
                  <a:gd name="T55" fmla="*/ 113 h 595"/>
                  <a:gd name="T56" fmla="*/ 256 w 454"/>
                  <a:gd name="T57" fmla="*/ 56 h 595"/>
                  <a:gd name="T58" fmla="*/ 284 w 454"/>
                  <a:gd name="T59" fmla="*/ 0 h 595"/>
                  <a:gd name="T60" fmla="*/ 341 w 454"/>
                  <a:gd name="T61" fmla="*/ 0 h 595"/>
                  <a:gd name="T62" fmla="*/ 341 w 454"/>
                  <a:gd name="T63" fmla="*/ 28 h 595"/>
                  <a:gd name="T64" fmla="*/ 369 w 454"/>
                  <a:gd name="T65" fmla="*/ 28 h 5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54" h="595">
                    <a:moveTo>
                      <a:pt x="369" y="28"/>
                    </a:moveTo>
                    <a:lnTo>
                      <a:pt x="397" y="56"/>
                    </a:lnTo>
                    <a:lnTo>
                      <a:pt x="454" y="170"/>
                    </a:lnTo>
                    <a:lnTo>
                      <a:pt x="426" y="226"/>
                    </a:lnTo>
                    <a:lnTo>
                      <a:pt x="369" y="283"/>
                    </a:lnTo>
                    <a:lnTo>
                      <a:pt x="426" y="311"/>
                    </a:lnTo>
                    <a:lnTo>
                      <a:pt x="397" y="453"/>
                    </a:lnTo>
                    <a:lnTo>
                      <a:pt x="454" y="567"/>
                    </a:lnTo>
                    <a:lnTo>
                      <a:pt x="397" y="595"/>
                    </a:lnTo>
                    <a:lnTo>
                      <a:pt x="312" y="567"/>
                    </a:lnTo>
                    <a:lnTo>
                      <a:pt x="284" y="595"/>
                    </a:lnTo>
                    <a:lnTo>
                      <a:pt x="227" y="595"/>
                    </a:lnTo>
                    <a:lnTo>
                      <a:pt x="227" y="538"/>
                    </a:lnTo>
                    <a:lnTo>
                      <a:pt x="199" y="481"/>
                    </a:lnTo>
                    <a:lnTo>
                      <a:pt x="114" y="481"/>
                    </a:lnTo>
                    <a:lnTo>
                      <a:pt x="114" y="396"/>
                    </a:lnTo>
                    <a:lnTo>
                      <a:pt x="57" y="368"/>
                    </a:lnTo>
                    <a:lnTo>
                      <a:pt x="85" y="311"/>
                    </a:lnTo>
                    <a:lnTo>
                      <a:pt x="85" y="198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57" y="0"/>
                    </a:lnTo>
                    <a:lnTo>
                      <a:pt x="57" y="28"/>
                    </a:lnTo>
                    <a:lnTo>
                      <a:pt x="114" y="85"/>
                    </a:lnTo>
                    <a:lnTo>
                      <a:pt x="142" y="56"/>
                    </a:lnTo>
                    <a:lnTo>
                      <a:pt x="171" y="113"/>
                    </a:lnTo>
                    <a:lnTo>
                      <a:pt x="256" y="141"/>
                    </a:lnTo>
                    <a:lnTo>
                      <a:pt x="284" y="113"/>
                    </a:lnTo>
                    <a:lnTo>
                      <a:pt x="256" y="56"/>
                    </a:lnTo>
                    <a:lnTo>
                      <a:pt x="284" y="0"/>
                    </a:lnTo>
                    <a:lnTo>
                      <a:pt x="341" y="0"/>
                    </a:lnTo>
                    <a:lnTo>
                      <a:pt x="341" y="28"/>
                    </a:lnTo>
                    <a:lnTo>
                      <a:pt x="369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25" name="Freeform 365"/>
              <p:cNvSpPr>
                <a:spLocks/>
              </p:cNvSpPr>
              <p:nvPr/>
            </p:nvSpPr>
            <p:spPr bwMode="auto">
              <a:xfrm>
                <a:off x="4243" y="262"/>
                <a:ext cx="397" cy="425"/>
              </a:xfrm>
              <a:custGeom>
                <a:avLst/>
                <a:gdLst>
                  <a:gd name="T0" fmla="*/ 397 w 397"/>
                  <a:gd name="T1" fmla="*/ 0 h 425"/>
                  <a:gd name="T2" fmla="*/ 284 w 397"/>
                  <a:gd name="T3" fmla="*/ 0 h 425"/>
                  <a:gd name="T4" fmla="*/ 198 w 397"/>
                  <a:gd name="T5" fmla="*/ 28 h 425"/>
                  <a:gd name="T6" fmla="*/ 85 w 397"/>
                  <a:gd name="T7" fmla="*/ 85 h 425"/>
                  <a:gd name="T8" fmla="*/ 0 w 397"/>
                  <a:gd name="T9" fmla="*/ 255 h 425"/>
                  <a:gd name="T10" fmla="*/ 28 w 397"/>
                  <a:gd name="T11" fmla="*/ 311 h 425"/>
                  <a:gd name="T12" fmla="*/ 85 w 397"/>
                  <a:gd name="T13" fmla="*/ 340 h 425"/>
                  <a:gd name="T14" fmla="*/ 85 w 397"/>
                  <a:gd name="T15" fmla="*/ 368 h 425"/>
                  <a:gd name="T16" fmla="*/ 170 w 397"/>
                  <a:gd name="T17" fmla="*/ 425 h 425"/>
                  <a:gd name="T18" fmla="*/ 284 w 397"/>
                  <a:gd name="T19" fmla="*/ 425 h 425"/>
                  <a:gd name="T20" fmla="*/ 369 w 397"/>
                  <a:gd name="T21" fmla="*/ 340 h 425"/>
                  <a:gd name="T22" fmla="*/ 312 w 397"/>
                  <a:gd name="T23" fmla="*/ 255 h 425"/>
                  <a:gd name="T24" fmla="*/ 255 w 397"/>
                  <a:gd name="T25" fmla="*/ 255 h 425"/>
                  <a:gd name="T26" fmla="*/ 255 w 397"/>
                  <a:gd name="T27" fmla="*/ 113 h 425"/>
                  <a:gd name="T28" fmla="*/ 369 w 397"/>
                  <a:gd name="T29" fmla="*/ 56 h 425"/>
                  <a:gd name="T30" fmla="*/ 397 w 397"/>
                  <a:gd name="T31" fmla="*/ 0 h 4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7" h="425">
                    <a:moveTo>
                      <a:pt x="397" y="0"/>
                    </a:moveTo>
                    <a:lnTo>
                      <a:pt x="284" y="0"/>
                    </a:lnTo>
                    <a:lnTo>
                      <a:pt x="198" y="28"/>
                    </a:lnTo>
                    <a:lnTo>
                      <a:pt x="85" y="85"/>
                    </a:lnTo>
                    <a:lnTo>
                      <a:pt x="0" y="255"/>
                    </a:lnTo>
                    <a:lnTo>
                      <a:pt x="28" y="311"/>
                    </a:lnTo>
                    <a:lnTo>
                      <a:pt x="85" y="340"/>
                    </a:lnTo>
                    <a:lnTo>
                      <a:pt x="85" y="368"/>
                    </a:lnTo>
                    <a:lnTo>
                      <a:pt x="170" y="425"/>
                    </a:lnTo>
                    <a:lnTo>
                      <a:pt x="284" y="425"/>
                    </a:lnTo>
                    <a:lnTo>
                      <a:pt x="369" y="340"/>
                    </a:lnTo>
                    <a:lnTo>
                      <a:pt x="312" y="255"/>
                    </a:lnTo>
                    <a:lnTo>
                      <a:pt x="255" y="255"/>
                    </a:lnTo>
                    <a:lnTo>
                      <a:pt x="255" y="113"/>
                    </a:lnTo>
                    <a:lnTo>
                      <a:pt x="369" y="56"/>
                    </a:lnTo>
                    <a:lnTo>
                      <a:pt x="397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5726" name="Freeform 366"/>
              <p:cNvSpPr>
                <a:spLocks/>
              </p:cNvSpPr>
              <p:nvPr/>
            </p:nvSpPr>
            <p:spPr bwMode="auto">
              <a:xfrm>
                <a:off x="3761" y="63"/>
                <a:ext cx="907" cy="992"/>
              </a:xfrm>
              <a:custGeom>
                <a:avLst/>
                <a:gdLst>
                  <a:gd name="T0" fmla="*/ 907 w 907"/>
                  <a:gd name="T1" fmla="*/ 28 h 992"/>
                  <a:gd name="T2" fmla="*/ 851 w 907"/>
                  <a:gd name="T3" fmla="*/ 0 h 992"/>
                  <a:gd name="T4" fmla="*/ 624 w 907"/>
                  <a:gd name="T5" fmla="*/ 57 h 992"/>
                  <a:gd name="T6" fmla="*/ 369 w 907"/>
                  <a:gd name="T7" fmla="*/ 199 h 992"/>
                  <a:gd name="T8" fmla="*/ 255 w 907"/>
                  <a:gd name="T9" fmla="*/ 482 h 992"/>
                  <a:gd name="T10" fmla="*/ 170 w 907"/>
                  <a:gd name="T11" fmla="*/ 454 h 992"/>
                  <a:gd name="T12" fmla="*/ 85 w 907"/>
                  <a:gd name="T13" fmla="*/ 539 h 992"/>
                  <a:gd name="T14" fmla="*/ 57 w 907"/>
                  <a:gd name="T15" fmla="*/ 652 h 992"/>
                  <a:gd name="T16" fmla="*/ 85 w 907"/>
                  <a:gd name="T17" fmla="*/ 737 h 992"/>
                  <a:gd name="T18" fmla="*/ 0 w 907"/>
                  <a:gd name="T19" fmla="*/ 765 h 992"/>
                  <a:gd name="T20" fmla="*/ 28 w 907"/>
                  <a:gd name="T21" fmla="*/ 851 h 992"/>
                  <a:gd name="T22" fmla="*/ 85 w 907"/>
                  <a:gd name="T23" fmla="*/ 851 h 992"/>
                  <a:gd name="T24" fmla="*/ 85 w 907"/>
                  <a:gd name="T25" fmla="*/ 879 h 992"/>
                  <a:gd name="T26" fmla="*/ 142 w 907"/>
                  <a:gd name="T27" fmla="*/ 936 h 992"/>
                  <a:gd name="T28" fmla="*/ 170 w 907"/>
                  <a:gd name="T29" fmla="*/ 907 h 992"/>
                  <a:gd name="T30" fmla="*/ 199 w 907"/>
                  <a:gd name="T31" fmla="*/ 964 h 992"/>
                  <a:gd name="T32" fmla="*/ 284 w 907"/>
                  <a:gd name="T33" fmla="*/ 992 h 992"/>
                  <a:gd name="T34" fmla="*/ 312 w 907"/>
                  <a:gd name="T35" fmla="*/ 964 h 992"/>
                  <a:gd name="T36" fmla="*/ 284 w 907"/>
                  <a:gd name="T37" fmla="*/ 907 h 992"/>
                  <a:gd name="T38" fmla="*/ 312 w 907"/>
                  <a:gd name="T39" fmla="*/ 851 h 992"/>
                  <a:gd name="T40" fmla="*/ 369 w 907"/>
                  <a:gd name="T41" fmla="*/ 851 h 992"/>
                  <a:gd name="T42" fmla="*/ 369 w 907"/>
                  <a:gd name="T43" fmla="*/ 879 h 992"/>
                  <a:gd name="T44" fmla="*/ 397 w 907"/>
                  <a:gd name="T45" fmla="*/ 879 h 992"/>
                  <a:gd name="T46" fmla="*/ 425 w 907"/>
                  <a:gd name="T47" fmla="*/ 822 h 992"/>
                  <a:gd name="T48" fmla="*/ 425 w 907"/>
                  <a:gd name="T49" fmla="*/ 765 h 992"/>
                  <a:gd name="T50" fmla="*/ 482 w 907"/>
                  <a:gd name="T51" fmla="*/ 709 h 992"/>
                  <a:gd name="T52" fmla="*/ 425 w 907"/>
                  <a:gd name="T53" fmla="*/ 680 h 992"/>
                  <a:gd name="T54" fmla="*/ 454 w 907"/>
                  <a:gd name="T55" fmla="*/ 624 h 992"/>
                  <a:gd name="T56" fmla="*/ 510 w 907"/>
                  <a:gd name="T57" fmla="*/ 680 h 992"/>
                  <a:gd name="T58" fmla="*/ 652 w 907"/>
                  <a:gd name="T59" fmla="*/ 624 h 992"/>
                  <a:gd name="T60" fmla="*/ 567 w 907"/>
                  <a:gd name="T61" fmla="*/ 567 h 992"/>
                  <a:gd name="T62" fmla="*/ 567 w 907"/>
                  <a:gd name="T63" fmla="*/ 539 h 992"/>
                  <a:gd name="T64" fmla="*/ 510 w 907"/>
                  <a:gd name="T65" fmla="*/ 510 h 992"/>
                  <a:gd name="T66" fmla="*/ 482 w 907"/>
                  <a:gd name="T67" fmla="*/ 454 h 992"/>
                  <a:gd name="T68" fmla="*/ 567 w 907"/>
                  <a:gd name="T69" fmla="*/ 284 h 992"/>
                  <a:gd name="T70" fmla="*/ 680 w 907"/>
                  <a:gd name="T71" fmla="*/ 227 h 992"/>
                  <a:gd name="T72" fmla="*/ 766 w 907"/>
                  <a:gd name="T73" fmla="*/ 199 h 992"/>
                  <a:gd name="T74" fmla="*/ 766 w 907"/>
                  <a:gd name="T75" fmla="*/ 142 h 992"/>
                  <a:gd name="T76" fmla="*/ 907 w 907"/>
                  <a:gd name="T77" fmla="*/ 28 h 9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07" h="992">
                    <a:moveTo>
                      <a:pt x="907" y="28"/>
                    </a:moveTo>
                    <a:lnTo>
                      <a:pt x="851" y="0"/>
                    </a:lnTo>
                    <a:lnTo>
                      <a:pt x="624" y="57"/>
                    </a:lnTo>
                    <a:lnTo>
                      <a:pt x="369" y="199"/>
                    </a:lnTo>
                    <a:lnTo>
                      <a:pt x="255" y="482"/>
                    </a:lnTo>
                    <a:lnTo>
                      <a:pt x="170" y="454"/>
                    </a:lnTo>
                    <a:lnTo>
                      <a:pt x="85" y="539"/>
                    </a:lnTo>
                    <a:lnTo>
                      <a:pt x="57" y="652"/>
                    </a:lnTo>
                    <a:lnTo>
                      <a:pt x="85" y="737"/>
                    </a:lnTo>
                    <a:lnTo>
                      <a:pt x="0" y="765"/>
                    </a:lnTo>
                    <a:lnTo>
                      <a:pt x="28" y="851"/>
                    </a:lnTo>
                    <a:lnTo>
                      <a:pt x="85" y="851"/>
                    </a:lnTo>
                    <a:lnTo>
                      <a:pt x="85" y="879"/>
                    </a:lnTo>
                    <a:lnTo>
                      <a:pt x="142" y="936"/>
                    </a:lnTo>
                    <a:lnTo>
                      <a:pt x="170" y="907"/>
                    </a:lnTo>
                    <a:lnTo>
                      <a:pt x="199" y="964"/>
                    </a:lnTo>
                    <a:lnTo>
                      <a:pt x="284" y="992"/>
                    </a:lnTo>
                    <a:lnTo>
                      <a:pt x="312" y="964"/>
                    </a:lnTo>
                    <a:lnTo>
                      <a:pt x="284" y="907"/>
                    </a:lnTo>
                    <a:lnTo>
                      <a:pt x="312" y="851"/>
                    </a:lnTo>
                    <a:lnTo>
                      <a:pt x="369" y="851"/>
                    </a:lnTo>
                    <a:lnTo>
                      <a:pt x="369" y="879"/>
                    </a:lnTo>
                    <a:lnTo>
                      <a:pt x="397" y="879"/>
                    </a:lnTo>
                    <a:lnTo>
                      <a:pt x="425" y="822"/>
                    </a:lnTo>
                    <a:lnTo>
                      <a:pt x="425" y="765"/>
                    </a:lnTo>
                    <a:lnTo>
                      <a:pt x="482" y="709"/>
                    </a:lnTo>
                    <a:lnTo>
                      <a:pt x="425" y="680"/>
                    </a:lnTo>
                    <a:lnTo>
                      <a:pt x="454" y="624"/>
                    </a:lnTo>
                    <a:lnTo>
                      <a:pt x="510" y="680"/>
                    </a:lnTo>
                    <a:lnTo>
                      <a:pt x="652" y="624"/>
                    </a:lnTo>
                    <a:lnTo>
                      <a:pt x="567" y="567"/>
                    </a:lnTo>
                    <a:lnTo>
                      <a:pt x="567" y="539"/>
                    </a:lnTo>
                    <a:lnTo>
                      <a:pt x="510" y="510"/>
                    </a:lnTo>
                    <a:lnTo>
                      <a:pt x="482" y="454"/>
                    </a:lnTo>
                    <a:lnTo>
                      <a:pt x="567" y="284"/>
                    </a:lnTo>
                    <a:lnTo>
                      <a:pt x="680" y="227"/>
                    </a:lnTo>
                    <a:lnTo>
                      <a:pt x="766" y="199"/>
                    </a:lnTo>
                    <a:lnTo>
                      <a:pt x="766" y="142"/>
                    </a:lnTo>
                    <a:lnTo>
                      <a:pt x="907" y="28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50000"/>
                  </a:schemeClr>
                </a:solidFill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5" name="グループ化 94"/>
            <p:cNvGrpSpPr/>
            <p:nvPr/>
          </p:nvGrpSpPr>
          <p:grpSpPr>
            <a:xfrm>
              <a:off x="1222815" y="511374"/>
              <a:ext cx="7443726" cy="11893251"/>
              <a:chOff x="1222815" y="511374"/>
              <a:chExt cx="7443726" cy="11893251"/>
            </a:xfrm>
          </p:grpSpPr>
          <p:sp>
            <p:nvSpPr>
              <p:cNvPr id="96" name="正方形/長方形 95"/>
              <p:cNvSpPr/>
              <p:nvPr/>
            </p:nvSpPr>
            <p:spPr>
              <a:xfrm>
                <a:off x="3527122" y="8521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宮田村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3950116" y="94435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中川村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3790599" y="70732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辰野町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3726876" y="64023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塩尻市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2779358" y="116419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阿南町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3176060" y="99511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高森町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3377846" y="965125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松川町</a:t>
                </a:r>
                <a:endPara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3799117" y="784879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南箕輪村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3340320" y="92376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飯島町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4106789" y="74736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箕輪町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6528029" y="12336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木島平村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5292944" y="176625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飯綱町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7629056" y="1179513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栄村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3908171" y="26489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小川村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5068802" y="13803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信濃町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3809666" y="100926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豊丘村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4522523" y="10092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大鹿村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3658959" y="105188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喬木村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3414139" y="113781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泰阜村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3207605" y="120539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天龍村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2343941" y="120713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売木村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729007" y="120968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根羽村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2795229" y="111712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下條村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2314794" y="107903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阿智村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3245017" y="22857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白馬村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5137945" y="3879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坂城町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6842354" y="192014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山ノ内町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6567928" y="24736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高山村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5511236" y="21511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小布施町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3642165" y="14371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小谷村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2856639" y="42804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松川村</a:t>
                </a: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3453466" y="39094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4400196" y="42237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筑北村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3036889" y="62770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朝日村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3765485" y="42571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生坂村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3587751" y="59070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山形村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4252914" y="3881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麻績村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2141183" y="77196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木曽町</a:t>
                </a: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2361841" y="913829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大桑村</a:t>
                </a: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1222815" y="82725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王滝村</a:t>
                </a: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2764057" y="70524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木祖村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1936979" y="96433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南木曽町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2012514" y="115381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平谷村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5508845" y="6802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茅野市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5984056" y="9367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飯山市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3022266" y="34339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大町市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6032541" y="18122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中野市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3743889" y="887607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駒ヶ根市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4524345" y="83885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伊那市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6462661" y="46705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小諸市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6081274" y="29577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須坂市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5338763" y="45441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上田市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4837114" y="26275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長野市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4263346" y="65786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岡谷市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2529327" y="57341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松本市</a:t>
                </a: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4786902" y="685165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諏訪市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4058445" y="110729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飯田市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5529413" y="7253288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原村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5511236" y="765947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富士見町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4642759" y="62658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下諏訪町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5266856" y="5799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長和町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4735733" y="45331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青木村</a:t>
                </a: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5599332" y="61609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立科町</a:t>
                </a: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6851893" y="48975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御代田町</a:t>
                </a: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7217683" y="457479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軽井沢町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6637339" y="604193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佐久穂町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7738082" y="657539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北相木村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7667868" y="69455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南相木村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6630654" y="71199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南牧村</a:t>
                </a:r>
              </a:p>
            </p:txBody>
          </p:sp>
          <p:sp>
            <p:nvSpPr>
              <p:cNvPr id="165" name="正方形/長方形 164"/>
              <p:cNvSpPr/>
              <p:nvPr/>
            </p:nvSpPr>
            <p:spPr>
              <a:xfrm>
                <a:off x="7443108" y="73926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川上村</a:t>
                </a: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3101756" y="48086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安曇野市</a:t>
                </a: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6585839" y="65801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小海町</a:t>
                </a: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6022401" y="43602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東御市</a:t>
                </a:r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4789707" y="34857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千曲市</a:t>
                </a: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6851559" y="54785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佐久市</a:t>
                </a: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6507411" y="511374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野沢温泉村</a:t>
                </a:r>
                <a:endPara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2359245" y="8542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上松町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7654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749300" y="100013"/>
            <a:ext cx="7917241" cy="12511087"/>
            <a:chOff x="749300" y="100013"/>
            <a:chExt cx="7917241" cy="12511087"/>
          </a:xfrm>
        </p:grpSpPr>
        <p:grpSp>
          <p:nvGrpSpPr>
            <p:cNvPr id="16735" name="Group 351"/>
            <p:cNvGrpSpPr>
              <a:grpSpLocks/>
            </p:cNvGrpSpPr>
            <p:nvPr/>
          </p:nvGrpSpPr>
          <p:grpSpPr bwMode="auto">
            <a:xfrm>
              <a:off x="749300" y="100013"/>
              <a:ext cx="7831138" cy="12511087"/>
              <a:chOff x="472" y="63"/>
              <a:chExt cx="4933" cy="7881"/>
            </a:xfrm>
          </p:grpSpPr>
          <p:sp>
            <p:nvSpPr>
              <p:cNvPr id="16645" name="Freeform 261"/>
              <p:cNvSpPr>
                <a:spLocks/>
              </p:cNvSpPr>
              <p:nvPr/>
            </p:nvSpPr>
            <p:spPr bwMode="auto">
              <a:xfrm>
                <a:off x="1266" y="2898"/>
                <a:ext cx="1985" cy="1588"/>
              </a:xfrm>
              <a:custGeom>
                <a:avLst/>
                <a:gdLst>
                  <a:gd name="T0" fmla="*/ 454 w 1985"/>
                  <a:gd name="T1" fmla="*/ 1531 h 1588"/>
                  <a:gd name="T2" fmla="*/ 567 w 1985"/>
                  <a:gd name="T3" fmla="*/ 1588 h 1588"/>
                  <a:gd name="T4" fmla="*/ 624 w 1985"/>
                  <a:gd name="T5" fmla="*/ 1474 h 1588"/>
                  <a:gd name="T6" fmla="*/ 681 w 1985"/>
                  <a:gd name="T7" fmla="*/ 1304 h 1588"/>
                  <a:gd name="T8" fmla="*/ 737 w 1985"/>
                  <a:gd name="T9" fmla="*/ 1247 h 1588"/>
                  <a:gd name="T10" fmla="*/ 794 w 1985"/>
                  <a:gd name="T11" fmla="*/ 1191 h 1588"/>
                  <a:gd name="T12" fmla="*/ 851 w 1985"/>
                  <a:gd name="T13" fmla="*/ 1077 h 1588"/>
                  <a:gd name="T14" fmla="*/ 907 w 1985"/>
                  <a:gd name="T15" fmla="*/ 1021 h 1588"/>
                  <a:gd name="T16" fmla="*/ 964 w 1985"/>
                  <a:gd name="T17" fmla="*/ 964 h 1588"/>
                  <a:gd name="T18" fmla="*/ 1021 w 1985"/>
                  <a:gd name="T19" fmla="*/ 907 h 1588"/>
                  <a:gd name="T20" fmla="*/ 1078 w 1985"/>
                  <a:gd name="T21" fmla="*/ 850 h 1588"/>
                  <a:gd name="T22" fmla="*/ 1191 w 1985"/>
                  <a:gd name="T23" fmla="*/ 794 h 1588"/>
                  <a:gd name="T24" fmla="*/ 1248 w 1985"/>
                  <a:gd name="T25" fmla="*/ 1021 h 1588"/>
                  <a:gd name="T26" fmla="*/ 1304 w 1985"/>
                  <a:gd name="T27" fmla="*/ 907 h 1588"/>
                  <a:gd name="T28" fmla="*/ 1361 w 1985"/>
                  <a:gd name="T29" fmla="*/ 964 h 1588"/>
                  <a:gd name="T30" fmla="*/ 1418 w 1985"/>
                  <a:gd name="T31" fmla="*/ 907 h 1588"/>
                  <a:gd name="T32" fmla="*/ 1701 w 1985"/>
                  <a:gd name="T33" fmla="*/ 964 h 1588"/>
                  <a:gd name="T34" fmla="*/ 1985 w 1985"/>
                  <a:gd name="T35" fmla="*/ 907 h 1588"/>
                  <a:gd name="T36" fmla="*/ 1928 w 1985"/>
                  <a:gd name="T37" fmla="*/ 680 h 1588"/>
                  <a:gd name="T38" fmla="*/ 1871 w 1985"/>
                  <a:gd name="T39" fmla="*/ 567 h 1588"/>
                  <a:gd name="T40" fmla="*/ 1815 w 1985"/>
                  <a:gd name="T41" fmla="*/ 510 h 1588"/>
                  <a:gd name="T42" fmla="*/ 1474 w 1985"/>
                  <a:gd name="T43" fmla="*/ 0 h 1588"/>
                  <a:gd name="T44" fmla="*/ 1418 w 1985"/>
                  <a:gd name="T45" fmla="*/ 57 h 1588"/>
                  <a:gd name="T46" fmla="*/ 1361 w 1985"/>
                  <a:gd name="T47" fmla="*/ 170 h 1588"/>
                  <a:gd name="T48" fmla="*/ 1474 w 1985"/>
                  <a:gd name="T49" fmla="*/ 227 h 1588"/>
                  <a:gd name="T50" fmla="*/ 1361 w 1985"/>
                  <a:gd name="T51" fmla="*/ 340 h 1588"/>
                  <a:gd name="T52" fmla="*/ 1304 w 1985"/>
                  <a:gd name="T53" fmla="*/ 454 h 1588"/>
                  <a:gd name="T54" fmla="*/ 1248 w 1985"/>
                  <a:gd name="T55" fmla="*/ 510 h 1588"/>
                  <a:gd name="T56" fmla="*/ 851 w 1985"/>
                  <a:gd name="T57" fmla="*/ 567 h 1588"/>
                  <a:gd name="T58" fmla="*/ 567 w 1985"/>
                  <a:gd name="T59" fmla="*/ 397 h 1588"/>
                  <a:gd name="T60" fmla="*/ 624 w 1985"/>
                  <a:gd name="T61" fmla="*/ 283 h 1588"/>
                  <a:gd name="T62" fmla="*/ 567 w 1985"/>
                  <a:gd name="T63" fmla="*/ 113 h 1588"/>
                  <a:gd name="T64" fmla="*/ 454 w 1985"/>
                  <a:gd name="T65" fmla="*/ 57 h 1588"/>
                  <a:gd name="T66" fmla="*/ 340 w 1985"/>
                  <a:gd name="T67" fmla="*/ 170 h 1588"/>
                  <a:gd name="T68" fmla="*/ 284 w 1985"/>
                  <a:gd name="T69" fmla="*/ 397 h 1588"/>
                  <a:gd name="T70" fmla="*/ 227 w 1985"/>
                  <a:gd name="T71" fmla="*/ 454 h 1588"/>
                  <a:gd name="T72" fmla="*/ 170 w 1985"/>
                  <a:gd name="T73" fmla="*/ 510 h 1588"/>
                  <a:gd name="T74" fmla="*/ 114 w 1985"/>
                  <a:gd name="T75" fmla="*/ 567 h 1588"/>
                  <a:gd name="T76" fmla="*/ 57 w 1985"/>
                  <a:gd name="T77" fmla="*/ 624 h 1588"/>
                  <a:gd name="T78" fmla="*/ 114 w 1985"/>
                  <a:gd name="T79" fmla="*/ 794 h 1588"/>
                  <a:gd name="T80" fmla="*/ 57 w 1985"/>
                  <a:gd name="T81" fmla="*/ 907 h 1588"/>
                  <a:gd name="T82" fmla="*/ 0 w 1985"/>
                  <a:gd name="T83" fmla="*/ 1021 h 1588"/>
                  <a:gd name="T84" fmla="*/ 57 w 1985"/>
                  <a:gd name="T85" fmla="*/ 1191 h 1588"/>
                  <a:gd name="T86" fmla="*/ 114 w 1985"/>
                  <a:gd name="T87" fmla="*/ 1247 h 1588"/>
                  <a:gd name="T88" fmla="*/ 227 w 1985"/>
                  <a:gd name="T89" fmla="*/ 1304 h 1588"/>
                  <a:gd name="T90" fmla="*/ 170 w 1985"/>
                  <a:gd name="T91" fmla="*/ 1361 h 1588"/>
                  <a:gd name="T92" fmla="*/ 114 w 1985"/>
                  <a:gd name="T93" fmla="*/ 1418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985" h="1588">
                    <a:moveTo>
                      <a:pt x="114" y="1531"/>
                    </a:moveTo>
                    <a:lnTo>
                      <a:pt x="454" y="1531"/>
                    </a:lnTo>
                    <a:lnTo>
                      <a:pt x="454" y="1588"/>
                    </a:lnTo>
                    <a:lnTo>
                      <a:pt x="567" y="1588"/>
                    </a:lnTo>
                    <a:lnTo>
                      <a:pt x="567" y="1474"/>
                    </a:lnTo>
                    <a:lnTo>
                      <a:pt x="624" y="1474"/>
                    </a:lnTo>
                    <a:lnTo>
                      <a:pt x="624" y="1304"/>
                    </a:lnTo>
                    <a:lnTo>
                      <a:pt x="681" y="1304"/>
                    </a:lnTo>
                    <a:lnTo>
                      <a:pt x="681" y="1247"/>
                    </a:lnTo>
                    <a:lnTo>
                      <a:pt x="737" y="1247"/>
                    </a:lnTo>
                    <a:lnTo>
                      <a:pt x="737" y="1191"/>
                    </a:lnTo>
                    <a:lnTo>
                      <a:pt x="794" y="1191"/>
                    </a:lnTo>
                    <a:lnTo>
                      <a:pt x="794" y="1077"/>
                    </a:lnTo>
                    <a:lnTo>
                      <a:pt x="851" y="1077"/>
                    </a:lnTo>
                    <a:lnTo>
                      <a:pt x="851" y="1021"/>
                    </a:lnTo>
                    <a:lnTo>
                      <a:pt x="907" y="1021"/>
                    </a:lnTo>
                    <a:lnTo>
                      <a:pt x="907" y="964"/>
                    </a:lnTo>
                    <a:lnTo>
                      <a:pt x="964" y="964"/>
                    </a:lnTo>
                    <a:lnTo>
                      <a:pt x="964" y="907"/>
                    </a:lnTo>
                    <a:lnTo>
                      <a:pt x="1021" y="907"/>
                    </a:lnTo>
                    <a:lnTo>
                      <a:pt x="1021" y="850"/>
                    </a:lnTo>
                    <a:lnTo>
                      <a:pt x="1078" y="850"/>
                    </a:lnTo>
                    <a:lnTo>
                      <a:pt x="1078" y="794"/>
                    </a:lnTo>
                    <a:lnTo>
                      <a:pt x="1191" y="794"/>
                    </a:lnTo>
                    <a:lnTo>
                      <a:pt x="1191" y="1021"/>
                    </a:lnTo>
                    <a:lnTo>
                      <a:pt x="1248" y="1021"/>
                    </a:lnTo>
                    <a:lnTo>
                      <a:pt x="1248" y="907"/>
                    </a:lnTo>
                    <a:lnTo>
                      <a:pt x="1304" y="907"/>
                    </a:lnTo>
                    <a:lnTo>
                      <a:pt x="1304" y="964"/>
                    </a:lnTo>
                    <a:lnTo>
                      <a:pt x="1361" y="964"/>
                    </a:lnTo>
                    <a:lnTo>
                      <a:pt x="1361" y="907"/>
                    </a:lnTo>
                    <a:lnTo>
                      <a:pt x="1418" y="907"/>
                    </a:lnTo>
                    <a:lnTo>
                      <a:pt x="1418" y="964"/>
                    </a:lnTo>
                    <a:lnTo>
                      <a:pt x="1701" y="964"/>
                    </a:lnTo>
                    <a:lnTo>
                      <a:pt x="1701" y="907"/>
                    </a:lnTo>
                    <a:lnTo>
                      <a:pt x="1985" y="907"/>
                    </a:lnTo>
                    <a:lnTo>
                      <a:pt x="1985" y="680"/>
                    </a:lnTo>
                    <a:lnTo>
                      <a:pt x="1928" y="680"/>
                    </a:lnTo>
                    <a:lnTo>
                      <a:pt x="1928" y="567"/>
                    </a:lnTo>
                    <a:lnTo>
                      <a:pt x="1871" y="567"/>
                    </a:lnTo>
                    <a:lnTo>
                      <a:pt x="1871" y="510"/>
                    </a:lnTo>
                    <a:lnTo>
                      <a:pt x="1815" y="510"/>
                    </a:lnTo>
                    <a:lnTo>
                      <a:pt x="1815" y="0"/>
                    </a:lnTo>
                    <a:lnTo>
                      <a:pt x="1474" y="0"/>
                    </a:lnTo>
                    <a:lnTo>
                      <a:pt x="1474" y="57"/>
                    </a:lnTo>
                    <a:lnTo>
                      <a:pt x="1418" y="57"/>
                    </a:lnTo>
                    <a:lnTo>
                      <a:pt x="1418" y="170"/>
                    </a:lnTo>
                    <a:lnTo>
                      <a:pt x="1361" y="170"/>
                    </a:lnTo>
                    <a:lnTo>
                      <a:pt x="1361" y="227"/>
                    </a:lnTo>
                    <a:lnTo>
                      <a:pt x="1474" y="227"/>
                    </a:lnTo>
                    <a:lnTo>
                      <a:pt x="1474" y="340"/>
                    </a:lnTo>
                    <a:lnTo>
                      <a:pt x="1361" y="340"/>
                    </a:lnTo>
                    <a:lnTo>
                      <a:pt x="1361" y="454"/>
                    </a:lnTo>
                    <a:lnTo>
                      <a:pt x="1304" y="454"/>
                    </a:lnTo>
                    <a:lnTo>
                      <a:pt x="1304" y="510"/>
                    </a:lnTo>
                    <a:lnTo>
                      <a:pt x="1248" y="510"/>
                    </a:lnTo>
                    <a:lnTo>
                      <a:pt x="1248" y="567"/>
                    </a:lnTo>
                    <a:lnTo>
                      <a:pt x="851" y="567"/>
                    </a:lnTo>
                    <a:lnTo>
                      <a:pt x="851" y="397"/>
                    </a:lnTo>
                    <a:lnTo>
                      <a:pt x="567" y="397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113"/>
                    </a:lnTo>
                    <a:lnTo>
                      <a:pt x="567" y="113"/>
                    </a:lnTo>
                    <a:lnTo>
                      <a:pt x="567" y="57"/>
                    </a:lnTo>
                    <a:lnTo>
                      <a:pt x="454" y="57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397"/>
                    </a:lnTo>
                    <a:lnTo>
                      <a:pt x="284" y="397"/>
                    </a:lnTo>
                    <a:lnTo>
                      <a:pt x="284" y="454"/>
                    </a:lnTo>
                    <a:lnTo>
                      <a:pt x="227" y="454"/>
                    </a:lnTo>
                    <a:lnTo>
                      <a:pt x="227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114" y="567"/>
                    </a:lnTo>
                    <a:lnTo>
                      <a:pt x="114" y="624"/>
                    </a:lnTo>
                    <a:lnTo>
                      <a:pt x="57" y="624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907"/>
                    </a:lnTo>
                    <a:lnTo>
                      <a:pt x="57" y="907"/>
                    </a:lnTo>
                    <a:lnTo>
                      <a:pt x="57" y="1021"/>
                    </a:lnTo>
                    <a:lnTo>
                      <a:pt x="0" y="1021"/>
                    </a:lnTo>
                    <a:lnTo>
                      <a:pt x="0" y="1191"/>
                    </a:lnTo>
                    <a:lnTo>
                      <a:pt x="57" y="1191"/>
                    </a:lnTo>
                    <a:lnTo>
                      <a:pt x="57" y="1247"/>
                    </a:lnTo>
                    <a:lnTo>
                      <a:pt x="114" y="1247"/>
                    </a:lnTo>
                    <a:lnTo>
                      <a:pt x="114" y="1304"/>
                    </a:lnTo>
                    <a:lnTo>
                      <a:pt x="227" y="1304"/>
                    </a:lnTo>
                    <a:lnTo>
                      <a:pt x="227" y="1361"/>
                    </a:lnTo>
                    <a:lnTo>
                      <a:pt x="170" y="1361"/>
                    </a:lnTo>
                    <a:lnTo>
                      <a:pt x="170" y="1418"/>
                    </a:lnTo>
                    <a:lnTo>
                      <a:pt x="114" y="1418"/>
                    </a:lnTo>
                    <a:lnTo>
                      <a:pt x="114" y="153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6" name="Freeform 262"/>
              <p:cNvSpPr>
                <a:spLocks/>
              </p:cNvSpPr>
              <p:nvPr/>
            </p:nvSpPr>
            <p:spPr bwMode="auto">
              <a:xfrm>
                <a:off x="1777" y="2671"/>
                <a:ext cx="1020" cy="794"/>
              </a:xfrm>
              <a:custGeom>
                <a:avLst/>
                <a:gdLst>
                  <a:gd name="T0" fmla="*/ 1020 w 1020"/>
                  <a:gd name="T1" fmla="*/ 227 h 794"/>
                  <a:gd name="T2" fmla="*/ 1020 w 1020"/>
                  <a:gd name="T3" fmla="*/ 170 h 794"/>
                  <a:gd name="T4" fmla="*/ 963 w 1020"/>
                  <a:gd name="T5" fmla="*/ 170 h 794"/>
                  <a:gd name="T6" fmla="*/ 963 w 1020"/>
                  <a:gd name="T7" fmla="*/ 114 h 794"/>
                  <a:gd name="T8" fmla="*/ 907 w 1020"/>
                  <a:gd name="T9" fmla="*/ 114 h 794"/>
                  <a:gd name="T10" fmla="*/ 907 w 1020"/>
                  <a:gd name="T11" fmla="*/ 170 h 794"/>
                  <a:gd name="T12" fmla="*/ 737 w 1020"/>
                  <a:gd name="T13" fmla="*/ 170 h 794"/>
                  <a:gd name="T14" fmla="*/ 737 w 1020"/>
                  <a:gd name="T15" fmla="*/ 227 h 794"/>
                  <a:gd name="T16" fmla="*/ 623 w 1020"/>
                  <a:gd name="T17" fmla="*/ 227 h 794"/>
                  <a:gd name="T18" fmla="*/ 623 w 1020"/>
                  <a:gd name="T19" fmla="*/ 170 h 794"/>
                  <a:gd name="T20" fmla="*/ 453 w 1020"/>
                  <a:gd name="T21" fmla="*/ 170 h 794"/>
                  <a:gd name="T22" fmla="*/ 453 w 1020"/>
                  <a:gd name="T23" fmla="*/ 114 h 794"/>
                  <a:gd name="T24" fmla="*/ 340 w 1020"/>
                  <a:gd name="T25" fmla="*/ 114 h 794"/>
                  <a:gd name="T26" fmla="*/ 340 w 1020"/>
                  <a:gd name="T27" fmla="*/ 170 h 794"/>
                  <a:gd name="T28" fmla="*/ 226 w 1020"/>
                  <a:gd name="T29" fmla="*/ 170 h 794"/>
                  <a:gd name="T30" fmla="*/ 226 w 1020"/>
                  <a:gd name="T31" fmla="*/ 57 h 794"/>
                  <a:gd name="T32" fmla="*/ 170 w 1020"/>
                  <a:gd name="T33" fmla="*/ 57 h 794"/>
                  <a:gd name="T34" fmla="*/ 170 w 1020"/>
                  <a:gd name="T35" fmla="*/ 0 h 794"/>
                  <a:gd name="T36" fmla="*/ 56 w 1020"/>
                  <a:gd name="T37" fmla="*/ 0 h 794"/>
                  <a:gd name="T38" fmla="*/ 56 w 1020"/>
                  <a:gd name="T39" fmla="*/ 170 h 794"/>
                  <a:gd name="T40" fmla="*/ 0 w 1020"/>
                  <a:gd name="T41" fmla="*/ 170 h 794"/>
                  <a:gd name="T42" fmla="*/ 0 w 1020"/>
                  <a:gd name="T43" fmla="*/ 284 h 794"/>
                  <a:gd name="T44" fmla="*/ 56 w 1020"/>
                  <a:gd name="T45" fmla="*/ 284 h 794"/>
                  <a:gd name="T46" fmla="*/ 56 w 1020"/>
                  <a:gd name="T47" fmla="*/ 340 h 794"/>
                  <a:gd name="T48" fmla="*/ 113 w 1020"/>
                  <a:gd name="T49" fmla="*/ 340 h 794"/>
                  <a:gd name="T50" fmla="*/ 113 w 1020"/>
                  <a:gd name="T51" fmla="*/ 510 h 794"/>
                  <a:gd name="T52" fmla="*/ 56 w 1020"/>
                  <a:gd name="T53" fmla="*/ 510 h 794"/>
                  <a:gd name="T54" fmla="*/ 56 w 1020"/>
                  <a:gd name="T55" fmla="*/ 624 h 794"/>
                  <a:gd name="T56" fmla="*/ 340 w 1020"/>
                  <a:gd name="T57" fmla="*/ 624 h 794"/>
                  <a:gd name="T58" fmla="*/ 340 w 1020"/>
                  <a:gd name="T59" fmla="*/ 794 h 794"/>
                  <a:gd name="T60" fmla="*/ 737 w 1020"/>
                  <a:gd name="T61" fmla="*/ 794 h 794"/>
                  <a:gd name="T62" fmla="*/ 737 w 1020"/>
                  <a:gd name="T63" fmla="*/ 737 h 794"/>
                  <a:gd name="T64" fmla="*/ 793 w 1020"/>
                  <a:gd name="T65" fmla="*/ 737 h 794"/>
                  <a:gd name="T66" fmla="*/ 793 w 1020"/>
                  <a:gd name="T67" fmla="*/ 681 h 794"/>
                  <a:gd name="T68" fmla="*/ 850 w 1020"/>
                  <a:gd name="T69" fmla="*/ 681 h 794"/>
                  <a:gd name="T70" fmla="*/ 850 w 1020"/>
                  <a:gd name="T71" fmla="*/ 567 h 794"/>
                  <a:gd name="T72" fmla="*/ 963 w 1020"/>
                  <a:gd name="T73" fmla="*/ 567 h 794"/>
                  <a:gd name="T74" fmla="*/ 963 w 1020"/>
                  <a:gd name="T75" fmla="*/ 454 h 794"/>
                  <a:gd name="T76" fmla="*/ 850 w 1020"/>
                  <a:gd name="T77" fmla="*/ 454 h 794"/>
                  <a:gd name="T78" fmla="*/ 850 w 1020"/>
                  <a:gd name="T79" fmla="*/ 397 h 794"/>
                  <a:gd name="T80" fmla="*/ 907 w 1020"/>
                  <a:gd name="T81" fmla="*/ 397 h 794"/>
                  <a:gd name="T82" fmla="*/ 907 w 1020"/>
                  <a:gd name="T83" fmla="*/ 284 h 794"/>
                  <a:gd name="T84" fmla="*/ 963 w 1020"/>
                  <a:gd name="T85" fmla="*/ 284 h 794"/>
                  <a:gd name="T86" fmla="*/ 963 w 1020"/>
                  <a:gd name="T87" fmla="*/ 227 h 794"/>
                  <a:gd name="T88" fmla="*/ 1020 w 1020"/>
                  <a:gd name="T89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20" h="794">
                    <a:moveTo>
                      <a:pt x="1020" y="227"/>
                    </a:moveTo>
                    <a:lnTo>
                      <a:pt x="1020" y="170"/>
                    </a:lnTo>
                    <a:lnTo>
                      <a:pt x="963" y="170"/>
                    </a:lnTo>
                    <a:lnTo>
                      <a:pt x="963" y="114"/>
                    </a:lnTo>
                    <a:lnTo>
                      <a:pt x="907" y="114"/>
                    </a:lnTo>
                    <a:lnTo>
                      <a:pt x="907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623" y="227"/>
                    </a:lnTo>
                    <a:lnTo>
                      <a:pt x="623" y="170"/>
                    </a:lnTo>
                    <a:lnTo>
                      <a:pt x="453" y="170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340" y="170"/>
                    </a:lnTo>
                    <a:lnTo>
                      <a:pt x="226" y="170"/>
                    </a:lnTo>
                    <a:lnTo>
                      <a:pt x="226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624"/>
                    </a:lnTo>
                    <a:lnTo>
                      <a:pt x="340" y="624"/>
                    </a:lnTo>
                    <a:lnTo>
                      <a:pt x="340" y="794"/>
                    </a:lnTo>
                    <a:lnTo>
                      <a:pt x="737" y="794"/>
                    </a:lnTo>
                    <a:lnTo>
                      <a:pt x="737" y="737"/>
                    </a:lnTo>
                    <a:lnTo>
                      <a:pt x="793" y="737"/>
                    </a:lnTo>
                    <a:lnTo>
                      <a:pt x="793" y="681"/>
                    </a:lnTo>
                    <a:lnTo>
                      <a:pt x="850" y="681"/>
                    </a:lnTo>
                    <a:lnTo>
                      <a:pt x="850" y="567"/>
                    </a:lnTo>
                    <a:lnTo>
                      <a:pt x="963" y="567"/>
                    </a:lnTo>
                    <a:lnTo>
                      <a:pt x="963" y="454"/>
                    </a:lnTo>
                    <a:lnTo>
                      <a:pt x="850" y="454"/>
                    </a:lnTo>
                    <a:lnTo>
                      <a:pt x="850" y="397"/>
                    </a:lnTo>
                    <a:lnTo>
                      <a:pt x="907" y="397"/>
                    </a:lnTo>
                    <a:lnTo>
                      <a:pt x="907" y="284"/>
                    </a:lnTo>
                    <a:lnTo>
                      <a:pt x="963" y="284"/>
                    </a:lnTo>
                    <a:lnTo>
                      <a:pt x="963" y="227"/>
                    </a:lnTo>
                    <a:lnTo>
                      <a:pt x="102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7" name="Freeform 263"/>
              <p:cNvSpPr>
                <a:spLocks/>
              </p:cNvSpPr>
              <p:nvPr/>
            </p:nvSpPr>
            <p:spPr bwMode="auto">
              <a:xfrm>
                <a:off x="2003" y="2558"/>
                <a:ext cx="397" cy="283"/>
              </a:xfrm>
              <a:custGeom>
                <a:avLst/>
                <a:gdLst>
                  <a:gd name="T0" fmla="*/ 397 w 397"/>
                  <a:gd name="T1" fmla="*/ 283 h 283"/>
                  <a:gd name="T2" fmla="*/ 397 w 397"/>
                  <a:gd name="T3" fmla="*/ 113 h 283"/>
                  <a:gd name="T4" fmla="*/ 341 w 397"/>
                  <a:gd name="T5" fmla="*/ 113 h 283"/>
                  <a:gd name="T6" fmla="*/ 341 w 397"/>
                  <a:gd name="T7" fmla="*/ 56 h 283"/>
                  <a:gd name="T8" fmla="*/ 284 w 397"/>
                  <a:gd name="T9" fmla="*/ 56 h 283"/>
                  <a:gd name="T10" fmla="*/ 284 w 397"/>
                  <a:gd name="T11" fmla="*/ 0 h 283"/>
                  <a:gd name="T12" fmla="*/ 170 w 397"/>
                  <a:gd name="T13" fmla="*/ 0 h 283"/>
                  <a:gd name="T14" fmla="*/ 170 w 397"/>
                  <a:gd name="T15" fmla="*/ 113 h 283"/>
                  <a:gd name="T16" fmla="*/ 114 w 397"/>
                  <a:gd name="T17" fmla="*/ 113 h 283"/>
                  <a:gd name="T18" fmla="*/ 114 w 397"/>
                  <a:gd name="T19" fmla="*/ 170 h 283"/>
                  <a:gd name="T20" fmla="*/ 0 w 397"/>
                  <a:gd name="T21" fmla="*/ 170 h 283"/>
                  <a:gd name="T22" fmla="*/ 0 w 397"/>
                  <a:gd name="T23" fmla="*/ 283 h 283"/>
                  <a:gd name="T24" fmla="*/ 114 w 397"/>
                  <a:gd name="T25" fmla="*/ 283 h 283"/>
                  <a:gd name="T26" fmla="*/ 114 w 397"/>
                  <a:gd name="T27" fmla="*/ 227 h 283"/>
                  <a:gd name="T28" fmla="*/ 227 w 397"/>
                  <a:gd name="T29" fmla="*/ 227 h 283"/>
                  <a:gd name="T30" fmla="*/ 227 w 397"/>
                  <a:gd name="T31" fmla="*/ 283 h 283"/>
                  <a:gd name="T32" fmla="*/ 397 w 397"/>
                  <a:gd name="T33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283">
                    <a:moveTo>
                      <a:pt x="397" y="283"/>
                    </a:moveTo>
                    <a:lnTo>
                      <a:pt x="397" y="113"/>
                    </a:lnTo>
                    <a:lnTo>
                      <a:pt x="341" y="113"/>
                    </a:lnTo>
                    <a:lnTo>
                      <a:pt x="341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0" y="170"/>
                    </a:lnTo>
                    <a:lnTo>
                      <a:pt x="0" y="283"/>
                    </a:lnTo>
                    <a:lnTo>
                      <a:pt x="114" y="283"/>
                    </a:lnTo>
                    <a:lnTo>
                      <a:pt x="114" y="227"/>
                    </a:lnTo>
                    <a:lnTo>
                      <a:pt x="227" y="227"/>
                    </a:lnTo>
                    <a:lnTo>
                      <a:pt x="227" y="283"/>
                    </a:lnTo>
                    <a:lnTo>
                      <a:pt x="397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8" name="Freeform 264"/>
              <p:cNvSpPr>
                <a:spLocks/>
              </p:cNvSpPr>
              <p:nvPr/>
            </p:nvSpPr>
            <p:spPr bwMode="auto">
              <a:xfrm>
                <a:off x="2344" y="2444"/>
                <a:ext cx="283" cy="454"/>
              </a:xfrm>
              <a:custGeom>
                <a:avLst/>
                <a:gdLst>
                  <a:gd name="T0" fmla="*/ 56 w 283"/>
                  <a:gd name="T1" fmla="*/ 454 h 454"/>
                  <a:gd name="T2" fmla="*/ 56 w 283"/>
                  <a:gd name="T3" fmla="*/ 227 h 454"/>
                  <a:gd name="T4" fmla="*/ 0 w 283"/>
                  <a:gd name="T5" fmla="*/ 227 h 454"/>
                  <a:gd name="T6" fmla="*/ 0 w 283"/>
                  <a:gd name="T7" fmla="*/ 170 h 454"/>
                  <a:gd name="T8" fmla="*/ 113 w 283"/>
                  <a:gd name="T9" fmla="*/ 170 h 454"/>
                  <a:gd name="T10" fmla="*/ 113 w 283"/>
                  <a:gd name="T11" fmla="*/ 0 h 454"/>
                  <a:gd name="T12" fmla="*/ 226 w 283"/>
                  <a:gd name="T13" fmla="*/ 0 h 454"/>
                  <a:gd name="T14" fmla="*/ 226 w 283"/>
                  <a:gd name="T15" fmla="*/ 57 h 454"/>
                  <a:gd name="T16" fmla="*/ 283 w 283"/>
                  <a:gd name="T17" fmla="*/ 57 h 454"/>
                  <a:gd name="T18" fmla="*/ 283 w 283"/>
                  <a:gd name="T19" fmla="*/ 114 h 454"/>
                  <a:gd name="T20" fmla="*/ 226 w 283"/>
                  <a:gd name="T21" fmla="*/ 114 h 454"/>
                  <a:gd name="T22" fmla="*/ 226 w 283"/>
                  <a:gd name="T23" fmla="*/ 170 h 454"/>
                  <a:gd name="T24" fmla="*/ 170 w 283"/>
                  <a:gd name="T25" fmla="*/ 170 h 454"/>
                  <a:gd name="T26" fmla="*/ 170 w 283"/>
                  <a:gd name="T27" fmla="*/ 284 h 454"/>
                  <a:gd name="T28" fmla="*/ 226 w 283"/>
                  <a:gd name="T29" fmla="*/ 284 h 454"/>
                  <a:gd name="T30" fmla="*/ 226 w 283"/>
                  <a:gd name="T31" fmla="*/ 397 h 454"/>
                  <a:gd name="T32" fmla="*/ 170 w 283"/>
                  <a:gd name="T33" fmla="*/ 397 h 454"/>
                  <a:gd name="T34" fmla="*/ 170 w 283"/>
                  <a:gd name="T35" fmla="*/ 454 h 454"/>
                  <a:gd name="T36" fmla="*/ 56 w 283"/>
                  <a:gd name="T37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83" h="454">
                    <a:moveTo>
                      <a:pt x="56" y="454"/>
                    </a:moveTo>
                    <a:lnTo>
                      <a:pt x="56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113" y="170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226" y="114"/>
                    </a:lnTo>
                    <a:lnTo>
                      <a:pt x="226" y="170"/>
                    </a:lnTo>
                    <a:lnTo>
                      <a:pt x="170" y="170"/>
                    </a:lnTo>
                    <a:lnTo>
                      <a:pt x="170" y="284"/>
                    </a:lnTo>
                    <a:lnTo>
                      <a:pt x="226" y="284"/>
                    </a:lnTo>
                    <a:lnTo>
                      <a:pt x="226" y="397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56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49" name="Freeform 265"/>
              <p:cNvSpPr>
                <a:spLocks/>
              </p:cNvSpPr>
              <p:nvPr/>
            </p:nvSpPr>
            <p:spPr bwMode="auto">
              <a:xfrm>
                <a:off x="2514" y="2501"/>
                <a:ext cx="170" cy="340"/>
              </a:xfrm>
              <a:custGeom>
                <a:avLst/>
                <a:gdLst>
                  <a:gd name="T0" fmla="*/ 170 w 170"/>
                  <a:gd name="T1" fmla="*/ 284 h 340"/>
                  <a:gd name="T2" fmla="*/ 170 w 170"/>
                  <a:gd name="T3" fmla="*/ 0 h 340"/>
                  <a:gd name="T4" fmla="*/ 113 w 170"/>
                  <a:gd name="T5" fmla="*/ 0 h 340"/>
                  <a:gd name="T6" fmla="*/ 113 w 170"/>
                  <a:gd name="T7" fmla="*/ 57 h 340"/>
                  <a:gd name="T8" fmla="*/ 56 w 170"/>
                  <a:gd name="T9" fmla="*/ 57 h 340"/>
                  <a:gd name="T10" fmla="*/ 56 w 170"/>
                  <a:gd name="T11" fmla="*/ 113 h 340"/>
                  <a:gd name="T12" fmla="*/ 0 w 170"/>
                  <a:gd name="T13" fmla="*/ 113 h 340"/>
                  <a:gd name="T14" fmla="*/ 0 w 170"/>
                  <a:gd name="T15" fmla="*/ 227 h 340"/>
                  <a:gd name="T16" fmla="*/ 56 w 170"/>
                  <a:gd name="T17" fmla="*/ 227 h 340"/>
                  <a:gd name="T18" fmla="*/ 56 w 170"/>
                  <a:gd name="T19" fmla="*/ 340 h 340"/>
                  <a:gd name="T20" fmla="*/ 170 w 170"/>
                  <a:gd name="T21" fmla="*/ 340 h 340"/>
                  <a:gd name="T22" fmla="*/ 170 w 170"/>
                  <a:gd name="T23" fmla="*/ 284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70" h="340">
                    <a:moveTo>
                      <a:pt x="170" y="284"/>
                    </a:moveTo>
                    <a:lnTo>
                      <a:pt x="170" y="0"/>
                    </a:lnTo>
                    <a:lnTo>
                      <a:pt x="113" y="0"/>
                    </a:lnTo>
                    <a:lnTo>
                      <a:pt x="113" y="57"/>
                    </a:lnTo>
                    <a:lnTo>
                      <a:pt x="56" y="57"/>
                    </a:lnTo>
                    <a:lnTo>
                      <a:pt x="56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56" y="227"/>
                    </a:lnTo>
                    <a:lnTo>
                      <a:pt x="56" y="340"/>
                    </a:lnTo>
                    <a:lnTo>
                      <a:pt x="170" y="340"/>
                    </a:lnTo>
                    <a:lnTo>
                      <a:pt x="170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0" name="Freeform 266"/>
              <p:cNvSpPr>
                <a:spLocks/>
              </p:cNvSpPr>
              <p:nvPr/>
            </p:nvSpPr>
            <p:spPr bwMode="auto">
              <a:xfrm>
                <a:off x="2684" y="2501"/>
                <a:ext cx="567" cy="397"/>
              </a:xfrm>
              <a:custGeom>
                <a:avLst/>
                <a:gdLst>
                  <a:gd name="T0" fmla="*/ 0 w 567"/>
                  <a:gd name="T1" fmla="*/ 0 h 397"/>
                  <a:gd name="T2" fmla="*/ 170 w 567"/>
                  <a:gd name="T3" fmla="*/ 0 h 397"/>
                  <a:gd name="T4" fmla="*/ 170 w 567"/>
                  <a:gd name="T5" fmla="*/ 170 h 397"/>
                  <a:gd name="T6" fmla="*/ 340 w 567"/>
                  <a:gd name="T7" fmla="*/ 170 h 397"/>
                  <a:gd name="T8" fmla="*/ 340 w 567"/>
                  <a:gd name="T9" fmla="*/ 0 h 397"/>
                  <a:gd name="T10" fmla="*/ 510 w 567"/>
                  <a:gd name="T11" fmla="*/ 0 h 397"/>
                  <a:gd name="T12" fmla="*/ 510 w 567"/>
                  <a:gd name="T13" fmla="*/ 57 h 397"/>
                  <a:gd name="T14" fmla="*/ 567 w 567"/>
                  <a:gd name="T15" fmla="*/ 57 h 397"/>
                  <a:gd name="T16" fmla="*/ 567 w 567"/>
                  <a:gd name="T17" fmla="*/ 170 h 397"/>
                  <a:gd name="T18" fmla="*/ 510 w 567"/>
                  <a:gd name="T19" fmla="*/ 170 h 397"/>
                  <a:gd name="T20" fmla="*/ 510 w 567"/>
                  <a:gd name="T21" fmla="*/ 284 h 397"/>
                  <a:gd name="T22" fmla="*/ 397 w 567"/>
                  <a:gd name="T23" fmla="*/ 284 h 397"/>
                  <a:gd name="T24" fmla="*/ 397 w 567"/>
                  <a:gd name="T25" fmla="*/ 397 h 397"/>
                  <a:gd name="T26" fmla="*/ 113 w 567"/>
                  <a:gd name="T27" fmla="*/ 397 h 397"/>
                  <a:gd name="T28" fmla="*/ 113 w 567"/>
                  <a:gd name="T29" fmla="*/ 340 h 397"/>
                  <a:gd name="T30" fmla="*/ 56 w 567"/>
                  <a:gd name="T31" fmla="*/ 340 h 397"/>
                  <a:gd name="T32" fmla="*/ 56 w 567"/>
                  <a:gd name="T33" fmla="*/ 284 h 397"/>
                  <a:gd name="T34" fmla="*/ 0 w 567"/>
                  <a:gd name="T35" fmla="*/ 284 h 397"/>
                  <a:gd name="T36" fmla="*/ 0 w 567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397">
                    <a:moveTo>
                      <a:pt x="0" y="0"/>
                    </a:moveTo>
                    <a:lnTo>
                      <a:pt x="170" y="0"/>
                    </a:lnTo>
                    <a:lnTo>
                      <a:pt x="170" y="170"/>
                    </a:lnTo>
                    <a:lnTo>
                      <a:pt x="340" y="170"/>
                    </a:lnTo>
                    <a:lnTo>
                      <a:pt x="340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567" y="57"/>
                    </a:ln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284"/>
                    </a:lnTo>
                    <a:lnTo>
                      <a:pt x="397" y="284"/>
                    </a:lnTo>
                    <a:lnTo>
                      <a:pt x="397" y="397"/>
                    </a:lnTo>
                    <a:lnTo>
                      <a:pt x="113" y="397"/>
                    </a:lnTo>
                    <a:lnTo>
                      <a:pt x="113" y="340"/>
                    </a:lnTo>
                    <a:lnTo>
                      <a:pt x="56" y="340"/>
                    </a:lnTo>
                    <a:lnTo>
                      <a:pt x="56" y="284"/>
                    </a:lnTo>
                    <a:lnTo>
                      <a:pt x="0" y="28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1" name="Freeform 267"/>
              <p:cNvSpPr>
                <a:spLocks/>
              </p:cNvSpPr>
              <p:nvPr/>
            </p:nvSpPr>
            <p:spPr bwMode="auto">
              <a:xfrm>
                <a:off x="3081" y="2785"/>
                <a:ext cx="283" cy="396"/>
              </a:xfrm>
              <a:custGeom>
                <a:avLst/>
                <a:gdLst>
                  <a:gd name="T0" fmla="*/ 227 w 283"/>
                  <a:gd name="T1" fmla="*/ 0 h 396"/>
                  <a:gd name="T2" fmla="*/ 0 w 283"/>
                  <a:gd name="T3" fmla="*/ 0 h 396"/>
                  <a:gd name="T4" fmla="*/ 0 w 283"/>
                  <a:gd name="T5" fmla="*/ 396 h 396"/>
                  <a:gd name="T6" fmla="*/ 56 w 283"/>
                  <a:gd name="T7" fmla="*/ 396 h 396"/>
                  <a:gd name="T8" fmla="*/ 56 w 283"/>
                  <a:gd name="T9" fmla="*/ 340 h 396"/>
                  <a:gd name="T10" fmla="*/ 113 w 283"/>
                  <a:gd name="T11" fmla="*/ 340 h 396"/>
                  <a:gd name="T12" fmla="*/ 113 w 283"/>
                  <a:gd name="T13" fmla="*/ 283 h 396"/>
                  <a:gd name="T14" fmla="*/ 170 w 283"/>
                  <a:gd name="T15" fmla="*/ 283 h 396"/>
                  <a:gd name="T16" fmla="*/ 170 w 283"/>
                  <a:gd name="T17" fmla="*/ 226 h 396"/>
                  <a:gd name="T18" fmla="*/ 227 w 283"/>
                  <a:gd name="T19" fmla="*/ 226 h 396"/>
                  <a:gd name="T20" fmla="*/ 227 w 283"/>
                  <a:gd name="T21" fmla="*/ 170 h 396"/>
                  <a:gd name="T22" fmla="*/ 283 w 283"/>
                  <a:gd name="T23" fmla="*/ 170 h 396"/>
                  <a:gd name="T24" fmla="*/ 283 w 283"/>
                  <a:gd name="T25" fmla="*/ 0 h 396"/>
                  <a:gd name="T26" fmla="*/ 227 w 283"/>
                  <a:gd name="T27" fmla="*/ 0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83" h="396">
                    <a:moveTo>
                      <a:pt x="227" y="0"/>
                    </a:moveTo>
                    <a:lnTo>
                      <a:pt x="0" y="0"/>
                    </a:lnTo>
                    <a:lnTo>
                      <a:pt x="0" y="396"/>
                    </a:lnTo>
                    <a:lnTo>
                      <a:pt x="56" y="396"/>
                    </a:lnTo>
                    <a:lnTo>
                      <a:pt x="56" y="340"/>
                    </a:lnTo>
                    <a:lnTo>
                      <a:pt x="113" y="340"/>
                    </a:lnTo>
                    <a:lnTo>
                      <a:pt x="113" y="283"/>
                    </a:lnTo>
                    <a:lnTo>
                      <a:pt x="170" y="283"/>
                    </a:lnTo>
                    <a:lnTo>
                      <a:pt x="170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283" y="170"/>
                    </a:lnTo>
                    <a:lnTo>
                      <a:pt x="283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2" name="Freeform 268"/>
              <p:cNvSpPr>
                <a:spLocks/>
              </p:cNvSpPr>
              <p:nvPr/>
            </p:nvSpPr>
            <p:spPr bwMode="auto">
              <a:xfrm>
                <a:off x="3251" y="2388"/>
                <a:ext cx="397" cy="340"/>
              </a:xfrm>
              <a:custGeom>
                <a:avLst/>
                <a:gdLst>
                  <a:gd name="T0" fmla="*/ 0 w 397"/>
                  <a:gd name="T1" fmla="*/ 283 h 340"/>
                  <a:gd name="T2" fmla="*/ 113 w 397"/>
                  <a:gd name="T3" fmla="*/ 283 h 340"/>
                  <a:gd name="T4" fmla="*/ 113 w 397"/>
                  <a:gd name="T5" fmla="*/ 340 h 340"/>
                  <a:gd name="T6" fmla="*/ 227 w 397"/>
                  <a:gd name="T7" fmla="*/ 340 h 340"/>
                  <a:gd name="T8" fmla="*/ 227 w 397"/>
                  <a:gd name="T9" fmla="*/ 283 h 340"/>
                  <a:gd name="T10" fmla="*/ 397 w 397"/>
                  <a:gd name="T11" fmla="*/ 283 h 340"/>
                  <a:gd name="T12" fmla="*/ 397 w 397"/>
                  <a:gd name="T13" fmla="*/ 113 h 340"/>
                  <a:gd name="T14" fmla="*/ 340 w 397"/>
                  <a:gd name="T15" fmla="*/ 113 h 340"/>
                  <a:gd name="T16" fmla="*/ 340 w 397"/>
                  <a:gd name="T17" fmla="*/ 0 h 340"/>
                  <a:gd name="T18" fmla="*/ 170 w 397"/>
                  <a:gd name="T19" fmla="*/ 0 h 340"/>
                  <a:gd name="T20" fmla="*/ 170 w 397"/>
                  <a:gd name="T21" fmla="*/ 56 h 340"/>
                  <a:gd name="T22" fmla="*/ 113 w 397"/>
                  <a:gd name="T23" fmla="*/ 56 h 340"/>
                  <a:gd name="T24" fmla="*/ 113 w 397"/>
                  <a:gd name="T25" fmla="*/ 113 h 340"/>
                  <a:gd name="T26" fmla="*/ 170 w 397"/>
                  <a:gd name="T27" fmla="*/ 113 h 340"/>
                  <a:gd name="T28" fmla="*/ 170 w 397"/>
                  <a:gd name="T29" fmla="*/ 170 h 340"/>
                  <a:gd name="T30" fmla="*/ 57 w 397"/>
                  <a:gd name="T31" fmla="*/ 170 h 340"/>
                  <a:gd name="T32" fmla="*/ 57 w 397"/>
                  <a:gd name="T33" fmla="*/ 226 h 340"/>
                  <a:gd name="T34" fmla="*/ 0 w 397"/>
                  <a:gd name="T35" fmla="*/ 226 h 340"/>
                  <a:gd name="T36" fmla="*/ 0 w 397"/>
                  <a:gd name="T37" fmla="*/ 283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97" h="340">
                    <a:moveTo>
                      <a:pt x="0" y="283"/>
                    </a:moveTo>
                    <a:lnTo>
                      <a:pt x="113" y="283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397" y="283"/>
                    </a:lnTo>
                    <a:lnTo>
                      <a:pt x="397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56"/>
                    </a:lnTo>
                    <a:lnTo>
                      <a:pt x="113" y="56"/>
                    </a:lnTo>
                    <a:lnTo>
                      <a:pt x="113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57" y="170"/>
                    </a:lnTo>
                    <a:lnTo>
                      <a:pt x="57" y="226"/>
                    </a:lnTo>
                    <a:lnTo>
                      <a:pt x="0" y="226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3" name="Freeform 269"/>
              <p:cNvSpPr>
                <a:spLocks/>
              </p:cNvSpPr>
              <p:nvPr/>
            </p:nvSpPr>
            <p:spPr bwMode="auto">
              <a:xfrm>
                <a:off x="2797" y="2388"/>
                <a:ext cx="340" cy="283"/>
              </a:xfrm>
              <a:custGeom>
                <a:avLst/>
                <a:gdLst>
                  <a:gd name="T0" fmla="*/ 227 w 340"/>
                  <a:gd name="T1" fmla="*/ 283 h 283"/>
                  <a:gd name="T2" fmla="*/ 227 w 340"/>
                  <a:gd name="T3" fmla="*/ 113 h 283"/>
                  <a:gd name="T4" fmla="*/ 340 w 340"/>
                  <a:gd name="T5" fmla="*/ 113 h 283"/>
                  <a:gd name="T6" fmla="*/ 340 w 340"/>
                  <a:gd name="T7" fmla="*/ 56 h 283"/>
                  <a:gd name="T8" fmla="*/ 284 w 340"/>
                  <a:gd name="T9" fmla="*/ 56 h 283"/>
                  <a:gd name="T10" fmla="*/ 284 w 340"/>
                  <a:gd name="T11" fmla="*/ 0 h 283"/>
                  <a:gd name="T12" fmla="*/ 114 w 340"/>
                  <a:gd name="T13" fmla="*/ 0 h 283"/>
                  <a:gd name="T14" fmla="*/ 114 w 340"/>
                  <a:gd name="T15" fmla="*/ 56 h 283"/>
                  <a:gd name="T16" fmla="*/ 0 w 340"/>
                  <a:gd name="T17" fmla="*/ 56 h 283"/>
                  <a:gd name="T18" fmla="*/ 0 w 340"/>
                  <a:gd name="T19" fmla="*/ 113 h 283"/>
                  <a:gd name="T20" fmla="*/ 57 w 340"/>
                  <a:gd name="T21" fmla="*/ 113 h 283"/>
                  <a:gd name="T22" fmla="*/ 57 w 340"/>
                  <a:gd name="T23" fmla="*/ 283 h 283"/>
                  <a:gd name="T24" fmla="*/ 170 w 340"/>
                  <a:gd name="T25" fmla="*/ 283 h 283"/>
                  <a:gd name="T26" fmla="*/ 227 w 340"/>
                  <a:gd name="T27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0" h="283">
                    <a:moveTo>
                      <a:pt x="227" y="283"/>
                    </a:move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114" y="0"/>
                    </a:lnTo>
                    <a:lnTo>
                      <a:pt x="114" y="56"/>
                    </a:lnTo>
                    <a:lnTo>
                      <a:pt x="0" y="56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283"/>
                    </a:lnTo>
                    <a:lnTo>
                      <a:pt x="170" y="283"/>
                    </a:lnTo>
                    <a:lnTo>
                      <a:pt x="227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4" name="Freeform 270"/>
              <p:cNvSpPr>
                <a:spLocks/>
              </p:cNvSpPr>
              <p:nvPr/>
            </p:nvSpPr>
            <p:spPr bwMode="auto">
              <a:xfrm>
                <a:off x="2911" y="2104"/>
                <a:ext cx="623" cy="510"/>
              </a:xfrm>
              <a:custGeom>
                <a:avLst/>
                <a:gdLst>
                  <a:gd name="T0" fmla="*/ 623 w 623"/>
                  <a:gd name="T1" fmla="*/ 284 h 510"/>
                  <a:gd name="T2" fmla="*/ 623 w 623"/>
                  <a:gd name="T3" fmla="*/ 170 h 510"/>
                  <a:gd name="T4" fmla="*/ 567 w 623"/>
                  <a:gd name="T5" fmla="*/ 170 h 510"/>
                  <a:gd name="T6" fmla="*/ 567 w 623"/>
                  <a:gd name="T7" fmla="*/ 57 h 510"/>
                  <a:gd name="T8" fmla="*/ 510 w 623"/>
                  <a:gd name="T9" fmla="*/ 57 h 510"/>
                  <a:gd name="T10" fmla="*/ 510 w 623"/>
                  <a:gd name="T11" fmla="*/ 0 h 510"/>
                  <a:gd name="T12" fmla="*/ 397 w 623"/>
                  <a:gd name="T13" fmla="*/ 0 h 510"/>
                  <a:gd name="T14" fmla="*/ 397 w 623"/>
                  <a:gd name="T15" fmla="*/ 57 h 510"/>
                  <a:gd name="T16" fmla="*/ 56 w 623"/>
                  <a:gd name="T17" fmla="*/ 57 h 510"/>
                  <a:gd name="T18" fmla="*/ 56 w 623"/>
                  <a:gd name="T19" fmla="*/ 227 h 510"/>
                  <a:gd name="T20" fmla="*/ 0 w 623"/>
                  <a:gd name="T21" fmla="*/ 227 h 510"/>
                  <a:gd name="T22" fmla="*/ 0 w 623"/>
                  <a:gd name="T23" fmla="*/ 284 h 510"/>
                  <a:gd name="T24" fmla="*/ 170 w 623"/>
                  <a:gd name="T25" fmla="*/ 284 h 510"/>
                  <a:gd name="T26" fmla="*/ 170 w 623"/>
                  <a:gd name="T27" fmla="*/ 340 h 510"/>
                  <a:gd name="T28" fmla="*/ 226 w 623"/>
                  <a:gd name="T29" fmla="*/ 340 h 510"/>
                  <a:gd name="T30" fmla="*/ 226 w 623"/>
                  <a:gd name="T31" fmla="*/ 397 h 510"/>
                  <a:gd name="T32" fmla="*/ 283 w 623"/>
                  <a:gd name="T33" fmla="*/ 397 h 510"/>
                  <a:gd name="T34" fmla="*/ 283 w 623"/>
                  <a:gd name="T35" fmla="*/ 454 h 510"/>
                  <a:gd name="T36" fmla="*/ 340 w 623"/>
                  <a:gd name="T37" fmla="*/ 454 h 510"/>
                  <a:gd name="T38" fmla="*/ 340 w 623"/>
                  <a:gd name="T39" fmla="*/ 510 h 510"/>
                  <a:gd name="T40" fmla="*/ 397 w 623"/>
                  <a:gd name="T41" fmla="*/ 510 h 510"/>
                  <a:gd name="T42" fmla="*/ 397 w 623"/>
                  <a:gd name="T43" fmla="*/ 454 h 510"/>
                  <a:gd name="T44" fmla="*/ 510 w 623"/>
                  <a:gd name="T45" fmla="*/ 454 h 510"/>
                  <a:gd name="T46" fmla="*/ 510 w 623"/>
                  <a:gd name="T47" fmla="*/ 397 h 510"/>
                  <a:gd name="T48" fmla="*/ 453 w 623"/>
                  <a:gd name="T49" fmla="*/ 397 h 510"/>
                  <a:gd name="T50" fmla="*/ 453 w 623"/>
                  <a:gd name="T51" fmla="*/ 340 h 510"/>
                  <a:gd name="T52" fmla="*/ 510 w 623"/>
                  <a:gd name="T53" fmla="*/ 340 h 510"/>
                  <a:gd name="T54" fmla="*/ 510 w 623"/>
                  <a:gd name="T55" fmla="*/ 284 h 510"/>
                  <a:gd name="T56" fmla="*/ 623 w 623"/>
                  <a:gd name="T57" fmla="*/ 284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23" h="510">
                    <a:moveTo>
                      <a:pt x="623" y="284"/>
                    </a:moveTo>
                    <a:lnTo>
                      <a:pt x="623" y="170"/>
                    </a:lnTo>
                    <a:lnTo>
                      <a:pt x="567" y="170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56" y="57"/>
                    </a:lnTo>
                    <a:lnTo>
                      <a:pt x="56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170" y="284"/>
                    </a:ln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397"/>
                    </a:lnTo>
                    <a:lnTo>
                      <a:pt x="283" y="397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510"/>
                    </a:lnTo>
                    <a:lnTo>
                      <a:pt x="397" y="510"/>
                    </a:lnTo>
                    <a:lnTo>
                      <a:pt x="397" y="454"/>
                    </a:lnTo>
                    <a:lnTo>
                      <a:pt x="510" y="454"/>
                    </a:lnTo>
                    <a:lnTo>
                      <a:pt x="510" y="397"/>
                    </a:lnTo>
                    <a:lnTo>
                      <a:pt x="453" y="397"/>
                    </a:lnTo>
                    <a:lnTo>
                      <a:pt x="453" y="340"/>
                    </a:lnTo>
                    <a:lnTo>
                      <a:pt x="510" y="340"/>
                    </a:lnTo>
                    <a:lnTo>
                      <a:pt x="510" y="284"/>
                    </a:lnTo>
                    <a:lnTo>
                      <a:pt x="623" y="28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5" name="Freeform 271"/>
              <p:cNvSpPr>
                <a:spLocks/>
              </p:cNvSpPr>
              <p:nvPr/>
            </p:nvSpPr>
            <p:spPr bwMode="auto">
              <a:xfrm>
                <a:off x="3081" y="2104"/>
                <a:ext cx="1190" cy="1474"/>
              </a:xfrm>
              <a:custGeom>
                <a:avLst/>
                <a:gdLst>
                  <a:gd name="T0" fmla="*/ 170 w 1190"/>
                  <a:gd name="T1" fmla="*/ 1418 h 1474"/>
                  <a:gd name="T2" fmla="*/ 283 w 1190"/>
                  <a:gd name="T3" fmla="*/ 1474 h 1474"/>
                  <a:gd name="T4" fmla="*/ 397 w 1190"/>
                  <a:gd name="T5" fmla="*/ 1418 h 1474"/>
                  <a:gd name="T6" fmla="*/ 567 w 1190"/>
                  <a:gd name="T7" fmla="*/ 1191 h 1474"/>
                  <a:gd name="T8" fmla="*/ 623 w 1190"/>
                  <a:gd name="T9" fmla="*/ 1134 h 1474"/>
                  <a:gd name="T10" fmla="*/ 680 w 1190"/>
                  <a:gd name="T11" fmla="*/ 1191 h 1474"/>
                  <a:gd name="T12" fmla="*/ 737 w 1190"/>
                  <a:gd name="T13" fmla="*/ 1021 h 1474"/>
                  <a:gd name="T14" fmla="*/ 850 w 1190"/>
                  <a:gd name="T15" fmla="*/ 851 h 1474"/>
                  <a:gd name="T16" fmla="*/ 794 w 1190"/>
                  <a:gd name="T17" fmla="*/ 737 h 1474"/>
                  <a:gd name="T18" fmla="*/ 850 w 1190"/>
                  <a:gd name="T19" fmla="*/ 681 h 1474"/>
                  <a:gd name="T20" fmla="*/ 907 w 1190"/>
                  <a:gd name="T21" fmla="*/ 624 h 1474"/>
                  <a:gd name="T22" fmla="*/ 964 w 1190"/>
                  <a:gd name="T23" fmla="*/ 567 h 1474"/>
                  <a:gd name="T24" fmla="*/ 1134 w 1190"/>
                  <a:gd name="T25" fmla="*/ 227 h 1474"/>
                  <a:gd name="T26" fmla="*/ 1190 w 1190"/>
                  <a:gd name="T27" fmla="*/ 57 h 1474"/>
                  <a:gd name="T28" fmla="*/ 1077 w 1190"/>
                  <a:gd name="T29" fmla="*/ 0 h 1474"/>
                  <a:gd name="T30" fmla="*/ 964 w 1190"/>
                  <a:gd name="T31" fmla="*/ 57 h 1474"/>
                  <a:gd name="T32" fmla="*/ 794 w 1190"/>
                  <a:gd name="T33" fmla="*/ 114 h 1474"/>
                  <a:gd name="T34" fmla="*/ 680 w 1190"/>
                  <a:gd name="T35" fmla="*/ 227 h 1474"/>
                  <a:gd name="T36" fmla="*/ 453 w 1190"/>
                  <a:gd name="T37" fmla="*/ 284 h 1474"/>
                  <a:gd name="T38" fmla="*/ 510 w 1190"/>
                  <a:gd name="T39" fmla="*/ 397 h 1474"/>
                  <a:gd name="T40" fmla="*/ 567 w 1190"/>
                  <a:gd name="T41" fmla="*/ 567 h 1474"/>
                  <a:gd name="T42" fmla="*/ 397 w 1190"/>
                  <a:gd name="T43" fmla="*/ 624 h 1474"/>
                  <a:gd name="T44" fmla="*/ 283 w 1190"/>
                  <a:gd name="T45" fmla="*/ 567 h 1474"/>
                  <a:gd name="T46" fmla="*/ 113 w 1190"/>
                  <a:gd name="T47" fmla="*/ 681 h 1474"/>
                  <a:gd name="T48" fmla="*/ 283 w 1190"/>
                  <a:gd name="T49" fmla="*/ 851 h 1474"/>
                  <a:gd name="T50" fmla="*/ 227 w 1190"/>
                  <a:gd name="T51" fmla="*/ 907 h 1474"/>
                  <a:gd name="T52" fmla="*/ 170 w 1190"/>
                  <a:gd name="T53" fmla="*/ 964 h 1474"/>
                  <a:gd name="T54" fmla="*/ 113 w 1190"/>
                  <a:gd name="T55" fmla="*/ 1021 h 1474"/>
                  <a:gd name="T56" fmla="*/ 56 w 1190"/>
                  <a:gd name="T57" fmla="*/ 1077 h 1474"/>
                  <a:gd name="T58" fmla="*/ 0 w 1190"/>
                  <a:gd name="T59" fmla="*/ 1304 h 1474"/>
                  <a:gd name="T60" fmla="*/ 56 w 1190"/>
                  <a:gd name="T61" fmla="*/ 1361 h 1474"/>
                  <a:gd name="T62" fmla="*/ 113 w 1190"/>
                  <a:gd name="T63" fmla="*/ 147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90" h="1474">
                    <a:moveTo>
                      <a:pt x="170" y="1474"/>
                    </a:moveTo>
                    <a:lnTo>
                      <a:pt x="170" y="1418"/>
                    </a:lnTo>
                    <a:lnTo>
                      <a:pt x="283" y="1418"/>
                    </a:lnTo>
                    <a:lnTo>
                      <a:pt x="283" y="1474"/>
                    </a:lnTo>
                    <a:lnTo>
                      <a:pt x="397" y="1474"/>
                    </a:lnTo>
                    <a:lnTo>
                      <a:pt x="397" y="1418"/>
                    </a:lnTo>
                    <a:lnTo>
                      <a:pt x="567" y="1418"/>
                    </a:lnTo>
                    <a:lnTo>
                      <a:pt x="567" y="1191"/>
                    </a:lnTo>
                    <a:lnTo>
                      <a:pt x="623" y="1191"/>
                    </a:lnTo>
                    <a:lnTo>
                      <a:pt x="623" y="1134"/>
                    </a:lnTo>
                    <a:lnTo>
                      <a:pt x="680" y="1134"/>
                    </a:lnTo>
                    <a:lnTo>
                      <a:pt x="680" y="1191"/>
                    </a:lnTo>
                    <a:lnTo>
                      <a:pt x="737" y="1191"/>
                    </a:lnTo>
                    <a:lnTo>
                      <a:pt x="737" y="1021"/>
                    </a:lnTo>
                    <a:lnTo>
                      <a:pt x="850" y="1021"/>
                    </a:lnTo>
                    <a:lnTo>
                      <a:pt x="850" y="851"/>
                    </a:lnTo>
                    <a:lnTo>
                      <a:pt x="794" y="851"/>
                    </a:lnTo>
                    <a:lnTo>
                      <a:pt x="794" y="737"/>
                    </a:lnTo>
                    <a:lnTo>
                      <a:pt x="850" y="737"/>
                    </a:lnTo>
                    <a:lnTo>
                      <a:pt x="850" y="681"/>
                    </a:lnTo>
                    <a:lnTo>
                      <a:pt x="907" y="681"/>
                    </a:lnTo>
                    <a:lnTo>
                      <a:pt x="907" y="624"/>
                    </a:lnTo>
                    <a:lnTo>
                      <a:pt x="964" y="624"/>
                    </a:lnTo>
                    <a:lnTo>
                      <a:pt x="964" y="567"/>
                    </a:lnTo>
                    <a:lnTo>
                      <a:pt x="1134" y="567"/>
                    </a:lnTo>
                    <a:lnTo>
                      <a:pt x="1134" y="227"/>
                    </a:lnTo>
                    <a:lnTo>
                      <a:pt x="1190" y="227"/>
                    </a:lnTo>
                    <a:lnTo>
                      <a:pt x="1190" y="57"/>
                    </a:lnTo>
                    <a:lnTo>
                      <a:pt x="1077" y="57"/>
                    </a:lnTo>
                    <a:lnTo>
                      <a:pt x="1077" y="0"/>
                    </a:lnTo>
                    <a:lnTo>
                      <a:pt x="964" y="0"/>
                    </a:lnTo>
                    <a:lnTo>
                      <a:pt x="964" y="57"/>
                    </a:lnTo>
                    <a:lnTo>
                      <a:pt x="794" y="57"/>
                    </a:lnTo>
                    <a:lnTo>
                      <a:pt x="794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510" y="284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567"/>
                    </a:lnTo>
                    <a:lnTo>
                      <a:pt x="397" y="567"/>
                    </a:lnTo>
                    <a:lnTo>
                      <a:pt x="397" y="624"/>
                    </a:lnTo>
                    <a:lnTo>
                      <a:pt x="283" y="624"/>
                    </a:lnTo>
                    <a:lnTo>
                      <a:pt x="283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283" y="681"/>
                    </a:lnTo>
                    <a:lnTo>
                      <a:pt x="283" y="851"/>
                    </a:lnTo>
                    <a:lnTo>
                      <a:pt x="227" y="851"/>
                    </a:lnTo>
                    <a:lnTo>
                      <a:pt x="227" y="907"/>
                    </a:lnTo>
                    <a:lnTo>
                      <a:pt x="170" y="907"/>
                    </a:lnTo>
                    <a:lnTo>
                      <a:pt x="170" y="964"/>
                    </a:lnTo>
                    <a:lnTo>
                      <a:pt x="113" y="964"/>
                    </a:lnTo>
                    <a:lnTo>
                      <a:pt x="113" y="1021"/>
                    </a:lnTo>
                    <a:lnTo>
                      <a:pt x="56" y="1021"/>
                    </a:lnTo>
                    <a:lnTo>
                      <a:pt x="56" y="1077"/>
                    </a:lnTo>
                    <a:lnTo>
                      <a:pt x="0" y="1077"/>
                    </a:lnTo>
                    <a:lnTo>
                      <a:pt x="0" y="1304"/>
                    </a:lnTo>
                    <a:lnTo>
                      <a:pt x="56" y="1304"/>
                    </a:lnTo>
                    <a:lnTo>
                      <a:pt x="56" y="1361"/>
                    </a:lnTo>
                    <a:lnTo>
                      <a:pt x="113" y="1361"/>
                    </a:lnTo>
                    <a:lnTo>
                      <a:pt x="113" y="1474"/>
                    </a:lnTo>
                    <a:lnTo>
                      <a:pt x="170" y="147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6" name="Freeform 272"/>
              <p:cNvSpPr>
                <a:spLocks/>
              </p:cNvSpPr>
              <p:nvPr/>
            </p:nvSpPr>
            <p:spPr bwMode="auto">
              <a:xfrm>
                <a:off x="1380" y="1651"/>
                <a:ext cx="1304" cy="1417"/>
              </a:xfrm>
              <a:custGeom>
                <a:avLst/>
                <a:gdLst>
                  <a:gd name="T0" fmla="*/ 340 w 1304"/>
                  <a:gd name="T1" fmla="*/ 1417 h 1417"/>
                  <a:gd name="T2" fmla="*/ 397 w 1304"/>
                  <a:gd name="T3" fmla="*/ 1304 h 1417"/>
                  <a:gd name="T4" fmla="*/ 453 w 1304"/>
                  <a:gd name="T5" fmla="*/ 1190 h 1417"/>
                  <a:gd name="T6" fmla="*/ 567 w 1304"/>
                  <a:gd name="T7" fmla="*/ 1020 h 1417"/>
                  <a:gd name="T8" fmla="*/ 737 w 1304"/>
                  <a:gd name="T9" fmla="*/ 1077 h 1417"/>
                  <a:gd name="T10" fmla="*/ 793 w 1304"/>
                  <a:gd name="T11" fmla="*/ 1020 h 1417"/>
                  <a:gd name="T12" fmla="*/ 907 w 1304"/>
                  <a:gd name="T13" fmla="*/ 907 h 1417"/>
                  <a:gd name="T14" fmla="*/ 1077 w 1304"/>
                  <a:gd name="T15" fmla="*/ 963 h 1417"/>
                  <a:gd name="T16" fmla="*/ 1304 w 1304"/>
                  <a:gd name="T17" fmla="*/ 793 h 1417"/>
                  <a:gd name="T18" fmla="*/ 1190 w 1304"/>
                  <a:gd name="T19" fmla="*/ 623 h 1417"/>
                  <a:gd name="T20" fmla="*/ 1134 w 1304"/>
                  <a:gd name="T21" fmla="*/ 567 h 1417"/>
                  <a:gd name="T22" fmla="*/ 1190 w 1304"/>
                  <a:gd name="T23" fmla="*/ 453 h 1417"/>
                  <a:gd name="T24" fmla="*/ 1247 w 1304"/>
                  <a:gd name="T25" fmla="*/ 396 h 1417"/>
                  <a:gd name="T26" fmla="*/ 1190 w 1304"/>
                  <a:gd name="T27" fmla="*/ 283 h 1417"/>
                  <a:gd name="T28" fmla="*/ 1134 w 1304"/>
                  <a:gd name="T29" fmla="*/ 226 h 1417"/>
                  <a:gd name="T30" fmla="*/ 1077 w 1304"/>
                  <a:gd name="T31" fmla="*/ 56 h 1417"/>
                  <a:gd name="T32" fmla="*/ 964 w 1304"/>
                  <a:gd name="T33" fmla="*/ 113 h 1417"/>
                  <a:gd name="T34" fmla="*/ 793 w 1304"/>
                  <a:gd name="T35" fmla="*/ 170 h 1417"/>
                  <a:gd name="T36" fmla="*/ 737 w 1304"/>
                  <a:gd name="T37" fmla="*/ 113 h 1417"/>
                  <a:gd name="T38" fmla="*/ 680 w 1304"/>
                  <a:gd name="T39" fmla="*/ 56 h 1417"/>
                  <a:gd name="T40" fmla="*/ 567 w 1304"/>
                  <a:gd name="T41" fmla="*/ 0 h 1417"/>
                  <a:gd name="T42" fmla="*/ 397 w 1304"/>
                  <a:gd name="T43" fmla="*/ 340 h 1417"/>
                  <a:gd name="T44" fmla="*/ 340 w 1304"/>
                  <a:gd name="T45" fmla="*/ 396 h 1417"/>
                  <a:gd name="T46" fmla="*/ 397 w 1304"/>
                  <a:gd name="T47" fmla="*/ 567 h 1417"/>
                  <a:gd name="T48" fmla="*/ 283 w 1304"/>
                  <a:gd name="T49" fmla="*/ 623 h 1417"/>
                  <a:gd name="T50" fmla="*/ 226 w 1304"/>
                  <a:gd name="T51" fmla="*/ 680 h 1417"/>
                  <a:gd name="T52" fmla="*/ 170 w 1304"/>
                  <a:gd name="T53" fmla="*/ 907 h 1417"/>
                  <a:gd name="T54" fmla="*/ 56 w 1304"/>
                  <a:gd name="T55" fmla="*/ 1020 h 1417"/>
                  <a:gd name="T56" fmla="*/ 0 w 1304"/>
                  <a:gd name="T57" fmla="*/ 1134 h 1417"/>
                  <a:gd name="T58" fmla="*/ 113 w 1304"/>
                  <a:gd name="T59" fmla="*/ 1304 h 1417"/>
                  <a:gd name="T60" fmla="*/ 170 w 1304"/>
                  <a:gd name="T61" fmla="*/ 1360 h 1417"/>
                  <a:gd name="T62" fmla="*/ 226 w 1304"/>
                  <a:gd name="T63" fmla="*/ 1417 h 14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304" h="1417">
                    <a:moveTo>
                      <a:pt x="226" y="1417"/>
                    </a:moveTo>
                    <a:lnTo>
                      <a:pt x="340" y="1417"/>
                    </a:lnTo>
                    <a:lnTo>
                      <a:pt x="340" y="1304"/>
                    </a:lnTo>
                    <a:lnTo>
                      <a:pt x="397" y="1304"/>
                    </a:lnTo>
                    <a:lnTo>
                      <a:pt x="397" y="1190"/>
                    </a:lnTo>
                    <a:lnTo>
                      <a:pt x="453" y="1190"/>
                    </a:lnTo>
                    <a:lnTo>
                      <a:pt x="453" y="1020"/>
                    </a:lnTo>
                    <a:lnTo>
                      <a:pt x="567" y="1020"/>
                    </a:lnTo>
                    <a:lnTo>
                      <a:pt x="567" y="1077"/>
                    </a:lnTo>
                    <a:lnTo>
                      <a:pt x="737" y="1077"/>
                    </a:lnTo>
                    <a:lnTo>
                      <a:pt x="737" y="1020"/>
                    </a:lnTo>
                    <a:lnTo>
                      <a:pt x="793" y="1020"/>
                    </a:lnTo>
                    <a:lnTo>
                      <a:pt x="793" y="907"/>
                    </a:lnTo>
                    <a:lnTo>
                      <a:pt x="907" y="907"/>
                    </a:lnTo>
                    <a:lnTo>
                      <a:pt x="907" y="963"/>
                    </a:lnTo>
                    <a:lnTo>
                      <a:pt x="1077" y="963"/>
                    </a:lnTo>
                    <a:lnTo>
                      <a:pt x="1077" y="793"/>
                    </a:lnTo>
                    <a:lnTo>
                      <a:pt x="1304" y="793"/>
                    </a:lnTo>
                    <a:lnTo>
                      <a:pt x="1304" y="623"/>
                    </a:lnTo>
                    <a:lnTo>
                      <a:pt x="1190" y="623"/>
                    </a:lnTo>
                    <a:lnTo>
                      <a:pt x="1190" y="567"/>
                    </a:lnTo>
                    <a:lnTo>
                      <a:pt x="1134" y="567"/>
                    </a:lnTo>
                    <a:lnTo>
                      <a:pt x="1134" y="453"/>
                    </a:lnTo>
                    <a:lnTo>
                      <a:pt x="1190" y="453"/>
                    </a:lnTo>
                    <a:lnTo>
                      <a:pt x="1190" y="396"/>
                    </a:lnTo>
                    <a:lnTo>
                      <a:pt x="1247" y="396"/>
                    </a:lnTo>
                    <a:lnTo>
                      <a:pt x="1247" y="283"/>
                    </a:lnTo>
                    <a:lnTo>
                      <a:pt x="1190" y="283"/>
                    </a:lnTo>
                    <a:lnTo>
                      <a:pt x="1190" y="226"/>
                    </a:lnTo>
                    <a:lnTo>
                      <a:pt x="1134" y="226"/>
                    </a:lnTo>
                    <a:lnTo>
                      <a:pt x="1134" y="56"/>
                    </a:lnTo>
                    <a:lnTo>
                      <a:pt x="1077" y="56"/>
                    </a:lnTo>
                    <a:lnTo>
                      <a:pt x="1077" y="113"/>
                    </a:lnTo>
                    <a:lnTo>
                      <a:pt x="964" y="113"/>
                    </a:lnTo>
                    <a:lnTo>
                      <a:pt x="964" y="170"/>
                    </a:lnTo>
                    <a:lnTo>
                      <a:pt x="793" y="170"/>
                    </a:lnTo>
                    <a:lnTo>
                      <a:pt x="793" y="113"/>
                    </a:lnTo>
                    <a:lnTo>
                      <a:pt x="737" y="113"/>
                    </a:lnTo>
                    <a:lnTo>
                      <a:pt x="737" y="56"/>
                    </a:lnTo>
                    <a:lnTo>
                      <a:pt x="680" y="56"/>
                    </a:lnTo>
                    <a:lnTo>
                      <a:pt x="680" y="0"/>
                    </a:lnTo>
                    <a:lnTo>
                      <a:pt x="567" y="0"/>
                    </a:lnTo>
                    <a:lnTo>
                      <a:pt x="567" y="340"/>
                    </a:lnTo>
                    <a:lnTo>
                      <a:pt x="397" y="340"/>
                    </a:lnTo>
                    <a:lnTo>
                      <a:pt x="397" y="396"/>
                    </a:lnTo>
                    <a:lnTo>
                      <a:pt x="340" y="396"/>
                    </a:lnTo>
                    <a:lnTo>
                      <a:pt x="340" y="567"/>
                    </a:lnTo>
                    <a:lnTo>
                      <a:pt x="397" y="567"/>
                    </a:lnTo>
                    <a:lnTo>
                      <a:pt x="397" y="623"/>
                    </a:lnTo>
                    <a:lnTo>
                      <a:pt x="283" y="623"/>
                    </a:lnTo>
                    <a:lnTo>
                      <a:pt x="283" y="680"/>
                    </a:lnTo>
                    <a:lnTo>
                      <a:pt x="226" y="680"/>
                    </a:lnTo>
                    <a:lnTo>
                      <a:pt x="226" y="907"/>
                    </a:lnTo>
                    <a:lnTo>
                      <a:pt x="170" y="907"/>
                    </a:lnTo>
                    <a:lnTo>
                      <a:pt x="170" y="1020"/>
                    </a:lnTo>
                    <a:lnTo>
                      <a:pt x="56" y="1020"/>
                    </a:lnTo>
                    <a:lnTo>
                      <a:pt x="56" y="1134"/>
                    </a:lnTo>
                    <a:lnTo>
                      <a:pt x="0" y="1134"/>
                    </a:lnTo>
                    <a:lnTo>
                      <a:pt x="0" y="1304"/>
                    </a:lnTo>
                    <a:lnTo>
                      <a:pt x="113" y="1304"/>
                    </a:lnTo>
                    <a:lnTo>
                      <a:pt x="113" y="1360"/>
                    </a:lnTo>
                    <a:lnTo>
                      <a:pt x="170" y="1360"/>
                    </a:lnTo>
                    <a:lnTo>
                      <a:pt x="170" y="1417"/>
                    </a:lnTo>
                    <a:lnTo>
                      <a:pt x="226" y="141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7" name="Freeform 273"/>
              <p:cNvSpPr>
                <a:spLocks/>
              </p:cNvSpPr>
              <p:nvPr/>
            </p:nvSpPr>
            <p:spPr bwMode="auto">
              <a:xfrm>
                <a:off x="2514" y="1594"/>
                <a:ext cx="340" cy="340"/>
              </a:xfrm>
              <a:custGeom>
                <a:avLst/>
                <a:gdLst>
                  <a:gd name="T0" fmla="*/ 56 w 340"/>
                  <a:gd name="T1" fmla="*/ 340 h 340"/>
                  <a:gd name="T2" fmla="*/ 340 w 340"/>
                  <a:gd name="T3" fmla="*/ 340 h 340"/>
                  <a:gd name="T4" fmla="*/ 340 w 340"/>
                  <a:gd name="T5" fmla="*/ 57 h 340"/>
                  <a:gd name="T6" fmla="*/ 170 w 340"/>
                  <a:gd name="T7" fmla="*/ 57 h 340"/>
                  <a:gd name="T8" fmla="*/ 170 w 340"/>
                  <a:gd name="T9" fmla="*/ 0 h 340"/>
                  <a:gd name="T10" fmla="*/ 56 w 340"/>
                  <a:gd name="T11" fmla="*/ 0 h 340"/>
                  <a:gd name="T12" fmla="*/ 56 w 340"/>
                  <a:gd name="T13" fmla="*/ 57 h 340"/>
                  <a:gd name="T14" fmla="*/ 0 w 340"/>
                  <a:gd name="T15" fmla="*/ 57 h 340"/>
                  <a:gd name="T16" fmla="*/ 0 w 340"/>
                  <a:gd name="T17" fmla="*/ 283 h 340"/>
                  <a:gd name="T18" fmla="*/ 56 w 340"/>
                  <a:gd name="T19" fmla="*/ 283 h 340"/>
                  <a:gd name="T20" fmla="*/ 56 w 340"/>
                  <a:gd name="T2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56" y="340"/>
                    </a:moveTo>
                    <a:lnTo>
                      <a:pt x="340" y="340"/>
                    </a:lnTo>
                    <a:lnTo>
                      <a:pt x="340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283"/>
                    </a:lnTo>
                    <a:lnTo>
                      <a:pt x="56" y="283"/>
                    </a:lnTo>
                    <a:lnTo>
                      <a:pt x="56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59" name="Freeform 275"/>
              <p:cNvSpPr>
                <a:spLocks/>
              </p:cNvSpPr>
              <p:nvPr/>
            </p:nvSpPr>
            <p:spPr bwMode="auto">
              <a:xfrm>
                <a:off x="1947" y="1197"/>
                <a:ext cx="680" cy="624"/>
              </a:xfrm>
              <a:custGeom>
                <a:avLst/>
                <a:gdLst>
                  <a:gd name="T0" fmla="*/ 680 w 680"/>
                  <a:gd name="T1" fmla="*/ 113 h 624"/>
                  <a:gd name="T2" fmla="*/ 567 w 680"/>
                  <a:gd name="T3" fmla="*/ 113 h 624"/>
                  <a:gd name="T4" fmla="*/ 567 w 680"/>
                  <a:gd name="T5" fmla="*/ 170 h 624"/>
                  <a:gd name="T6" fmla="*/ 453 w 680"/>
                  <a:gd name="T7" fmla="*/ 170 h 624"/>
                  <a:gd name="T8" fmla="*/ 453 w 680"/>
                  <a:gd name="T9" fmla="*/ 113 h 624"/>
                  <a:gd name="T10" fmla="*/ 283 w 680"/>
                  <a:gd name="T11" fmla="*/ 113 h 624"/>
                  <a:gd name="T12" fmla="*/ 283 w 680"/>
                  <a:gd name="T13" fmla="*/ 57 h 624"/>
                  <a:gd name="T14" fmla="*/ 170 w 680"/>
                  <a:gd name="T15" fmla="*/ 57 h 624"/>
                  <a:gd name="T16" fmla="*/ 170 w 680"/>
                  <a:gd name="T17" fmla="*/ 0 h 624"/>
                  <a:gd name="T18" fmla="*/ 0 w 680"/>
                  <a:gd name="T19" fmla="*/ 0 h 624"/>
                  <a:gd name="T20" fmla="*/ 0 w 680"/>
                  <a:gd name="T21" fmla="*/ 454 h 624"/>
                  <a:gd name="T22" fmla="*/ 113 w 680"/>
                  <a:gd name="T23" fmla="*/ 454 h 624"/>
                  <a:gd name="T24" fmla="*/ 113 w 680"/>
                  <a:gd name="T25" fmla="*/ 510 h 624"/>
                  <a:gd name="T26" fmla="*/ 170 w 680"/>
                  <a:gd name="T27" fmla="*/ 510 h 624"/>
                  <a:gd name="T28" fmla="*/ 170 w 680"/>
                  <a:gd name="T29" fmla="*/ 567 h 624"/>
                  <a:gd name="T30" fmla="*/ 226 w 680"/>
                  <a:gd name="T31" fmla="*/ 567 h 624"/>
                  <a:gd name="T32" fmla="*/ 226 w 680"/>
                  <a:gd name="T33" fmla="*/ 624 h 624"/>
                  <a:gd name="T34" fmla="*/ 397 w 680"/>
                  <a:gd name="T35" fmla="*/ 624 h 624"/>
                  <a:gd name="T36" fmla="*/ 397 w 680"/>
                  <a:gd name="T37" fmla="*/ 567 h 624"/>
                  <a:gd name="T38" fmla="*/ 453 w 680"/>
                  <a:gd name="T39" fmla="*/ 567 h 624"/>
                  <a:gd name="T40" fmla="*/ 510 w 680"/>
                  <a:gd name="T41" fmla="*/ 567 h 624"/>
                  <a:gd name="T42" fmla="*/ 510 w 680"/>
                  <a:gd name="T43" fmla="*/ 510 h 624"/>
                  <a:gd name="T44" fmla="*/ 567 w 680"/>
                  <a:gd name="T45" fmla="*/ 510 h 624"/>
                  <a:gd name="T46" fmla="*/ 567 w 680"/>
                  <a:gd name="T47" fmla="*/ 340 h 624"/>
                  <a:gd name="T48" fmla="*/ 623 w 680"/>
                  <a:gd name="T49" fmla="*/ 340 h 624"/>
                  <a:gd name="T50" fmla="*/ 623 w 680"/>
                  <a:gd name="T51" fmla="*/ 227 h 624"/>
                  <a:gd name="T52" fmla="*/ 680 w 680"/>
                  <a:gd name="T53" fmla="*/ 227 h 624"/>
                  <a:gd name="T54" fmla="*/ 680 w 680"/>
                  <a:gd name="T55" fmla="*/ 113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0" h="624">
                    <a:moveTo>
                      <a:pt x="680" y="113"/>
                    </a:moveTo>
                    <a:lnTo>
                      <a:pt x="567" y="113"/>
                    </a:lnTo>
                    <a:lnTo>
                      <a:pt x="567" y="170"/>
                    </a:lnTo>
                    <a:lnTo>
                      <a:pt x="453" y="170"/>
                    </a:lnTo>
                    <a:lnTo>
                      <a:pt x="453" y="113"/>
                    </a:lnTo>
                    <a:lnTo>
                      <a:pt x="283" y="113"/>
                    </a:ln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0" y="0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226" y="567"/>
                    </a:lnTo>
                    <a:lnTo>
                      <a:pt x="226" y="624"/>
                    </a:lnTo>
                    <a:lnTo>
                      <a:pt x="397" y="624"/>
                    </a:lnTo>
                    <a:lnTo>
                      <a:pt x="397" y="567"/>
                    </a:lnTo>
                    <a:lnTo>
                      <a:pt x="453" y="567"/>
                    </a:lnTo>
                    <a:lnTo>
                      <a:pt x="510" y="567"/>
                    </a:lnTo>
                    <a:lnTo>
                      <a:pt x="510" y="510"/>
                    </a:lnTo>
                    <a:lnTo>
                      <a:pt x="567" y="510"/>
                    </a:lnTo>
                    <a:lnTo>
                      <a:pt x="567" y="340"/>
                    </a:lnTo>
                    <a:lnTo>
                      <a:pt x="623" y="340"/>
                    </a:lnTo>
                    <a:lnTo>
                      <a:pt x="623" y="227"/>
                    </a:lnTo>
                    <a:lnTo>
                      <a:pt x="680" y="227"/>
                    </a:lnTo>
                    <a:lnTo>
                      <a:pt x="680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0" name="Freeform 276"/>
              <p:cNvSpPr>
                <a:spLocks/>
              </p:cNvSpPr>
              <p:nvPr/>
            </p:nvSpPr>
            <p:spPr bwMode="auto">
              <a:xfrm>
                <a:off x="2060" y="573"/>
                <a:ext cx="907" cy="794"/>
              </a:xfrm>
              <a:custGeom>
                <a:avLst/>
                <a:gdLst>
                  <a:gd name="T0" fmla="*/ 567 w 907"/>
                  <a:gd name="T1" fmla="*/ 737 h 794"/>
                  <a:gd name="T2" fmla="*/ 567 w 907"/>
                  <a:gd name="T3" fmla="*/ 681 h 794"/>
                  <a:gd name="T4" fmla="*/ 624 w 907"/>
                  <a:gd name="T5" fmla="*/ 681 h 794"/>
                  <a:gd name="T6" fmla="*/ 624 w 907"/>
                  <a:gd name="T7" fmla="*/ 567 h 794"/>
                  <a:gd name="T8" fmla="*/ 680 w 907"/>
                  <a:gd name="T9" fmla="*/ 567 h 794"/>
                  <a:gd name="T10" fmla="*/ 680 w 907"/>
                  <a:gd name="T11" fmla="*/ 511 h 794"/>
                  <a:gd name="T12" fmla="*/ 737 w 907"/>
                  <a:gd name="T13" fmla="*/ 511 h 794"/>
                  <a:gd name="T14" fmla="*/ 737 w 907"/>
                  <a:gd name="T15" fmla="*/ 397 h 794"/>
                  <a:gd name="T16" fmla="*/ 794 w 907"/>
                  <a:gd name="T17" fmla="*/ 397 h 794"/>
                  <a:gd name="T18" fmla="*/ 794 w 907"/>
                  <a:gd name="T19" fmla="*/ 340 h 794"/>
                  <a:gd name="T20" fmla="*/ 851 w 907"/>
                  <a:gd name="T21" fmla="*/ 340 h 794"/>
                  <a:gd name="T22" fmla="*/ 851 w 907"/>
                  <a:gd name="T23" fmla="*/ 170 h 794"/>
                  <a:gd name="T24" fmla="*/ 907 w 907"/>
                  <a:gd name="T25" fmla="*/ 170 h 794"/>
                  <a:gd name="T26" fmla="*/ 907 w 907"/>
                  <a:gd name="T27" fmla="*/ 57 h 794"/>
                  <a:gd name="T28" fmla="*/ 794 w 907"/>
                  <a:gd name="T29" fmla="*/ 57 h 794"/>
                  <a:gd name="T30" fmla="*/ 794 w 907"/>
                  <a:gd name="T31" fmla="*/ 0 h 794"/>
                  <a:gd name="T32" fmla="*/ 284 w 907"/>
                  <a:gd name="T33" fmla="*/ 0 h 794"/>
                  <a:gd name="T34" fmla="*/ 284 w 907"/>
                  <a:gd name="T35" fmla="*/ 114 h 794"/>
                  <a:gd name="T36" fmla="*/ 340 w 907"/>
                  <a:gd name="T37" fmla="*/ 114 h 794"/>
                  <a:gd name="T38" fmla="*/ 340 w 907"/>
                  <a:gd name="T39" fmla="*/ 227 h 794"/>
                  <a:gd name="T40" fmla="*/ 284 w 907"/>
                  <a:gd name="T41" fmla="*/ 227 h 794"/>
                  <a:gd name="T42" fmla="*/ 284 w 907"/>
                  <a:gd name="T43" fmla="*/ 284 h 794"/>
                  <a:gd name="T44" fmla="*/ 227 w 907"/>
                  <a:gd name="T45" fmla="*/ 284 h 794"/>
                  <a:gd name="T46" fmla="*/ 227 w 907"/>
                  <a:gd name="T47" fmla="*/ 340 h 794"/>
                  <a:gd name="T48" fmla="*/ 170 w 907"/>
                  <a:gd name="T49" fmla="*/ 340 h 794"/>
                  <a:gd name="T50" fmla="*/ 170 w 907"/>
                  <a:gd name="T51" fmla="*/ 397 h 794"/>
                  <a:gd name="T52" fmla="*/ 170 w 907"/>
                  <a:gd name="T53" fmla="*/ 454 h 794"/>
                  <a:gd name="T54" fmla="*/ 113 w 907"/>
                  <a:gd name="T55" fmla="*/ 454 h 794"/>
                  <a:gd name="T56" fmla="*/ 113 w 907"/>
                  <a:gd name="T57" fmla="*/ 511 h 794"/>
                  <a:gd name="T58" fmla="*/ 57 w 907"/>
                  <a:gd name="T59" fmla="*/ 511 h 794"/>
                  <a:gd name="T60" fmla="*/ 57 w 907"/>
                  <a:gd name="T61" fmla="*/ 567 h 794"/>
                  <a:gd name="T62" fmla="*/ 0 w 907"/>
                  <a:gd name="T63" fmla="*/ 567 h 794"/>
                  <a:gd name="T64" fmla="*/ 0 w 907"/>
                  <a:gd name="T65" fmla="*/ 624 h 794"/>
                  <a:gd name="T66" fmla="*/ 57 w 907"/>
                  <a:gd name="T67" fmla="*/ 624 h 794"/>
                  <a:gd name="T68" fmla="*/ 57 w 907"/>
                  <a:gd name="T69" fmla="*/ 681 h 794"/>
                  <a:gd name="T70" fmla="*/ 170 w 907"/>
                  <a:gd name="T71" fmla="*/ 681 h 794"/>
                  <a:gd name="T72" fmla="*/ 170 w 907"/>
                  <a:gd name="T73" fmla="*/ 737 h 794"/>
                  <a:gd name="T74" fmla="*/ 340 w 907"/>
                  <a:gd name="T75" fmla="*/ 737 h 794"/>
                  <a:gd name="T76" fmla="*/ 340 w 907"/>
                  <a:gd name="T77" fmla="*/ 794 h 794"/>
                  <a:gd name="T78" fmla="*/ 454 w 907"/>
                  <a:gd name="T79" fmla="*/ 794 h 794"/>
                  <a:gd name="T80" fmla="*/ 454 w 907"/>
                  <a:gd name="T81" fmla="*/ 737 h 794"/>
                  <a:gd name="T82" fmla="*/ 567 w 907"/>
                  <a:gd name="T83" fmla="*/ 73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07" h="794">
                    <a:moveTo>
                      <a:pt x="567" y="737"/>
                    </a:moveTo>
                    <a:lnTo>
                      <a:pt x="567" y="681"/>
                    </a:lnTo>
                    <a:lnTo>
                      <a:pt x="624" y="681"/>
                    </a:lnTo>
                    <a:lnTo>
                      <a:pt x="624" y="567"/>
                    </a:lnTo>
                    <a:lnTo>
                      <a:pt x="680" y="567"/>
                    </a:lnTo>
                    <a:lnTo>
                      <a:pt x="680" y="511"/>
                    </a:lnTo>
                    <a:lnTo>
                      <a:pt x="737" y="511"/>
                    </a:lnTo>
                    <a:lnTo>
                      <a:pt x="737" y="397"/>
                    </a:lnTo>
                    <a:lnTo>
                      <a:pt x="794" y="397"/>
                    </a:lnTo>
                    <a:lnTo>
                      <a:pt x="794" y="340"/>
                    </a:lnTo>
                    <a:lnTo>
                      <a:pt x="851" y="340"/>
                    </a:lnTo>
                    <a:lnTo>
                      <a:pt x="851" y="170"/>
                    </a:lnTo>
                    <a:lnTo>
                      <a:pt x="907" y="170"/>
                    </a:lnTo>
                    <a:lnTo>
                      <a:pt x="907" y="57"/>
                    </a:lnTo>
                    <a:lnTo>
                      <a:pt x="794" y="57"/>
                    </a:lnTo>
                    <a:lnTo>
                      <a:pt x="794" y="0"/>
                    </a:lnTo>
                    <a:lnTo>
                      <a:pt x="284" y="0"/>
                    </a:lnTo>
                    <a:lnTo>
                      <a:pt x="284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284" y="227"/>
                    </a:lnTo>
                    <a:lnTo>
                      <a:pt x="284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397"/>
                    </a:lnTo>
                    <a:lnTo>
                      <a:pt x="170" y="454"/>
                    </a:lnTo>
                    <a:lnTo>
                      <a:pt x="113" y="454"/>
                    </a:lnTo>
                    <a:lnTo>
                      <a:pt x="113" y="511"/>
                    </a:lnTo>
                    <a:lnTo>
                      <a:pt x="57" y="511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340" y="737"/>
                    </a:lnTo>
                    <a:lnTo>
                      <a:pt x="340" y="794"/>
                    </a:lnTo>
                    <a:lnTo>
                      <a:pt x="454" y="794"/>
                    </a:lnTo>
                    <a:lnTo>
                      <a:pt x="454" y="737"/>
                    </a:lnTo>
                    <a:lnTo>
                      <a:pt x="567" y="73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2" name="Freeform 278"/>
              <p:cNvSpPr>
                <a:spLocks/>
              </p:cNvSpPr>
              <p:nvPr/>
            </p:nvSpPr>
            <p:spPr bwMode="auto">
              <a:xfrm>
                <a:off x="3308" y="1027"/>
                <a:ext cx="567" cy="453"/>
              </a:xfrm>
              <a:custGeom>
                <a:avLst/>
                <a:gdLst>
                  <a:gd name="T0" fmla="*/ 453 w 567"/>
                  <a:gd name="T1" fmla="*/ 0 h 453"/>
                  <a:gd name="T2" fmla="*/ 396 w 567"/>
                  <a:gd name="T3" fmla="*/ 0 h 453"/>
                  <a:gd name="T4" fmla="*/ 396 w 567"/>
                  <a:gd name="T5" fmla="*/ 113 h 453"/>
                  <a:gd name="T6" fmla="*/ 283 w 567"/>
                  <a:gd name="T7" fmla="*/ 113 h 453"/>
                  <a:gd name="T8" fmla="*/ 283 w 567"/>
                  <a:gd name="T9" fmla="*/ 170 h 453"/>
                  <a:gd name="T10" fmla="*/ 226 w 567"/>
                  <a:gd name="T11" fmla="*/ 170 h 453"/>
                  <a:gd name="T12" fmla="*/ 226 w 567"/>
                  <a:gd name="T13" fmla="*/ 227 h 453"/>
                  <a:gd name="T14" fmla="*/ 113 w 567"/>
                  <a:gd name="T15" fmla="*/ 227 h 453"/>
                  <a:gd name="T16" fmla="*/ 113 w 567"/>
                  <a:gd name="T17" fmla="*/ 283 h 453"/>
                  <a:gd name="T18" fmla="*/ 0 w 567"/>
                  <a:gd name="T19" fmla="*/ 283 h 453"/>
                  <a:gd name="T20" fmla="*/ 0 w 567"/>
                  <a:gd name="T21" fmla="*/ 340 h 453"/>
                  <a:gd name="T22" fmla="*/ 113 w 567"/>
                  <a:gd name="T23" fmla="*/ 340 h 453"/>
                  <a:gd name="T24" fmla="*/ 113 w 567"/>
                  <a:gd name="T25" fmla="*/ 397 h 453"/>
                  <a:gd name="T26" fmla="*/ 226 w 567"/>
                  <a:gd name="T27" fmla="*/ 397 h 453"/>
                  <a:gd name="T28" fmla="*/ 226 w 567"/>
                  <a:gd name="T29" fmla="*/ 453 h 453"/>
                  <a:gd name="T30" fmla="*/ 340 w 567"/>
                  <a:gd name="T31" fmla="*/ 453 h 453"/>
                  <a:gd name="T32" fmla="*/ 340 w 567"/>
                  <a:gd name="T33" fmla="*/ 397 h 453"/>
                  <a:gd name="T34" fmla="*/ 396 w 567"/>
                  <a:gd name="T35" fmla="*/ 397 h 453"/>
                  <a:gd name="T36" fmla="*/ 396 w 567"/>
                  <a:gd name="T37" fmla="*/ 283 h 453"/>
                  <a:gd name="T38" fmla="*/ 567 w 567"/>
                  <a:gd name="T39" fmla="*/ 283 h 453"/>
                  <a:gd name="T40" fmla="*/ 567 w 567"/>
                  <a:gd name="T41" fmla="*/ 57 h 453"/>
                  <a:gd name="T42" fmla="*/ 510 w 567"/>
                  <a:gd name="T43" fmla="*/ 57 h 453"/>
                  <a:gd name="T44" fmla="*/ 510 w 567"/>
                  <a:gd name="T45" fmla="*/ 0 h 453"/>
                  <a:gd name="T46" fmla="*/ 453 w 567"/>
                  <a:gd name="T47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7" h="453">
                    <a:moveTo>
                      <a:pt x="453" y="0"/>
                    </a:moveTo>
                    <a:lnTo>
                      <a:pt x="396" y="0"/>
                    </a:lnTo>
                    <a:lnTo>
                      <a:pt x="396" y="113"/>
                    </a:lnTo>
                    <a:lnTo>
                      <a:pt x="283" y="113"/>
                    </a:lnTo>
                    <a:lnTo>
                      <a:pt x="283" y="170"/>
                    </a:lnTo>
                    <a:lnTo>
                      <a:pt x="226" y="170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283"/>
                    </a:lnTo>
                    <a:lnTo>
                      <a:pt x="0" y="283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226" y="397"/>
                    </a:lnTo>
                    <a:lnTo>
                      <a:pt x="226" y="453"/>
                    </a:lnTo>
                    <a:lnTo>
                      <a:pt x="340" y="453"/>
                    </a:lnTo>
                    <a:lnTo>
                      <a:pt x="340" y="397"/>
                    </a:lnTo>
                    <a:lnTo>
                      <a:pt x="396" y="397"/>
                    </a:lnTo>
                    <a:lnTo>
                      <a:pt x="396" y="283"/>
                    </a:lnTo>
                    <a:lnTo>
                      <a:pt x="567" y="283"/>
                    </a:lnTo>
                    <a:lnTo>
                      <a:pt x="56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3" name="Freeform 279"/>
              <p:cNvSpPr>
                <a:spLocks/>
              </p:cNvSpPr>
              <p:nvPr/>
            </p:nvSpPr>
            <p:spPr bwMode="auto">
              <a:xfrm>
                <a:off x="3137" y="743"/>
                <a:ext cx="681" cy="567"/>
              </a:xfrm>
              <a:custGeom>
                <a:avLst/>
                <a:gdLst>
                  <a:gd name="T0" fmla="*/ 284 w 681"/>
                  <a:gd name="T1" fmla="*/ 567 h 567"/>
                  <a:gd name="T2" fmla="*/ 171 w 681"/>
                  <a:gd name="T3" fmla="*/ 567 h 567"/>
                  <a:gd name="T4" fmla="*/ 171 w 681"/>
                  <a:gd name="T5" fmla="*/ 511 h 567"/>
                  <a:gd name="T6" fmla="*/ 114 w 681"/>
                  <a:gd name="T7" fmla="*/ 511 h 567"/>
                  <a:gd name="T8" fmla="*/ 114 w 681"/>
                  <a:gd name="T9" fmla="*/ 397 h 567"/>
                  <a:gd name="T10" fmla="*/ 0 w 681"/>
                  <a:gd name="T11" fmla="*/ 397 h 567"/>
                  <a:gd name="T12" fmla="*/ 0 w 681"/>
                  <a:gd name="T13" fmla="*/ 284 h 567"/>
                  <a:gd name="T14" fmla="*/ 57 w 681"/>
                  <a:gd name="T15" fmla="*/ 284 h 567"/>
                  <a:gd name="T16" fmla="*/ 57 w 681"/>
                  <a:gd name="T17" fmla="*/ 227 h 567"/>
                  <a:gd name="T18" fmla="*/ 0 w 681"/>
                  <a:gd name="T19" fmla="*/ 227 h 567"/>
                  <a:gd name="T20" fmla="*/ 0 w 681"/>
                  <a:gd name="T21" fmla="*/ 114 h 567"/>
                  <a:gd name="T22" fmla="*/ 284 w 681"/>
                  <a:gd name="T23" fmla="*/ 114 h 567"/>
                  <a:gd name="T24" fmla="*/ 284 w 681"/>
                  <a:gd name="T25" fmla="*/ 57 h 567"/>
                  <a:gd name="T26" fmla="*/ 397 w 681"/>
                  <a:gd name="T27" fmla="*/ 57 h 567"/>
                  <a:gd name="T28" fmla="*/ 397 w 681"/>
                  <a:gd name="T29" fmla="*/ 0 h 567"/>
                  <a:gd name="T30" fmla="*/ 624 w 681"/>
                  <a:gd name="T31" fmla="*/ 0 h 567"/>
                  <a:gd name="T32" fmla="*/ 624 w 681"/>
                  <a:gd name="T33" fmla="*/ 170 h 567"/>
                  <a:gd name="T34" fmla="*/ 681 w 681"/>
                  <a:gd name="T35" fmla="*/ 170 h 567"/>
                  <a:gd name="T36" fmla="*/ 681 w 681"/>
                  <a:gd name="T37" fmla="*/ 284 h 567"/>
                  <a:gd name="T38" fmla="*/ 567 w 681"/>
                  <a:gd name="T39" fmla="*/ 284 h 567"/>
                  <a:gd name="T40" fmla="*/ 567 w 681"/>
                  <a:gd name="T41" fmla="*/ 397 h 567"/>
                  <a:gd name="T42" fmla="*/ 454 w 681"/>
                  <a:gd name="T43" fmla="*/ 397 h 567"/>
                  <a:gd name="T44" fmla="*/ 454 w 681"/>
                  <a:gd name="T45" fmla="*/ 454 h 567"/>
                  <a:gd name="T46" fmla="*/ 397 w 681"/>
                  <a:gd name="T47" fmla="*/ 454 h 567"/>
                  <a:gd name="T48" fmla="*/ 397 w 681"/>
                  <a:gd name="T49" fmla="*/ 511 h 567"/>
                  <a:gd name="T50" fmla="*/ 284 w 681"/>
                  <a:gd name="T51" fmla="*/ 511 h 567"/>
                  <a:gd name="T52" fmla="*/ 284 w 681"/>
                  <a:gd name="T53" fmla="*/ 56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681" h="567">
                    <a:moveTo>
                      <a:pt x="284" y="567"/>
                    </a:moveTo>
                    <a:lnTo>
                      <a:pt x="171" y="567"/>
                    </a:lnTo>
                    <a:lnTo>
                      <a:pt x="171" y="511"/>
                    </a:lnTo>
                    <a:lnTo>
                      <a:pt x="114" y="511"/>
                    </a:lnTo>
                    <a:lnTo>
                      <a:pt x="114" y="397"/>
                    </a:lnTo>
                    <a:lnTo>
                      <a:pt x="0" y="397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14"/>
                    </a:lnTo>
                    <a:lnTo>
                      <a:pt x="284" y="114"/>
                    </a:lnTo>
                    <a:lnTo>
                      <a:pt x="284" y="57"/>
                    </a:lnTo>
                    <a:lnTo>
                      <a:pt x="397" y="57"/>
                    </a:lnTo>
                    <a:lnTo>
                      <a:pt x="397" y="0"/>
                    </a:lnTo>
                    <a:lnTo>
                      <a:pt x="624" y="0"/>
                    </a:lnTo>
                    <a:lnTo>
                      <a:pt x="624" y="170"/>
                    </a:lnTo>
                    <a:lnTo>
                      <a:pt x="681" y="170"/>
                    </a:lnTo>
                    <a:lnTo>
                      <a:pt x="681" y="284"/>
                    </a:lnTo>
                    <a:lnTo>
                      <a:pt x="567" y="284"/>
                    </a:lnTo>
                    <a:lnTo>
                      <a:pt x="567" y="397"/>
                    </a:lnTo>
                    <a:lnTo>
                      <a:pt x="454" y="397"/>
                    </a:lnTo>
                    <a:lnTo>
                      <a:pt x="454" y="454"/>
                    </a:lnTo>
                    <a:lnTo>
                      <a:pt x="397" y="454"/>
                    </a:lnTo>
                    <a:lnTo>
                      <a:pt x="397" y="511"/>
                    </a:lnTo>
                    <a:lnTo>
                      <a:pt x="284" y="511"/>
                    </a:lnTo>
                    <a:lnTo>
                      <a:pt x="284" y="56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5" name="Freeform 281"/>
              <p:cNvSpPr>
                <a:spLocks/>
              </p:cNvSpPr>
              <p:nvPr/>
            </p:nvSpPr>
            <p:spPr bwMode="auto">
              <a:xfrm>
                <a:off x="3818" y="1367"/>
                <a:ext cx="227" cy="170"/>
              </a:xfrm>
              <a:custGeom>
                <a:avLst/>
                <a:gdLst>
                  <a:gd name="T0" fmla="*/ 57 w 227"/>
                  <a:gd name="T1" fmla="*/ 0 h 170"/>
                  <a:gd name="T2" fmla="*/ 170 w 227"/>
                  <a:gd name="T3" fmla="*/ 0 h 170"/>
                  <a:gd name="T4" fmla="*/ 170 w 227"/>
                  <a:gd name="T5" fmla="*/ 57 h 170"/>
                  <a:gd name="T6" fmla="*/ 227 w 227"/>
                  <a:gd name="T7" fmla="*/ 57 h 170"/>
                  <a:gd name="T8" fmla="*/ 227 w 227"/>
                  <a:gd name="T9" fmla="*/ 170 h 170"/>
                  <a:gd name="T10" fmla="*/ 113 w 227"/>
                  <a:gd name="T11" fmla="*/ 170 h 170"/>
                  <a:gd name="T12" fmla="*/ 113 w 227"/>
                  <a:gd name="T13" fmla="*/ 113 h 170"/>
                  <a:gd name="T14" fmla="*/ 57 w 227"/>
                  <a:gd name="T15" fmla="*/ 113 h 170"/>
                  <a:gd name="T16" fmla="*/ 0 w 227"/>
                  <a:gd name="T17" fmla="*/ 113 h 170"/>
                  <a:gd name="T18" fmla="*/ 0 w 227"/>
                  <a:gd name="T19" fmla="*/ 57 h 170"/>
                  <a:gd name="T20" fmla="*/ 57 w 227"/>
                  <a:gd name="T21" fmla="*/ 57 h 170"/>
                  <a:gd name="T22" fmla="*/ 57 w 227"/>
                  <a:gd name="T23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27" h="170">
                    <a:moveTo>
                      <a:pt x="57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227" y="57"/>
                    </a:lnTo>
                    <a:lnTo>
                      <a:pt x="227" y="170"/>
                    </a:lnTo>
                    <a:lnTo>
                      <a:pt x="113" y="170"/>
                    </a:lnTo>
                    <a:lnTo>
                      <a:pt x="113" y="113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6" name="Freeform 282"/>
              <p:cNvSpPr>
                <a:spLocks/>
              </p:cNvSpPr>
              <p:nvPr/>
            </p:nvSpPr>
            <p:spPr bwMode="auto">
              <a:xfrm>
                <a:off x="3704" y="1480"/>
                <a:ext cx="681" cy="681"/>
              </a:xfrm>
              <a:custGeom>
                <a:avLst/>
                <a:gdLst>
                  <a:gd name="T0" fmla="*/ 114 w 681"/>
                  <a:gd name="T1" fmla="*/ 0 h 681"/>
                  <a:gd name="T2" fmla="*/ 114 w 681"/>
                  <a:gd name="T3" fmla="*/ 114 h 681"/>
                  <a:gd name="T4" fmla="*/ 57 w 681"/>
                  <a:gd name="T5" fmla="*/ 114 h 681"/>
                  <a:gd name="T6" fmla="*/ 57 w 681"/>
                  <a:gd name="T7" fmla="*/ 227 h 681"/>
                  <a:gd name="T8" fmla="*/ 0 w 681"/>
                  <a:gd name="T9" fmla="*/ 227 h 681"/>
                  <a:gd name="T10" fmla="*/ 0 w 681"/>
                  <a:gd name="T11" fmla="*/ 284 h 681"/>
                  <a:gd name="T12" fmla="*/ 114 w 681"/>
                  <a:gd name="T13" fmla="*/ 284 h 681"/>
                  <a:gd name="T14" fmla="*/ 114 w 681"/>
                  <a:gd name="T15" fmla="*/ 397 h 681"/>
                  <a:gd name="T16" fmla="*/ 171 w 681"/>
                  <a:gd name="T17" fmla="*/ 397 h 681"/>
                  <a:gd name="T18" fmla="*/ 171 w 681"/>
                  <a:gd name="T19" fmla="*/ 567 h 681"/>
                  <a:gd name="T20" fmla="*/ 227 w 681"/>
                  <a:gd name="T21" fmla="*/ 567 h 681"/>
                  <a:gd name="T22" fmla="*/ 227 w 681"/>
                  <a:gd name="T23" fmla="*/ 624 h 681"/>
                  <a:gd name="T24" fmla="*/ 171 w 681"/>
                  <a:gd name="T25" fmla="*/ 624 h 681"/>
                  <a:gd name="T26" fmla="*/ 171 w 681"/>
                  <a:gd name="T27" fmla="*/ 681 h 681"/>
                  <a:gd name="T28" fmla="*/ 341 w 681"/>
                  <a:gd name="T29" fmla="*/ 681 h 681"/>
                  <a:gd name="T30" fmla="*/ 341 w 681"/>
                  <a:gd name="T31" fmla="*/ 624 h 681"/>
                  <a:gd name="T32" fmla="*/ 454 w 681"/>
                  <a:gd name="T33" fmla="*/ 624 h 681"/>
                  <a:gd name="T34" fmla="*/ 454 w 681"/>
                  <a:gd name="T35" fmla="*/ 681 h 681"/>
                  <a:gd name="T36" fmla="*/ 624 w 681"/>
                  <a:gd name="T37" fmla="*/ 681 h 681"/>
                  <a:gd name="T38" fmla="*/ 624 w 681"/>
                  <a:gd name="T39" fmla="*/ 567 h 681"/>
                  <a:gd name="T40" fmla="*/ 567 w 681"/>
                  <a:gd name="T41" fmla="*/ 567 h 681"/>
                  <a:gd name="T42" fmla="*/ 567 w 681"/>
                  <a:gd name="T43" fmla="*/ 511 h 681"/>
                  <a:gd name="T44" fmla="*/ 624 w 681"/>
                  <a:gd name="T45" fmla="*/ 511 h 681"/>
                  <a:gd name="T46" fmla="*/ 624 w 681"/>
                  <a:gd name="T47" fmla="*/ 454 h 681"/>
                  <a:gd name="T48" fmla="*/ 681 w 681"/>
                  <a:gd name="T49" fmla="*/ 454 h 681"/>
                  <a:gd name="T50" fmla="*/ 681 w 681"/>
                  <a:gd name="T51" fmla="*/ 397 h 681"/>
                  <a:gd name="T52" fmla="*/ 624 w 681"/>
                  <a:gd name="T53" fmla="*/ 397 h 681"/>
                  <a:gd name="T54" fmla="*/ 624 w 681"/>
                  <a:gd name="T55" fmla="*/ 341 h 681"/>
                  <a:gd name="T56" fmla="*/ 511 w 681"/>
                  <a:gd name="T57" fmla="*/ 341 h 681"/>
                  <a:gd name="T58" fmla="*/ 511 w 681"/>
                  <a:gd name="T59" fmla="*/ 284 h 681"/>
                  <a:gd name="T60" fmla="*/ 454 w 681"/>
                  <a:gd name="T61" fmla="*/ 284 h 681"/>
                  <a:gd name="T62" fmla="*/ 454 w 681"/>
                  <a:gd name="T63" fmla="*/ 227 h 681"/>
                  <a:gd name="T64" fmla="*/ 284 w 681"/>
                  <a:gd name="T65" fmla="*/ 227 h 681"/>
                  <a:gd name="T66" fmla="*/ 284 w 681"/>
                  <a:gd name="T67" fmla="*/ 57 h 681"/>
                  <a:gd name="T68" fmla="*/ 227 w 681"/>
                  <a:gd name="T69" fmla="*/ 57 h 681"/>
                  <a:gd name="T70" fmla="*/ 227 w 681"/>
                  <a:gd name="T71" fmla="*/ 0 h 681"/>
                  <a:gd name="T72" fmla="*/ 114 w 681"/>
                  <a:gd name="T73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81" h="681">
                    <a:moveTo>
                      <a:pt x="114" y="0"/>
                    </a:move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284"/>
                    </a:lnTo>
                    <a:lnTo>
                      <a:pt x="114" y="284"/>
                    </a:lnTo>
                    <a:lnTo>
                      <a:pt x="114" y="397"/>
                    </a:lnTo>
                    <a:lnTo>
                      <a:pt x="171" y="397"/>
                    </a:lnTo>
                    <a:lnTo>
                      <a:pt x="171" y="567"/>
                    </a:lnTo>
                    <a:lnTo>
                      <a:pt x="227" y="567"/>
                    </a:lnTo>
                    <a:lnTo>
                      <a:pt x="227" y="624"/>
                    </a:lnTo>
                    <a:lnTo>
                      <a:pt x="171" y="624"/>
                    </a:lnTo>
                    <a:lnTo>
                      <a:pt x="171" y="681"/>
                    </a:lnTo>
                    <a:lnTo>
                      <a:pt x="341" y="681"/>
                    </a:lnTo>
                    <a:lnTo>
                      <a:pt x="341" y="624"/>
                    </a:lnTo>
                    <a:lnTo>
                      <a:pt x="454" y="624"/>
                    </a:lnTo>
                    <a:lnTo>
                      <a:pt x="454" y="681"/>
                    </a:lnTo>
                    <a:lnTo>
                      <a:pt x="624" y="681"/>
                    </a:lnTo>
                    <a:lnTo>
                      <a:pt x="624" y="567"/>
                    </a:lnTo>
                    <a:lnTo>
                      <a:pt x="567" y="567"/>
                    </a:lnTo>
                    <a:lnTo>
                      <a:pt x="567" y="511"/>
                    </a:lnTo>
                    <a:lnTo>
                      <a:pt x="624" y="511"/>
                    </a:lnTo>
                    <a:lnTo>
                      <a:pt x="624" y="454"/>
                    </a:lnTo>
                    <a:lnTo>
                      <a:pt x="681" y="454"/>
                    </a:lnTo>
                    <a:lnTo>
                      <a:pt x="681" y="397"/>
                    </a:lnTo>
                    <a:lnTo>
                      <a:pt x="624" y="397"/>
                    </a:lnTo>
                    <a:lnTo>
                      <a:pt x="624" y="341"/>
                    </a:lnTo>
                    <a:lnTo>
                      <a:pt x="511" y="341"/>
                    </a:lnTo>
                    <a:lnTo>
                      <a:pt x="511" y="284"/>
                    </a:lnTo>
                    <a:lnTo>
                      <a:pt x="454" y="284"/>
                    </a:lnTo>
                    <a:lnTo>
                      <a:pt x="454" y="227"/>
                    </a:lnTo>
                    <a:lnTo>
                      <a:pt x="284" y="227"/>
                    </a:lnTo>
                    <a:lnTo>
                      <a:pt x="284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7" name="Freeform 283"/>
              <p:cNvSpPr>
                <a:spLocks/>
              </p:cNvSpPr>
              <p:nvPr/>
            </p:nvSpPr>
            <p:spPr bwMode="auto">
              <a:xfrm>
                <a:off x="3988" y="1480"/>
                <a:ext cx="680" cy="397"/>
              </a:xfrm>
              <a:custGeom>
                <a:avLst/>
                <a:gdLst>
                  <a:gd name="T0" fmla="*/ 57 w 680"/>
                  <a:gd name="T1" fmla="*/ 0 h 397"/>
                  <a:gd name="T2" fmla="*/ 283 w 680"/>
                  <a:gd name="T3" fmla="*/ 0 h 397"/>
                  <a:gd name="T4" fmla="*/ 283 w 680"/>
                  <a:gd name="T5" fmla="*/ 57 h 397"/>
                  <a:gd name="T6" fmla="*/ 454 w 680"/>
                  <a:gd name="T7" fmla="*/ 57 h 397"/>
                  <a:gd name="T8" fmla="*/ 454 w 680"/>
                  <a:gd name="T9" fmla="*/ 114 h 397"/>
                  <a:gd name="T10" fmla="*/ 567 w 680"/>
                  <a:gd name="T11" fmla="*/ 114 h 397"/>
                  <a:gd name="T12" fmla="*/ 567 w 680"/>
                  <a:gd name="T13" fmla="*/ 171 h 397"/>
                  <a:gd name="T14" fmla="*/ 680 w 680"/>
                  <a:gd name="T15" fmla="*/ 171 h 397"/>
                  <a:gd name="T16" fmla="*/ 680 w 680"/>
                  <a:gd name="T17" fmla="*/ 227 h 397"/>
                  <a:gd name="T18" fmla="*/ 567 w 680"/>
                  <a:gd name="T19" fmla="*/ 227 h 397"/>
                  <a:gd name="T20" fmla="*/ 567 w 680"/>
                  <a:gd name="T21" fmla="*/ 284 h 397"/>
                  <a:gd name="T22" fmla="*/ 454 w 680"/>
                  <a:gd name="T23" fmla="*/ 284 h 397"/>
                  <a:gd name="T24" fmla="*/ 454 w 680"/>
                  <a:gd name="T25" fmla="*/ 341 h 397"/>
                  <a:gd name="T26" fmla="*/ 397 w 680"/>
                  <a:gd name="T27" fmla="*/ 341 h 397"/>
                  <a:gd name="T28" fmla="*/ 397 w 680"/>
                  <a:gd name="T29" fmla="*/ 397 h 397"/>
                  <a:gd name="T30" fmla="*/ 340 w 680"/>
                  <a:gd name="T31" fmla="*/ 397 h 397"/>
                  <a:gd name="T32" fmla="*/ 340 w 680"/>
                  <a:gd name="T33" fmla="*/ 341 h 397"/>
                  <a:gd name="T34" fmla="*/ 227 w 680"/>
                  <a:gd name="T35" fmla="*/ 341 h 397"/>
                  <a:gd name="T36" fmla="*/ 227 w 680"/>
                  <a:gd name="T37" fmla="*/ 284 h 397"/>
                  <a:gd name="T38" fmla="*/ 170 w 680"/>
                  <a:gd name="T39" fmla="*/ 284 h 397"/>
                  <a:gd name="T40" fmla="*/ 170 w 680"/>
                  <a:gd name="T41" fmla="*/ 227 h 397"/>
                  <a:gd name="T42" fmla="*/ 0 w 680"/>
                  <a:gd name="T43" fmla="*/ 227 h 397"/>
                  <a:gd name="T44" fmla="*/ 0 w 680"/>
                  <a:gd name="T45" fmla="*/ 57 h 397"/>
                  <a:gd name="T46" fmla="*/ 57 w 680"/>
                  <a:gd name="T47" fmla="*/ 57 h 397"/>
                  <a:gd name="T48" fmla="*/ 57 w 680"/>
                  <a:gd name="T49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680" h="397">
                    <a:moveTo>
                      <a:pt x="57" y="0"/>
                    </a:moveTo>
                    <a:lnTo>
                      <a:pt x="283" y="0"/>
                    </a:lnTo>
                    <a:lnTo>
                      <a:pt x="283" y="57"/>
                    </a:lnTo>
                    <a:lnTo>
                      <a:pt x="454" y="57"/>
                    </a:lnTo>
                    <a:lnTo>
                      <a:pt x="454" y="114"/>
                    </a:lnTo>
                    <a:lnTo>
                      <a:pt x="567" y="114"/>
                    </a:lnTo>
                    <a:lnTo>
                      <a:pt x="567" y="171"/>
                    </a:lnTo>
                    <a:lnTo>
                      <a:pt x="680" y="171"/>
                    </a:lnTo>
                    <a:lnTo>
                      <a:pt x="680" y="227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454" y="284"/>
                    </a:lnTo>
                    <a:lnTo>
                      <a:pt x="454" y="341"/>
                    </a:lnTo>
                    <a:lnTo>
                      <a:pt x="397" y="341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0" y="227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8" name="Freeform 284"/>
              <p:cNvSpPr>
                <a:spLocks/>
              </p:cNvSpPr>
              <p:nvPr/>
            </p:nvSpPr>
            <p:spPr bwMode="auto">
              <a:xfrm>
                <a:off x="2514" y="970"/>
                <a:ext cx="1417" cy="1531"/>
              </a:xfrm>
              <a:custGeom>
                <a:avLst/>
                <a:gdLst>
                  <a:gd name="T0" fmla="*/ 680 w 1417"/>
                  <a:gd name="T1" fmla="*/ 57 h 1531"/>
                  <a:gd name="T2" fmla="*/ 623 w 1417"/>
                  <a:gd name="T3" fmla="*/ 170 h 1531"/>
                  <a:gd name="T4" fmla="*/ 737 w 1417"/>
                  <a:gd name="T5" fmla="*/ 284 h 1531"/>
                  <a:gd name="T6" fmla="*/ 794 w 1417"/>
                  <a:gd name="T7" fmla="*/ 397 h 1531"/>
                  <a:gd name="T8" fmla="*/ 907 w 1417"/>
                  <a:gd name="T9" fmla="*/ 454 h 1531"/>
                  <a:gd name="T10" fmla="*/ 1020 w 1417"/>
                  <a:gd name="T11" fmla="*/ 510 h 1531"/>
                  <a:gd name="T12" fmla="*/ 1134 w 1417"/>
                  <a:gd name="T13" fmla="*/ 454 h 1531"/>
                  <a:gd name="T14" fmla="*/ 1190 w 1417"/>
                  <a:gd name="T15" fmla="*/ 340 h 1531"/>
                  <a:gd name="T16" fmla="*/ 1361 w 1417"/>
                  <a:gd name="T17" fmla="*/ 397 h 1531"/>
                  <a:gd name="T18" fmla="*/ 1304 w 1417"/>
                  <a:gd name="T19" fmla="*/ 454 h 1531"/>
                  <a:gd name="T20" fmla="*/ 1247 w 1417"/>
                  <a:gd name="T21" fmla="*/ 624 h 1531"/>
                  <a:gd name="T22" fmla="*/ 1190 w 1417"/>
                  <a:gd name="T23" fmla="*/ 737 h 1531"/>
                  <a:gd name="T24" fmla="*/ 1304 w 1417"/>
                  <a:gd name="T25" fmla="*/ 794 h 1531"/>
                  <a:gd name="T26" fmla="*/ 1361 w 1417"/>
                  <a:gd name="T27" fmla="*/ 907 h 1531"/>
                  <a:gd name="T28" fmla="*/ 1417 w 1417"/>
                  <a:gd name="T29" fmla="*/ 1077 h 1531"/>
                  <a:gd name="T30" fmla="*/ 1361 w 1417"/>
                  <a:gd name="T31" fmla="*/ 1134 h 1531"/>
                  <a:gd name="T32" fmla="*/ 1247 w 1417"/>
                  <a:gd name="T33" fmla="*/ 1248 h 1531"/>
                  <a:gd name="T34" fmla="*/ 1020 w 1417"/>
                  <a:gd name="T35" fmla="*/ 1361 h 1531"/>
                  <a:gd name="T36" fmla="*/ 964 w 1417"/>
                  <a:gd name="T37" fmla="*/ 1304 h 1531"/>
                  <a:gd name="T38" fmla="*/ 907 w 1417"/>
                  <a:gd name="T39" fmla="*/ 1191 h 1531"/>
                  <a:gd name="T40" fmla="*/ 794 w 1417"/>
                  <a:gd name="T41" fmla="*/ 1134 h 1531"/>
                  <a:gd name="T42" fmla="*/ 453 w 1417"/>
                  <a:gd name="T43" fmla="*/ 1191 h 1531"/>
                  <a:gd name="T44" fmla="*/ 397 w 1417"/>
                  <a:gd name="T45" fmla="*/ 1361 h 1531"/>
                  <a:gd name="T46" fmla="*/ 283 w 1417"/>
                  <a:gd name="T47" fmla="*/ 1474 h 1531"/>
                  <a:gd name="T48" fmla="*/ 56 w 1417"/>
                  <a:gd name="T49" fmla="*/ 1531 h 1531"/>
                  <a:gd name="T50" fmla="*/ 170 w 1417"/>
                  <a:gd name="T51" fmla="*/ 1474 h 1531"/>
                  <a:gd name="T52" fmla="*/ 56 w 1417"/>
                  <a:gd name="T53" fmla="*/ 1304 h 1531"/>
                  <a:gd name="T54" fmla="*/ 0 w 1417"/>
                  <a:gd name="T55" fmla="*/ 1248 h 1531"/>
                  <a:gd name="T56" fmla="*/ 56 w 1417"/>
                  <a:gd name="T57" fmla="*/ 1134 h 1531"/>
                  <a:gd name="T58" fmla="*/ 113 w 1417"/>
                  <a:gd name="T59" fmla="*/ 1077 h 1531"/>
                  <a:gd name="T60" fmla="*/ 340 w 1417"/>
                  <a:gd name="T61" fmla="*/ 964 h 1531"/>
                  <a:gd name="T62" fmla="*/ 170 w 1417"/>
                  <a:gd name="T63" fmla="*/ 681 h 1531"/>
                  <a:gd name="T64" fmla="*/ 56 w 1417"/>
                  <a:gd name="T65" fmla="*/ 624 h 1531"/>
                  <a:gd name="T66" fmla="*/ 0 w 1417"/>
                  <a:gd name="T67" fmla="*/ 681 h 1531"/>
                  <a:gd name="T68" fmla="*/ 56 w 1417"/>
                  <a:gd name="T69" fmla="*/ 567 h 1531"/>
                  <a:gd name="T70" fmla="*/ 113 w 1417"/>
                  <a:gd name="T71" fmla="*/ 454 h 1531"/>
                  <a:gd name="T72" fmla="*/ 170 w 1417"/>
                  <a:gd name="T73" fmla="*/ 284 h 1531"/>
                  <a:gd name="T74" fmla="*/ 226 w 1417"/>
                  <a:gd name="T75" fmla="*/ 170 h 1531"/>
                  <a:gd name="T76" fmla="*/ 283 w 1417"/>
                  <a:gd name="T77" fmla="*/ 114 h 1531"/>
                  <a:gd name="T78" fmla="*/ 453 w 1417"/>
                  <a:gd name="T79" fmla="*/ 0 h 1531"/>
                  <a:gd name="T80" fmla="*/ 567 w 1417"/>
                  <a:gd name="T81" fmla="*/ 57 h 1531"/>
                  <a:gd name="T82" fmla="*/ 680 w 1417"/>
                  <a:gd name="T83" fmla="*/ 0 h 15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17" h="1531">
                    <a:moveTo>
                      <a:pt x="680" y="0"/>
                    </a:moveTo>
                    <a:lnTo>
                      <a:pt x="680" y="57"/>
                    </a:lnTo>
                    <a:lnTo>
                      <a:pt x="623" y="57"/>
                    </a:lnTo>
                    <a:lnTo>
                      <a:pt x="623" y="170"/>
                    </a:lnTo>
                    <a:lnTo>
                      <a:pt x="737" y="170"/>
                    </a:lnTo>
                    <a:lnTo>
                      <a:pt x="737" y="284"/>
                    </a:lnTo>
                    <a:lnTo>
                      <a:pt x="794" y="284"/>
                    </a:lnTo>
                    <a:lnTo>
                      <a:pt x="794" y="397"/>
                    </a:lnTo>
                    <a:lnTo>
                      <a:pt x="907" y="397"/>
                    </a:lnTo>
                    <a:lnTo>
                      <a:pt x="907" y="454"/>
                    </a:lnTo>
                    <a:lnTo>
                      <a:pt x="1020" y="454"/>
                    </a:lnTo>
                    <a:lnTo>
                      <a:pt x="1020" y="510"/>
                    </a:lnTo>
                    <a:lnTo>
                      <a:pt x="1134" y="510"/>
                    </a:lnTo>
                    <a:lnTo>
                      <a:pt x="1134" y="454"/>
                    </a:lnTo>
                    <a:lnTo>
                      <a:pt x="1190" y="454"/>
                    </a:lnTo>
                    <a:lnTo>
                      <a:pt x="1190" y="340"/>
                    </a:lnTo>
                    <a:lnTo>
                      <a:pt x="1361" y="340"/>
                    </a:lnTo>
                    <a:lnTo>
                      <a:pt x="1361" y="397"/>
                    </a:lnTo>
                    <a:lnTo>
                      <a:pt x="1361" y="454"/>
                    </a:lnTo>
                    <a:lnTo>
                      <a:pt x="1304" y="454"/>
                    </a:lnTo>
                    <a:lnTo>
                      <a:pt x="1304" y="624"/>
                    </a:lnTo>
                    <a:lnTo>
                      <a:pt x="1247" y="624"/>
                    </a:lnTo>
                    <a:lnTo>
                      <a:pt x="1247" y="737"/>
                    </a:lnTo>
                    <a:lnTo>
                      <a:pt x="1190" y="737"/>
                    </a:lnTo>
                    <a:lnTo>
                      <a:pt x="1190" y="794"/>
                    </a:lnTo>
                    <a:lnTo>
                      <a:pt x="1304" y="794"/>
                    </a:lnTo>
                    <a:lnTo>
                      <a:pt x="1304" y="907"/>
                    </a:lnTo>
                    <a:lnTo>
                      <a:pt x="1361" y="907"/>
                    </a:lnTo>
                    <a:lnTo>
                      <a:pt x="1361" y="1077"/>
                    </a:lnTo>
                    <a:lnTo>
                      <a:pt x="1417" y="1077"/>
                    </a:lnTo>
                    <a:lnTo>
                      <a:pt x="1417" y="1134"/>
                    </a:lnTo>
                    <a:lnTo>
                      <a:pt x="1361" y="1134"/>
                    </a:lnTo>
                    <a:lnTo>
                      <a:pt x="1361" y="1248"/>
                    </a:lnTo>
                    <a:lnTo>
                      <a:pt x="1247" y="1248"/>
                    </a:lnTo>
                    <a:lnTo>
                      <a:pt x="1247" y="1361"/>
                    </a:lnTo>
                    <a:lnTo>
                      <a:pt x="1020" y="1361"/>
                    </a:lnTo>
                    <a:lnTo>
                      <a:pt x="1020" y="1304"/>
                    </a:lnTo>
                    <a:lnTo>
                      <a:pt x="964" y="1304"/>
                    </a:lnTo>
                    <a:lnTo>
                      <a:pt x="964" y="1191"/>
                    </a:lnTo>
                    <a:lnTo>
                      <a:pt x="907" y="1191"/>
                    </a:lnTo>
                    <a:lnTo>
                      <a:pt x="907" y="1134"/>
                    </a:lnTo>
                    <a:lnTo>
                      <a:pt x="794" y="1134"/>
                    </a:lnTo>
                    <a:lnTo>
                      <a:pt x="794" y="1191"/>
                    </a:lnTo>
                    <a:lnTo>
                      <a:pt x="453" y="1191"/>
                    </a:lnTo>
                    <a:lnTo>
                      <a:pt x="453" y="1361"/>
                    </a:lnTo>
                    <a:lnTo>
                      <a:pt x="397" y="1361"/>
                    </a:lnTo>
                    <a:lnTo>
                      <a:pt x="397" y="1474"/>
                    </a:lnTo>
                    <a:lnTo>
                      <a:pt x="283" y="1474"/>
                    </a:lnTo>
                    <a:lnTo>
                      <a:pt x="283" y="1531"/>
                    </a:lnTo>
                    <a:lnTo>
                      <a:pt x="56" y="1531"/>
                    </a:lnTo>
                    <a:lnTo>
                      <a:pt x="56" y="1474"/>
                    </a:lnTo>
                    <a:lnTo>
                      <a:pt x="170" y="1474"/>
                    </a:lnTo>
                    <a:lnTo>
                      <a:pt x="170" y="1304"/>
                    </a:lnTo>
                    <a:lnTo>
                      <a:pt x="56" y="1304"/>
                    </a:lnTo>
                    <a:lnTo>
                      <a:pt x="56" y="1248"/>
                    </a:lnTo>
                    <a:lnTo>
                      <a:pt x="0" y="1248"/>
                    </a:lnTo>
                    <a:lnTo>
                      <a:pt x="0" y="1134"/>
                    </a:lnTo>
                    <a:lnTo>
                      <a:pt x="56" y="1134"/>
                    </a:lnTo>
                    <a:lnTo>
                      <a:pt x="56" y="1077"/>
                    </a:lnTo>
                    <a:lnTo>
                      <a:pt x="113" y="1077"/>
                    </a:lnTo>
                    <a:lnTo>
                      <a:pt x="113" y="964"/>
                    </a:lnTo>
                    <a:lnTo>
                      <a:pt x="340" y="964"/>
                    </a:lnTo>
                    <a:lnTo>
                      <a:pt x="340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56" y="624"/>
                    </a:lnTo>
                    <a:lnTo>
                      <a:pt x="56" y="681"/>
                    </a:lnTo>
                    <a:lnTo>
                      <a:pt x="0" y="681"/>
                    </a:lnTo>
                    <a:lnTo>
                      <a:pt x="0" y="567"/>
                    </a:lnTo>
                    <a:lnTo>
                      <a:pt x="56" y="567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13" y="284"/>
                    </a:lnTo>
                    <a:lnTo>
                      <a:pt x="170" y="284"/>
                    </a:lnTo>
                    <a:lnTo>
                      <a:pt x="170" y="170"/>
                    </a:lnTo>
                    <a:lnTo>
                      <a:pt x="226" y="170"/>
                    </a:lnTo>
                    <a:lnTo>
                      <a:pt x="226" y="114"/>
                    </a:lnTo>
                    <a:lnTo>
                      <a:pt x="283" y="114"/>
                    </a:lnTo>
                    <a:lnTo>
                      <a:pt x="283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69" name="Freeform 285"/>
              <p:cNvSpPr>
                <a:spLocks/>
              </p:cNvSpPr>
              <p:nvPr/>
            </p:nvSpPr>
            <p:spPr bwMode="auto">
              <a:xfrm>
                <a:off x="4158" y="970"/>
                <a:ext cx="907" cy="681"/>
              </a:xfrm>
              <a:custGeom>
                <a:avLst/>
                <a:gdLst>
                  <a:gd name="T0" fmla="*/ 57 w 907"/>
                  <a:gd name="T1" fmla="*/ 510 h 681"/>
                  <a:gd name="T2" fmla="*/ 57 w 907"/>
                  <a:gd name="T3" fmla="*/ 454 h 681"/>
                  <a:gd name="T4" fmla="*/ 0 w 907"/>
                  <a:gd name="T5" fmla="*/ 454 h 681"/>
                  <a:gd name="T6" fmla="*/ 0 w 907"/>
                  <a:gd name="T7" fmla="*/ 284 h 681"/>
                  <a:gd name="T8" fmla="*/ 57 w 907"/>
                  <a:gd name="T9" fmla="*/ 284 h 681"/>
                  <a:gd name="T10" fmla="*/ 57 w 907"/>
                  <a:gd name="T11" fmla="*/ 227 h 681"/>
                  <a:gd name="T12" fmla="*/ 0 w 907"/>
                  <a:gd name="T13" fmla="*/ 227 h 681"/>
                  <a:gd name="T14" fmla="*/ 0 w 907"/>
                  <a:gd name="T15" fmla="*/ 170 h 681"/>
                  <a:gd name="T16" fmla="*/ 57 w 907"/>
                  <a:gd name="T17" fmla="*/ 170 h 681"/>
                  <a:gd name="T18" fmla="*/ 57 w 907"/>
                  <a:gd name="T19" fmla="*/ 114 h 681"/>
                  <a:gd name="T20" fmla="*/ 113 w 907"/>
                  <a:gd name="T21" fmla="*/ 114 h 681"/>
                  <a:gd name="T22" fmla="*/ 113 w 907"/>
                  <a:gd name="T23" fmla="*/ 57 h 681"/>
                  <a:gd name="T24" fmla="*/ 170 w 907"/>
                  <a:gd name="T25" fmla="*/ 57 h 681"/>
                  <a:gd name="T26" fmla="*/ 170 w 907"/>
                  <a:gd name="T27" fmla="*/ 0 h 681"/>
                  <a:gd name="T28" fmla="*/ 227 w 907"/>
                  <a:gd name="T29" fmla="*/ 0 h 681"/>
                  <a:gd name="T30" fmla="*/ 227 w 907"/>
                  <a:gd name="T31" fmla="*/ 57 h 681"/>
                  <a:gd name="T32" fmla="*/ 340 w 907"/>
                  <a:gd name="T33" fmla="*/ 57 h 681"/>
                  <a:gd name="T34" fmla="*/ 340 w 907"/>
                  <a:gd name="T35" fmla="*/ 114 h 681"/>
                  <a:gd name="T36" fmla="*/ 397 w 907"/>
                  <a:gd name="T37" fmla="*/ 114 h 681"/>
                  <a:gd name="T38" fmla="*/ 397 w 907"/>
                  <a:gd name="T39" fmla="*/ 57 h 681"/>
                  <a:gd name="T40" fmla="*/ 510 w 907"/>
                  <a:gd name="T41" fmla="*/ 57 h 681"/>
                  <a:gd name="T42" fmla="*/ 510 w 907"/>
                  <a:gd name="T43" fmla="*/ 0 h 681"/>
                  <a:gd name="T44" fmla="*/ 680 w 907"/>
                  <a:gd name="T45" fmla="*/ 0 h 681"/>
                  <a:gd name="T46" fmla="*/ 680 w 907"/>
                  <a:gd name="T47" fmla="*/ 57 h 681"/>
                  <a:gd name="T48" fmla="*/ 851 w 907"/>
                  <a:gd name="T49" fmla="*/ 57 h 681"/>
                  <a:gd name="T50" fmla="*/ 851 w 907"/>
                  <a:gd name="T51" fmla="*/ 340 h 681"/>
                  <a:gd name="T52" fmla="*/ 907 w 907"/>
                  <a:gd name="T53" fmla="*/ 340 h 681"/>
                  <a:gd name="T54" fmla="*/ 907 w 907"/>
                  <a:gd name="T55" fmla="*/ 454 h 681"/>
                  <a:gd name="T56" fmla="*/ 851 w 907"/>
                  <a:gd name="T57" fmla="*/ 454 h 681"/>
                  <a:gd name="T58" fmla="*/ 851 w 907"/>
                  <a:gd name="T59" fmla="*/ 510 h 681"/>
                  <a:gd name="T60" fmla="*/ 567 w 907"/>
                  <a:gd name="T61" fmla="*/ 510 h 681"/>
                  <a:gd name="T62" fmla="*/ 567 w 907"/>
                  <a:gd name="T63" fmla="*/ 567 h 681"/>
                  <a:gd name="T64" fmla="*/ 454 w 907"/>
                  <a:gd name="T65" fmla="*/ 567 h 681"/>
                  <a:gd name="T66" fmla="*/ 454 w 907"/>
                  <a:gd name="T67" fmla="*/ 624 h 681"/>
                  <a:gd name="T68" fmla="*/ 510 w 907"/>
                  <a:gd name="T69" fmla="*/ 624 h 681"/>
                  <a:gd name="T70" fmla="*/ 510 w 907"/>
                  <a:gd name="T71" fmla="*/ 681 h 681"/>
                  <a:gd name="T72" fmla="*/ 397 w 907"/>
                  <a:gd name="T73" fmla="*/ 681 h 681"/>
                  <a:gd name="T74" fmla="*/ 397 w 907"/>
                  <a:gd name="T75" fmla="*/ 624 h 681"/>
                  <a:gd name="T76" fmla="*/ 284 w 907"/>
                  <a:gd name="T77" fmla="*/ 624 h 681"/>
                  <a:gd name="T78" fmla="*/ 284 w 907"/>
                  <a:gd name="T79" fmla="*/ 567 h 681"/>
                  <a:gd name="T80" fmla="*/ 113 w 907"/>
                  <a:gd name="T81" fmla="*/ 567 h 681"/>
                  <a:gd name="T82" fmla="*/ 113 w 907"/>
                  <a:gd name="T83" fmla="*/ 510 h 681"/>
                  <a:gd name="T84" fmla="*/ 57 w 907"/>
                  <a:gd name="T85" fmla="*/ 51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907" h="681">
                    <a:moveTo>
                      <a:pt x="57" y="510"/>
                    </a:moveTo>
                    <a:lnTo>
                      <a:pt x="57" y="454"/>
                    </a:lnTo>
                    <a:lnTo>
                      <a:pt x="0" y="454"/>
                    </a:lnTo>
                    <a:lnTo>
                      <a:pt x="0" y="284"/>
                    </a:lnTo>
                    <a:lnTo>
                      <a:pt x="57" y="284"/>
                    </a:lnTo>
                    <a:lnTo>
                      <a:pt x="57" y="227"/>
                    </a:lnTo>
                    <a:lnTo>
                      <a:pt x="0" y="227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397" y="114"/>
                    </a:lnTo>
                    <a:lnTo>
                      <a:pt x="397" y="57"/>
                    </a:lnTo>
                    <a:lnTo>
                      <a:pt x="510" y="57"/>
                    </a:lnTo>
                    <a:lnTo>
                      <a:pt x="510" y="0"/>
                    </a:lnTo>
                    <a:lnTo>
                      <a:pt x="680" y="0"/>
                    </a:lnTo>
                    <a:lnTo>
                      <a:pt x="680" y="57"/>
                    </a:lnTo>
                    <a:lnTo>
                      <a:pt x="851" y="57"/>
                    </a:lnTo>
                    <a:lnTo>
                      <a:pt x="851" y="340"/>
                    </a:lnTo>
                    <a:lnTo>
                      <a:pt x="907" y="340"/>
                    </a:lnTo>
                    <a:lnTo>
                      <a:pt x="907" y="454"/>
                    </a:lnTo>
                    <a:lnTo>
                      <a:pt x="851" y="454"/>
                    </a:lnTo>
                    <a:lnTo>
                      <a:pt x="851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624"/>
                    </a:lnTo>
                    <a:lnTo>
                      <a:pt x="510" y="624"/>
                    </a:lnTo>
                    <a:lnTo>
                      <a:pt x="510" y="681"/>
                    </a:lnTo>
                    <a:lnTo>
                      <a:pt x="397" y="681"/>
                    </a:lnTo>
                    <a:lnTo>
                      <a:pt x="397" y="624"/>
                    </a:lnTo>
                    <a:lnTo>
                      <a:pt x="284" y="624"/>
                    </a:lnTo>
                    <a:lnTo>
                      <a:pt x="284" y="567"/>
                    </a:lnTo>
                    <a:lnTo>
                      <a:pt x="113" y="567"/>
                    </a:lnTo>
                    <a:lnTo>
                      <a:pt x="113" y="510"/>
                    </a:lnTo>
                    <a:lnTo>
                      <a:pt x="57" y="51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0" name="Freeform 286"/>
              <p:cNvSpPr>
                <a:spLocks/>
              </p:cNvSpPr>
              <p:nvPr/>
            </p:nvSpPr>
            <p:spPr bwMode="auto">
              <a:xfrm>
                <a:off x="3818" y="913"/>
                <a:ext cx="397" cy="567"/>
              </a:xfrm>
              <a:custGeom>
                <a:avLst/>
                <a:gdLst>
                  <a:gd name="T0" fmla="*/ 397 w 397"/>
                  <a:gd name="T1" fmla="*/ 57 h 567"/>
                  <a:gd name="T2" fmla="*/ 340 w 397"/>
                  <a:gd name="T3" fmla="*/ 57 h 567"/>
                  <a:gd name="T4" fmla="*/ 340 w 397"/>
                  <a:gd name="T5" fmla="*/ 0 h 567"/>
                  <a:gd name="T6" fmla="*/ 227 w 397"/>
                  <a:gd name="T7" fmla="*/ 0 h 567"/>
                  <a:gd name="T8" fmla="*/ 227 w 397"/>
                  <a:gd name="T9" fmla="*/ 114 h 567"/>
                  <a:gd name="T10" fmla="*/ 113 w 397"/>
                  <a:gd name="T11" fmla="*/ 114 h 567"/>
                  <a:gd name="T12" fmla="*/ 113 w 397"/>
                  <a:gd name="T13" fmla="*/ 57 h 567"/>
                  <a:gd name="T14" fmla="*/ 57 w 397"/>
                  <a:gd name="T15" fmla="*/ 57 h 567"/>
                  <a:gd name="T16" fmla="*/ 57 w 397"/>
                  <a:gd name="T17" fmla="*/ 0 h 567"/>
                  <a:gd name="T18" fmla="*/ 0 w 397"/>
                  <a:gd name="T19" fmla="*/ 0 h 567"/>
                  <a:gd name="T20" fmla="*/ 0 w 397"/>
                  <a:gd name="T21" fmla="*/ 171 h 567"/>
                  <a:gd name="T22" fmla="*/ 57 w 397"/>
                  <a:gd name="T23" fmla="*/ 171 h 567"/>
                  <a:gd name="T24" fmla="*/ 57 w 397"/>
                  <a:gd name="T25" fmla="*/ 454 h 567"/>
                  <a:gd name="T26" fmla="*/ 170 w 397"/>
                  <a:gd name="T27" fmla="*/ 454 h 567"/>
                  <a:gd name="T28" fmla="*/ 170 w 397"/>
                  <a:gd name="T29" fmla="*/ 511 h 567"/>
                  <a:gd name="T30" fmla="*/ 227 w 397"/>
                  <a:gd name="T31" fmla="*/ 511 h 567"/>
                  <a:gd name="T32" fmla="*/ 227 w 397"/>
                  <a:gd name="T33" fmla="*/ 567 h 567"/>
                  <a:gd name="T34" fmla="*/ 397 w 397"/>
                  <a:gd name="T35" fmla="*/ 567 h 567"/>
                  <a:gd name="T36" fmla="*/ 397 w 397"/>
                  <a:gd name="T37" fmla="*/ 511 h 567"/>
                  <a:gd name="T38" fmla="*/ 340 w 397"/>
                  <a:gd name="T39" fmla="*/ 511 h 567"/>
                  <a:gd name="T40" fmla="*/ 340 w 397"/>
                  <a:gd name="T41" fmla="*/ 341 h 567"/>
                  <a:gd name="T42" fmla="*/ 397 w 397"/>
                  <a:gd name="T43" fmla="*/ 341 h 567"/>
                  <a:gd name="T44" fmla="*/ 397 w 397"/>
                  <a:gd name="T45" fmla="*/ 284 h 567"/>
                  <a:gd name="T46" fmla="*/ 340 w 397"/>
                  <a:gd name="T47" fmla="*/ 284 h 567"/>
                  <a:gd name="T48" fmla="*/ 340 w 397"/>
                  <a:gd name="T49" fmla="*/ 227 h 567"/>
                  <a:gd name="T50" fmla="*/ 397 w 397"/>
                  <a:gd name="T51" fmla="*/ 227 h 567"/>
                  <a:gd name="T52" fmla="*/ 397 w 397"/>
                  <a:gd name="T53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97" h="567">
                    <a:moveTo>
                      <a:pt x="397" y="57"/>
                    </a:moveTo>
                    <a:lnTo>
                      <a:pt x="340" y="57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0" y="0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454"/>
                    </a:lnTo>
                    <a:lnTo>
                      <a:pt x="170" y="454"/>
                    </a:lnTo>
                    <a:lnTo>
                      <a:pt x="170" y="511"/>
                    </a:lnTo>
                    <a:lnTo>
                      <a:pt x="227" y="511"/>
                    </a:lnTo>
                    <a:lnTo>
                      <a:pt x="227" y="567"/>
                    </a:lnTo>
                    <a:lnTo>
                      <a:pt x="397" y="567"/>
                    </a:lnTo>
                    <a:lnTo>
                      <a:pt x="397" y="511"/>
                    </a:lnTo>
                    <a:lnTo>
                      <a:pt x="340" y="511"/>
                    </a:lnTo>
                    <a:lnTo>
                      <a:pt x="340" y="341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397" y="227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2" name="Freeform 288"/>
              <p:cNvSpPr>
                <a:spLocks/>
              </p:cNvSpPr>
              <p:nvPr/>
            </p:nvSpPr>
            <p:spPr bwMode="auto">
              <a:xfrm>
                <a:off x="4158" y="687"/>
                <a:ext cx="567" cy="397"/>
              </a:xfrm>
              <a:custGeom>
                <a:avLst/>
                <a:gdLst>
                  <a:gd name="T0" fmla="*/ 0 w 567"/>
                  <a:gd name="T1" fmla="*/ 283 h 397"/>
                  <a:gd name="T2" fmla="*/ 0 w 567"/>
                  <a:gd name="T3" fmla="*/ 113 h 397"/>
                  <a:gd name="T4" fmla="*/ 57 w 567"/>
                  <a:gd name="T5" fmla="*/ 113 h 397"/>
                  <a:gd name="T6" fmla="*/ 57 w 567"/>
                  <a:gd name="T7" fmla="*/ 0 h 397"/>
                  <a:gd name="T8" fmla="*/ 113 w 567"/>
                  <a:gd name="T9" fmla="*/ 0 h 397"/>
                  <a:gd name="T10" fmla="*/ 113 w 567"/>
                  <a:gd name="T11" fmla="*/ 56 h 397"/>
                  <a:gd name="T12" fmla="*/ 227 w 567"/>
                  <a:gd name="T13" fmla="*/ 56 h 397"/>
                  <a:gd name="T14" fmla="*/ 227 w 567"/>
                  <a:gd name="T15" fmla="*/ 0 h 397"/>
                  <a:gd name="T16" fmla="*/ 397 w 567"/>
                  <a:gd name="T17" fmla="*/ 0 h 397"/>
                  <a:gd name="T18" fmla="*/ 397 w 567"/>
                  <a:gd name="T19" fmla="*/ 113 h 397"/>
                  <a:gd name="T20" fmla="*/ 567 w 567"/>
                  <a:gd name="T21" fmla="*/ 113 h 397"/>
                  <a:gd name="T22" fmla="*/ 567 w 567"/>
                  <a:gd name="T23" fmla="*/ 283 h 397"/>
                  <a:gd name="T24" fmla="*/ 510 w 567"/>
                  <a:gd name="T25" fmla="*/ 283 h 397"/>
                  <a:gd name="T26" fmla="*/ 510 w 567"/>
                  <a:gd name="T27" fmla="*/ 340 h 397"/>
                  <a:gd name="T28" fmla="*/ 397 w 567"/>
                  <a:gd name="T29" fmla="*/ 340 h 397"/>
                  <a:gd name="T30" fmla="*/ 397 w 567"/>
                  <a:gd name="T31" fmla="*/ 397 h 397"/>
                  <a:gd name="T32" fmla="*/ 340 w 567"/>
                  <a:gd name="T33" fmla="*/ 397 h 397"/>
                  <a:gd name="T34" fmla="*/ 340 w 567"/>
                  <a:gd name="T35" fmla="*/ 340 h 397"/>
                  <a:gd name="T36" fmla="*/ 227 w 567"/>
                  <a:gd name="T37" fmla="*/ 340 h 397"/>
                  <a:gd name="T38" fmla="*/ 227 w 567"/>
                  <a:gd name="T39" fmla="*/ 283 h 397"/>
                  <a:gd name="T40" fmla="*/ 170 w 567"/>
                  <a:gd name="T41" fmla="*/ 283 h 397"/>
                  <a:gd name="T42" fmla="*/ 170 w 567"/>
                  <a:gd name="T43" fmla="*/ 340 h 397"/>
                  <a:gd name="T44" fmla="*/ 113 w 567"/>
                  <a:gd name="T45" fmla="*/ 340 h 397"/>
                  <a:gd name="T46" fmla="*/ 113 w 567"/>
                  <a:gd name="T47" fmla="*/ 397 h 397"/>
                  <a:gd name="T48" fmla="*/ 57 w 567"/>
                  <a:gd name="T49" fmla="*/ 397 h 397"/>
                  <a:gd name="T50" fmla="*/ 57 w 567"/>
                  <a:gd name="T51" fmla="*/ 283 h 397"/>
                  <a:gd name="T52" fmla="*/ 0 w 567"/>
                  <a:gd name="T53" fmla="*/ 283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567" h="397">
                    <a:moveTo>
                      <a:pt x="0" y="283"/>
                    </a:moveTo>
                    <a:lnTo>
                      <a:pt x="0" y="113"/>
                    </a:lnTo>
                    <a:lnTo>
                      <a:pt x="57" y="113"/>
                    </a:lnTo>
                    <a:lnTo>
                      <a:pt x="57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227" y="56"/>
                    </a:lnTo>
                    <a:lnTo>
                      <a:pt x="227" y="0"/>
                    </a:lnTo>
                    <a:lnTo>
                      <a:pt x="397" y="0"/>
                    </a:lnTo>
                    <a:lnTo>
                      <a:pt x="397" y="113"/>
                    </a:lnTo>
                    <a:lnTo>
                      <a:pt x="567" y="113"/>
                    </a:lnTo>
                    <a:lnTo>
                      <a:pt x="567" y="283"/>
                    </a:lnTo>
                    <a:lnTo>
                      <a:pt x="510" y="283"/>
                    </a:lnTo>
                    <a:lnTo>
                      <a:pt x="510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283"/>
                    </a:lnTo>
                    <a:lnTo>
                      <a:pt x="170" y="283"/>
                    </a:lnTo>
                    <a:lnTo>
                      <a:pt x="170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57" y="397"/>
                    </a:lnTo>
                    <a:lnTo>
                      <a:pt x="57" y="283"/>
                    </a:lnTo>
                    <a:lnTo>
                      <a:pt x="0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3" name="Freeform 289"/>
              <p:cNvSpPr>
                <a:spLocks/>
              </p:cNvSpPr>
              <p:nvPr/>
            </p:nvSpPr>
            <p:spPr bwMode="auto">
              <a:xfrm>
                <a:off x="4271" y="290"/>
                <a:ext cx="341" cy="397"/>
              </a:xfrm>
              <a:custGeom>
                <a:avLst/>
                <a:gdLst>
                  <a:gd name="T0" fmla="*/ 341 w 341"/>
                  <a:gd name="T1" fmla="*/ 397 h 397"/>
                  <a:gd name="T2" fmla="*/ 57 w 341"/>
                  <a:gd name="T3" fmla="*/ 397 h 397"/>
                  <a:gd name="T4" fmla="*/ 57 w 341"/>
                  <a:gd name="T5" fmla="*/ 283 h 397"/>
                  <a:gd name="T6" fmla="*/ 0 w 341"/>
                  <a:gd name="T7" fmla="*/ 283 h 397"/>
                  <a:gd name="T8" fmla="*/ 0 w 341"/>
                  <a:gd name="T9" fmla="*/ 113 h 397"/>
                  <a:gd name="T10" fmla="*/ 57 w 341"/>
                  <a:gd name="T11" fmla="*/ 113 h 397"/>
                  <a:gd name="T12" fmla="*/ 57 w 341"/>
                  <a:gd name="T13" fmla="*/ 56 h 397"/>
                  <a:gd name="T14" fmla="*/ 114 w 341"/>
                  <a:gd name="T15" fmla="*/ 56 h 397"/>
                  <a:gd name="T16" fmla="*/ 114 w 341"/>
                  <a:gd name="T17" fmla="*/ 0 h 397"/>
                  <a:gd name="T18" fmla="*/ 341 w 341"/>
                  <a:gd name="T19" fmla="*/ 0 h 397"/>
                  <a:gd name="T20" fmla="*/ 341 w 341"/>
                  <a:gd name="T21" fmla="*/ 56 h 397"/>
                  <a:gd name="T22" fmla="*/ 227 w 341"/>
                  <a:gd name="T23" fmla="*/ 56 h 397"/>
                  <a:gd name="T24" fmla="*/ 227 w 341"/>
                  <a:gd name="T25" fmla="*/ 227 h 397"/>
                  <a:gd name="T26" fmla="*/ 341 w 341"/>
                  <a:gd name="T27" fmla="*/ 227 h 397"/>
                  <a:gd name="T28" fmla="*/ 341 w 341"/>
                  <a:gd name="T29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1" h="397">
                    <a:moveTo>
                      <a:pt x="341" y="397"/>
                    </a:moveTo>
                    <a:lnTo>
                      <a:pt x="57" y="397"/>
                    </a:lnTo>
                    <a:lnTo>
                      <a:pt x="57" y="283"/>
                    </a:lnTo>
                    <a:lnTo>
                      <a:pt x="0" y="283"/>
                    </a:lnTo>
                    <a:lnTo>
                      <a:pt x="0" y="113"/>
                    </a:lnTo>
                    <a:lnTo>
                      <a:pt x="57" y="113"/>
                    </a:lnTo>
                    <a:lnTo>
                      <a:pt x="57" y="56"/>
                    </a:lnTo>
                    <a:lnTo>
                      <a:pt x="114" y="56"/>
                    </a:lnTo>
                    <a:lnTo>
                      <a:pt x="114" y="0"/>
                    </a:lnTo>
                    <a:lnTo>
                      <a:pt x="341" y="0"/>
                    </a:lnTo>
                    <a:lnTo>
                      <a:pt x="341" y="56"/>
                    </a:lnTo>
                    <a:lnTo>
                      <a:pt x="227" y="56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39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4" name="Freeform 290"/>
              <p:cNvSpPr>
                <a:spLocks/>
              </p:cNvSpPr>
              <p:nvPr/>
            </p:nvSpPr>
            <p:spPr bwMode="auto">
              <a:xfrm>
                <a:off x="3761" y="63"/>
                <a:ext cx="907" cy="964"/>
              </a:xfrm>
              <a:custGeom>
                <a:avLst/>
                <a:gdLst>
                  <a:gd name="T0" fmla="*/ 851 w 907"/>
                  <a:gd name="T1" fmla="*/ 227 h 964"/>
                  <a:gd name="T2" fmla="*/ 851 w 907"/>
                  <a:gd name="T3" fmla="*/ 170 h 964"/>
                  <a:gd name="T4" fmla="*/ 794 w 907"/>
                  <a:gd name="T5" fmla="*/ 170 h 964"/>
                  <a:gd name="T6" fmla="*/ 794 w 907"/>
                  <a:gd name="T7" fmla="*/ 113 h 964"/>
                  <a:gd name="T8" fmla="*/ 851 w 907"/>
                  <a:gd name="T9" fmla="*/ 113 h 964"/>
                  <a:gd name="T10" fmla="*/ 851 w 907"/>
                  <a:gd name="T11" fmla="*/ 57 h 964"/>
                  <a:gd name="T12" fmla="*/ 907 w 907"/>
                  <a:gd name="T13" fmla="*/ 57 h 964"/>
                  <a:gd name="T14" fmla="*/ 907 w 907"/>
                  <a:gd name="T15" fmla="*/ 0 h 964"/>
                  <a:gd name="T16" fmla="*/ 624 w 907"/>
                  <a:gd name="T17" fmla="*/ 0 h 964"/>
                  <a:gd name="T18" fmla="*/ 624 w 907"/>
                  <a:gd name="T19" fmla="*/ 57 h 964"/>
                  <a:gd name="T20" fmla="*/ 510 w 907"/>
                  <a:gd name="T21" fmla="*/ 57 h 964"/>
                  <a:gd name="T22" fmla="*/ 510 w 907"/>
                  <a:gd name="T23" fmla="*/ 113 h 964"/>
                  <a:gd name="T24" fmla="*/ 454 w 907"/>
                  <a:gd name="T25" fmla="*/ 113 h 964"/>
                  <a:gd name="T26" fmla="*/ 454 w 907"/>
                  <a:gd name="T27" fmla="*/ 170 h 964"/>
                  <a:gd name="T28" fmla="*/ 340 w 907"/>
                  <a:gd name="T29" fmla="*/ 170 h 964"/>
                  <a:gd name="T30" fmla="*/ 340 w 907"/>
                  <a:gd name="T31" fmla="*/ 340 h 964"/>
                  <a:gd name="T32" fmla="*/ 284 w 907"/>
                  <a:gd name="T33" fmla="*/ 340 h 964"/>
                  <a:gd name="T34" fmla="*/ 284 w 907"/>
                  <a:gd name="T35" fmla="*/ 454 h 964"/>
                  <a:gd name="T36" fmla="*/ 170 w 907"/>
                  <a:gd name="T37" fmla="*/ 454 h 964"/>
                  <a:gd name="T38" fmla="*/ 170 w 907"/>
                  <a:gd name="T39" fmla="*/ 510 h 964"/>
                  <a:gd name="T40" fmla="*/ 57 w 907"/>
                  <a:gd name="T41" fmla="*/ 510 h 964"/>
                  <a:gd name="T42" fmla="*/ 57 w 907"/>
                  <a:gd name="T43" fmla="*/ 794 h 964"/>
                  <a:gd name="T44" fmla="*/ 0 w 907"/>
                  <a:gd name="T45" fmla="*/ 794 h 964"/>
                  <a:gd name="T46" fmla="*/ 0 w 907"/>
                  <a:gd name="T47" fmla="*/ 850 h 964"/>
                  <a:gd name="T48" fmla="*/ 114 w 907"/>
                  <a:gd name="T49" fmla="*/ 850 h 964"/>
                  <a:gd name="T50" fmla="*/ 114 w 907"/>
                  <a:gd name="T51" fmla="*/ 907 h 964"/>
                  <a:gd name="T52" fmla="*/ 170 w 907"/>
                  <a:gd name="T53" fmla="*/ 907 h 964"/>
                  <a:gd name="T54" fmla="*/ 170 w 907"/>
                  <a:gd name="T55" fmla="*/ 964 h 964"/>
                  <a:gd name="T56" fmla="*/ 284 w 907"/>
                  <a:gd name="T57" fmla="*/ 964 h 964"/>
                  <a:gd name="T58" fmla="*/ 284 w 907"/>
                  <a:gd name="T59" fmla="*/ 850 h 964"/>
                  <a:gd name="T60" fmla="*/ 397 w 907"/>
                  <a:gd name="T61" fmla="*/ 850 h 964"/>
                  <a:gd name="T62" fmla="*/ 397 w 907"/>
                  <a:gd name="T63" fmla="*/ 737 h 964"/>
                  <a:gd name="T64" fmla="*/ 454 w 907"/>
                  <a:gd name="T65" fmla="*/ 737 h 964"/>
                  <a:gd name="T66" fmla="*/ 454 w 907"/>
                  <a:gd name="T67" fmla="*/ 624 h 964"/>
                  <a:gd name="T68" fmla="*/ 510 w 907"/>
                  <a:gd name="T69" fmla="*/ 624 h 964"/>
                  <a:gd name="T70" fmla="*/ 510 w 907"/>
                  <a:gd name="T71" fmla="*/ 680 h 964"/>
                  <a:gd name="T72" fmla="*/ 624 w 907"/>
                  <a:gd name="T73" fmla="*/ 680 h 964"/>
                  <a:gd name="T74" fmla="*/ 624 w 907"/>
                  <a:gd name="T75" fmla="*/ 624 h 964"/>
                  <a:gd name="T76" fmla="*/ 567 w 907"/>
                  <a:gd name="T77" fmla="*/ 624 h 964"/>
                  <a:gd name="T78" fmla="*/ 567 w 907"/>
                  <a:gd name="T79" fmla="*/ 510 h 964"/>
                  <a:gd name="T80" fmla="*/ 510 w 907"/>
                  <a:gd name="T81" fmla="*/ 510 h 964"/>
                  <a:gd name="T82" fmla="*/ 510 w 907"/>
                  <a:gd name="T83" fmla="*/ 340 h 964"/>
                  <a:gd name="T84" fmla="*/ 567 w 907"/>
                  <a:gd name="T85" fmla="*/ 340 h 964"/>
                  <a:gd name="T86" fmla="*/ 567 w 907"/>
                  <a:gd name="T87" fmla="*/ 283 h 964"/>
                  <a:gd name="T88" fmla="*/ 624 w 907"/>
                  <a:gd name="T89" fmla="*/ 283 h 964"/>
                  <a:gd name="T90" fmla="*/ 624 w 907"/>
                  <a:gd name="T91" fmla="*/ 227 h 964"/>
                  <a:gd name="T92" fmla="*/ 851 w 907"/>
                  <a:gd name="T93" fmla="*/ 227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907" h="964">
                    <a:moveTo>
                      <a:pt x="851" y="227"/>
                    </a:moveTo>
                    <a:lnTo>
                      <a:pt x="851" y="170"/>
                    </a:lnTo>
                    <a:lnTo>
                      <a:pt x="794" y="170"/>
                    </a:lnTo>
                    <a:lnTo>
                      <a:pt x="794" y="113"/>
                    </a:lnTo>
                    <a:lnTo>
                      <a:pt x="851" y="113"/>
                    </a:lnTo>
                    <a:lnTo>
                      <a:pt x="851" y="57"/>
                    </a:lnTo>
                    <a:lnTo>
                      <a:pt x="907" y="57"/>
                    </a:lnTo>
                    <a:lnTo>
                      <a:pt x="907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454" y="113"/>
                    </a:lnTo>
                    <a:lnTo>
                      <a:pt x="454" y="170"/>
                    </a:lnTo>
                    <a:lnTo>
                      <a:pt x="340" y="170"/>
                    </a:lnTo>
                    <a:lnTo>
                      <a:pt x="340" y="340"/>
                    </a:lnTo>
                    <a:lnTo>
                      <a:pt x="284" y="340"/>
                    </a:lnTo>
                    <a:lnTo>
                      <a:pt x="284" y="454"/>
                    </a:lnTo>
                    <a:lnTo>
                      <a:pt x="170" y="454"/>
                    </a:lnTo>
                    <a:lnTo>
                      <a:pt x="170" y="510"/>
                    </a:lnTo>
                    <a:lnTo>
                      <a:pt x="57" y="510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850"/>
                    </a:lnTo>
                    <a:lnTo>
                      <a:pt x="114" y="850"/>
                    </a:lnTo>
                    <a:lnTo>
                      <a:pt x="114" y="907"/>
                    </a:lnTo>
                    <a:lnTo>
                      <a:pt x="170" y="907"/>
                    </a:lnTo>
                    <a:lnTo>
                      <a:pt x="170" y="964"/>
                    </a:lnTo>
                    <a:lnTo>
                      <a:pt x="284" y="964"/>
                    </a:lnTo>
                    <a:lnTo>
                      <a:pt x="284" y="850"/>
                    </a:lnTo>
                    <a:lnTo>
                      <a:pt x="397" y="850"/>
                    </a:lnTo>
                    <a:lnTo>
                      <a:pt x="397" y="737"/>
                    </a:lnTo>
                    <a:lnTo>
                      <a:pt x="454" y="737"/>
                    </a:lnTo>
                    <a:lnTo>
                      <a:pt x="454" y="624"/>
                    </a:lnTo>
                    <a:lnTo>
                      <a:pt x="510" y="624"/>
                    </a:lnTo>
                    <a:lnTo>
                      <a:pt x="510" y="680"/>
                    </a:lnTo>
                    <a:lnTo>
                      <a:pt x="624" y="680"/>
                    </a:lnTo>
                    <a:lnTo>
                      <a:pt x="624" y="624"/>
                    </a:lnTo>
                    <a:lnTo>
                      <a:pt x="567" y="624"/>
                    </a:lnTo>
                    <a:lnTo>
                      <a:pt x="567" y="510"/>
                    </a:lnTo>
                    <a:lnTo>
                      <a:pt x="510" y="510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227"/>
                    </a:lnTo>
                    <a:lnTo>
                      <a:pt x="85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5" name="Freeform 291"/>
              <p:cNvSpPr>
                <a:spLocks/>
              </p:cNvSpPr>
              <p:nvPr/>
            </p:nvSpPr>
            <p:spPr bwMode="auto">
              <a:xfrm>
                <a:off x="4498" y="120"/>
                <a:ext cx="737" cy="1304"/>
              </a:xfrm>
              <a:custGeom>
                <a:avLst/>
                <a:gdLst>
                  <a:gd name="T0" fmla="*/ 284 w 737"/>
                  <a:gd name="T1" fmla="*/ 0 h 1304"/>
                  <a:gd name="T2" fmla="*/ 114 w 737"/>
                  <a:gd name="T3" fmla="*/ 0 h 1304"/>
                  <a:gd name="T4" fmla="*/ 114 w 737"/>
                  <a:gd name="T5" fmla="*/ 56 h 1304"/>
                  <a:gd name="T6" fmla="*/ 57 w 737"/>
                  <a:gd name="T7" fmla="*/ 56 h 1304"/>
                  <a:gd name="T8" fmla="*/ 57 w 737"/>
                  <a:gd name="T9" fmla="*/ 113 h 1304"/>
                  <a:gd name="T10" fmla="*/ 114 w 737"/>
                  <a:gd name="T11" fmla="*/ 113 h 1304"/>
                  <a:gd name="T12" fmla="*/ 114 w 737"/>
                  <a:gd name="T13" fmla="*/ 226 h 1304"/>
                  <a:gd name="T14" fmla="*/ 0 w 737"/>
                  <a:gd name="T15" fmla="*/ 226 h 1304"/>
                  <a:gd name="T16" fmla="*/ 0 w 737"/>
                  <a:gd name="T17" fmla="*/ 397 h 1304"/>
                  <a:gd name="T18" fmla="*/ 114 w 737"/>
                  <a:gd name="T19" fmla="*/ 397 h 1304"/>
                  <a:gd name="T20" fmla="*/ 114 w 737"/>
                  <a:gd name="T21" fmla="*/ 567 h 1304"/>
                  <a:gd name="T22" fmla="*/ 57 w 737"/>
                  <a:gd name="T23" fmla="*/ 567 h 1304"/>
                  <a:gd name="T24" fmla="*/ 57 w 737"/>
                  <a:gd name="T25" fmla="*/ 680 h 1304"/>
                  <a:gd name="T26" fmla="*/ 227 w 737"/>
                  <a:gd name="T27" fmla="*/ 680 h 1304"/>
                  <a:gd name="T28" fmla="*/ 227 w 737"/>
                  <a:gd name="T29" fmla="*/ 850 h 1304"/>
                  <a:gd name="T30" fmla="*/ 340 w 737"/>
                  <a:gd name="T31" fmla="*/ 850 h 1304"/>
                  <a:gd name="T32" fmla="*/ 340 w 737"/>
                  <a:gd name="T33" fmla="*/ 907 h 1304"/>
                  <a:gd name="T34" fmla="*/ 511 w 737"/>
                  <a:gd name="T35" fmla="*/ 907 h 1304"/>
                  <a:gd name="T36" fmla="*/ 511 w 737"/>
                  <a:gd name="T37" fmla="*/ 1190 h 1304"/>
                  <a:gd name="T38" fmla="*/ 567 w 737"/>
                  <a:gd name="T39" fmla="*/ 1190 h 1304"/>
                  <a:gd name="T40" fmla="*/ 567 w 737"/>
                  <a:gd name="T41" fmla="*/ 1304 h 1304"/>
                  <a:gd name="T42" fmla="*/ 624 w 737"/>
                  <a:gd name="T43" fmla="*/ 1304 h 1304"/>
                  <a:gd name="T44" fmla="*/ 624 w 737"/>
                  <a:gd name="T45" fmla="*/ 1247 h 1304"/>
                  <a:gd name="T46" fmla="*/ 737 w 737"/>
                  <a:gd name="T47" fmla="*/ 1247 h 1304"/>
                  <a:gd name="T48" fmla="*/ 737 w 737"/>
                  <a:gd name="T49" fmla="*/ 1077 h 1304"/>
                  <a:gd name="T50" fmla="*/ 681 w 737"/>
                  <a:gd name="T51" fmla="*/ 1077 h 1304"/>
                  <a:gd name="T52" fmla="*/ 681 w 737"/>
                  <a:gd name="T53" fmla="*/ 964 h 1304"/>
                  <a:gd name="T54" fmla="*/ 737 w 737"/>
                  <a:gd name="T55" fmla="*/ 964 h 1304"/>
                  <a:gd name="T56" fmla="*/ 737 w 737"/>
                  <a:gd name="T57" fmla="*/ 680 h 1304"/>
                  <a:gd name="T58" fmla="*/ 681 w 737"/>
                  <a:gd name="T59" fmla="*/ 680 h 1304"/>
                  <a:gd name="T60" fmla="*/ 681 w 737"/>
                  <a:gd name="T61" fmla="*/ 623 h 1304"/>
                  <a:gd name="T62" fmla="*/ 567 w 737"/>
                  <a:gd name="T63" fmla="*/ 623 h 1304"/>
                  <a:gd name="T64" fmla="*/ 567 w 737"/>
                  <a:gd name="T65" fmla="*/ 567 h 1304"/>
                  <a:gd name="T66" fmla="*/ 454 w 737"/>
                  <a:gd name="T67" fmla="*/ 567 h 1304"/>
                  <a:gd name="T68" fmla="*/ 454 w 737"/>
                  <a:gd name="T69" fmla="*/ 453 h 1304"/>
                  <a:gd name="T70" fmla="*/ 397 w 737"/>
                  <a:gd name="T71" fmla="*/ 453 h 1304"/>
                  <a:gd name="T72" fmla="*/ 397 w 737"/>
                  <a:gd name="T73" fmla="*/ 397 h 1304"/>
                  <a:gd name="T74" fmla="*/ 340 w 737"/>
                  <a:gd name="T75" fmla="*/ 397 h 1304"/>
                  <a:gd name="T76" fmla="*/ 340 w 737"/>
                  <a:gd name="T77" fmla="*/ 56 h 1304"/>
                  <a:gd name="T78" fmla="*/ 284 w 737"/>
                  <a:gd name="T79" fmla="*/ 56 h 1304"/>
                  <a:gd name="T80" fmla="*/ 284 w 737"/>
                  <a:gd name="T81" fmla="*/ 0 h 1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737" h="1304">
                    <a:moveTo>
                      <a:pt x="284" y="0"/>
                    </a:moveTo>
                    <a:lnTo>
                      <a:pt x="114" y="0"/>
                    </a:lnTo>
                    <a:lnTo>
                      <a:pt x="114" y="56"/>
                    </a:lnTo>
                    <a:lnTo>
                      <a:pt x="57" y="56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226"/>
                    </a:lnTo>
                    <a:lnTo>
                      <a:pt x="0" y="226"/>
                    </a:lnTo>
                    <a:lnTo>
                      <a:pt x="0" y="397"/>
                    </a:lnTo>
                    <a:lnTo>
                      <a:pt x="114" y="397"/>
                    </a:lnTo>
                    <a:lnTo>
                      <a:pt x="114" y="567"/>
                    </a:lnTo>
                    <a:lnTo>
                      <a:pt x="57" y="567"/>
                    </a:lnTo>
                    <a:lnTo>
                      <a:pt x="57" y="680"/>
                    </a:lnTo>
                    <a:lnTo>
                      <a:pt x="227" y="680"/>
                    </a:lnTo>
                    <a:lnTo>
                      <a:pt x="227" y="850"/>
                    </a:lnTo>
                    <a:lnTo>
                      <a:pt x="340" y="850"/>
                    </a:lnTo>
                    <a:lnTo>
                      <a:pt x="340" y="907"/>
                    </a:lnTo>
                    <a:lnTo>
                      <a:pt x="511" y="907"/>
                    </a:lnTo>
                    <a:lnTo>
                      <a:pt x="511" y="1190"/>
                    </a:lnTo>
                    <a:lnTo>
                      <a:pt x="567" y="1190"/>
                    </a:lnTo>
                    <a:lnTo>
                      <a:pt x="567" y="1304"/>
                    </a:lnTo>
                    <a:lnTo>
                      <a:pt x="624" y="1304"/>
                    </a:lnTo>
                    <a:lnTo>
                      <a:pt x="624" y="1247"/>
                    </a:lnTo>
                    <a:lnTo>
                      <a:pt x="737" y="1247"/>
                    </a:lnTo>
                    <a:lnTo>
                      <a:pt x="737" y="1077"/>
                    </a:lnTo>
                    <a:lnTo>
                      <a:pt x="681" y="1077"/>
                    </a:lnTo>
                    <a:lnTo>
                      <a:pt x="681" y="964"/>
                    </a:lnTo>
                    <a:lnTo>
                      <a:pt x="737" y="964"/>
                    </a:lnTo>
                    <a:lnTo>
                      <a:pt x="737" y="680"/>
                    </a:lnTo>
                    <a:lnTo>
                      <a:pt x="681" y="680"/>
                    </a:lnTo>
                    <a:lnTo>
                      <a:pt x="681" y="623"/>
                    </a:lnTo>
                    <a:lnTo>
                      <a:pt x="567" y="623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6" name="Freeform 292"/>
              <p:cNvSpPr>
                <a:spLocks/>
              </p:cNvSpPr>
              <p:nvPr/>
            </p:nvSpPr>
            <p:spPr bwMode="auto">
              <a:xfrm>
                <a:off x="2797" y="3805"/>
                <a:ext cx="397" cy="681"/>
              </a:xfrm>
              <a:custGeom>
                <a:avLst/>
                <a:gdLst>
                  <a:gd name="T0" fmla="*/ 170 w 397"/>
                  <a:gd name="T1" fmla="*/ 0 h 681"/>
                  <a:gd name="T2" fmla="*/ 170 w 397"/>
                  <a:gd name="T3" fmla="*/ 227 h 681"/>
                  <a:gd name="T4" fmla="*/ 114 w 397"/>
                  <a:gd name="T5" fmla="*/ 227 h 681"/>
                  <a:gd name="T6" fmla="*/ 114 w 397"/>
                  <a:gd name="T7" fmla="*/ 397 h 681"/>
                  <a:gd name="T8" fmla="*/ 57 w 397"/>
                  <a:gd name="T9" fmla="*/ 397 h 681"/>
                  <a:gd name="T10" fmla="*/ 57 w 397"/>
                  <a:gd name="T11" fmla="*/ 567 h 681"/>
                  <a:gd name="T12" fmla="*/ 0 w 397"/>
                  <a:gd name="T13" fmla="*/ 567 h 681"/>
                  <a:gd name="T14" fmla="*/ 0 w 397"/>
                  <a:gd name="T15" fmla="*/ 681 h 681"/>
                  <a:gd name="T16" fmla="*/ 170 w 397"/>
                  <a:gd name="T17" fmla="*/ 681 h 681"/>
                  <a:gd name="T18" fmla="*/ 170 w 397"/>
                  <a:gd name="T19" fmla="*/ 624 h 681"/>
                  <a:gd name="T20" fmla="*/ 284 w 397"/>
                  <a:gd name="T21" fmla="*/ 624 h 681"/>
                  <a:gd name="T22" fmla="*/ 284 w 397"/>
                  <a:gd name="T23" fmla="*/ 170 h 681"/>
                  <a:gd name="T24" fmla="*/ 397 w 397"/>
                  <a:gd name="T25" fmla="*/ 170 h 681"/>
                  <a:gd name="T26" fmla="*/ 397 w 397"/>
                  <a:gd name="T27" fmla="*/ 114 h 681"/>
                  <a:gd name="T28" fmla="*/ 340 w 397"/>
                  <a:gd name="T29" fmla="*/ 114 h 681"/>
                  <a:gd name="T30" fmla="*/ 340 w 397"/>
                  <a:gd name="T31" fmla="*/ 0 h 681"/>
                  <a:gd name="T32" fmla="*/ 170 w 397"/>
                  <a:gd name="T33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681">
                    <a:moveTo>
                      <a:pt x="170" y="0"/>
                    </a:moveTo>
                    <a:lnTo>
                      <a:pt x="170" y="227"/>
                    </a:lnTo>
                    <a:lnTo>
                      <a:pt x="114" y="227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681"/>
                    </a:lnTo>
                    <a:lnTo>
                      <a:pt x="170" y="681"/>
                    </a:lnTo>
                    <a:lnTo>
                      <a:pt x="170" y="624"/>
                    </a:lnTo>
                    <a:lnTo>
                      <a:pt x="284" y="624"/>
                    </a:lnTo>
                    <a:lnTo>
                      <a:pt x="284" y="170"/>
                    </a:lnTo>
                    <a:lnTo>
                      <a:pt x="397" y="17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7" name="Freeform 293"/>
              <p:cNvSpPr>
                <a:spLocks/>
              </p:cNvSpPr>
              <p:nvPr/>
            </p:nvSpPr>
            <p:spPr bwMode="auto">
              <a:xfrm>
                <a:off x="3081" y="3805"/>
                <a:ext cx="340" cy="511"/>
              </a:xfrm>
              <a:custGeom>
                <a:avLst/>
                <a:gdLst>
                  <a:gd name="T0" fmla="*/ 56 w 340"/>
                  <a:gd name="T1" fmla="*/ 0 h 511"/>
                  <a:gd name="T2" fmla="*/ 56 w 340"/>
                  <a:gd name="T3" fmla="*/ 114 h 511"/>
                  <a:gd name="T4" fmla="*/ 113 w 340"/>
                  <a:gd name="T5" fmla="*/ 114 h 511"/>
                  <a:gd name="T6" fmla="*/ 113 w 340"/>
                  <a:gd name="T7" fmla="*/ 170 h 511"/>
                  <a:gd name="T8" fmla="*/ 0 w 340"/>
                  <a:gd name="T9" fmla="*/ 170 h 511"/>
                  <a:gd name="T10" fmla="*/ 0 w 340"/>
                  <a:gd name="T11" fmla="*/ 511 h 511"/>
                  <a:gd name="T12" fmla="*/ 113 w 340"/>
                  <a:gd name="T13" fmla="*/ 511 h 511"/>
                  <a:gd name="T14" fmla="*/ 113 w 340"/>
                  <a:gd name="T15" fmla="*/ 454 h 511"/>
                  <a:gd name="T16" fmla="*/ 170 w 340"/>
                  <a:gd name="T17" fmla="*/ 454 h 511"/>
                  <a:gd name="T18" fmla="*/ 170 w 340"/>
                  <a:gd name="T19" fmla="*/ 284 h 511"/>
                  <a:gd name="T20" fmla="*/ 340 w 340"/>
                  <a:gd name="T21" fmla="*/ 284 h 511"/>
                  <a:gd name="T22" fmla="*/ 340 w 340"/>
                  <a:gd name="T23" fmla="*/ 170 h 511"/>
                  <a:gd name="T24" fmla="*/ 283 w 340"/>
                  <a:gd name="T25" fmla="*/ 170 h 511"/>
                  <a:gd name="T26" fmla="*/ 283 w 340"/>
                  <a:gd name="T27" fmla="*/ 57 h 511"/>
                  <a:gd name="T28" fmla="*/ 227 w 340"/>
                  <a:gd name="T29" fmla="*/ 57 h 511"/>
                  <a:gd name="T30" fmla="*/ 227 w 340"/>
                  <a:gd name="T31" fmla="*/ 0 h 511"/>
                  <a:gd name="T32" fmla="*/ 56 w 340"/>
                  <a:gd name="T33" fmla="*/ 0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40" h="511">
                    <a:moveTo>
                      <a:pt x="56" y="0"/>
                    </a:moveTo>
                    <a:lnTo>
                      <a:pt x="56" y="114"/>
                    </a:lnTo>
                    <a:lnTo>
                      <a:pt x="113" y="114"/>
                    </a:lnTo>
                    <a:lnTo>
                      <a:pt x="113" y="170"/>
                    </a:lnTo>
                    <a:lnTo>
                      <a:pt x="0" y="170"/>
                    </a:lnTo>
                    <a:lnTo>
                      <a:pt x="0" y="511"/>
                    </a:lnTo>
                    <a:lnTo>
                      <a:pt x="113" y="511"/>
                    </a:lnTo>
                    <a:lnTo>
                      <a:pt x="113" y="454"/>
                    </a:lnTo>
                    <a:lnTo>
                      <a:pt x="170" y="454"/>
                    </a:lnTo>
                    <a:lnTo>
                      <a:pt x="170" y="284"/>
                    </a:lnTo>
                    <a:lnTo>
                      <a:pt x="340" y="284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8" name="Freeform 294"/>
              <p:cNvSpPr>
                <a:spLocks/>
              </p:cNvSpPr>
              <p:nvPr/>
            </p:nvSpPr>
            <p:spPr bwMode="auto">
              <a:xfrm>
                <a:off x="2967" y="3975"/>
                <a:ext cx="511" cy="737"/>
              </a:xfrm>
              <a:custGeom>
                <a:avLst/>
                <a:gdLst>
                  <a:gd name="T0" fmla="*/ 454 w 511"/>
                  <a:gd name="T1" fmla="*/ 0 h 737"/>
                  <a:gd name="T2" fmla="*/ 511 w 511"/>
                  <a:gd name="T3" fmla="*/ 0 h 737"/>
                  <a:gd name="T4" fmla="*/ 511 w 511"/>
                  <a:gd name="T5" fmla="*/ 170 h 737"/>
                  <a:gd name="T6" fmla="*/ 454 w 511"/>
                  <a:gd name="T7" fmla="*/ 170 h 737"/>
                  <a:gd name="T8" fmla="*/ 454 w 511"/>
                  <a:gd name="T9" fmla="*/ 341 h 737"/>
                  <a:gd name="T10" fmla="*/ 397 w 511"/>
                  <a:gd name="T11" fmla="*/ 341 h 737"/>
                  <a:gd name="T12" fmla="*/ 397 w 511"/>
                  <a:gd name="T13" fmla="*/ 454 h 737"/>
                  <a:gd name="T14" fmla="*/ 341 w 511"/>
                  <a:gd name="T15" fmla="*/ 454 h 737"/>
                  <a:gd name="T16" fmla="*/ 341 w 511"/>
                  <a:gd name="T17" fmla="*/ 511 h 737"/>
                  <a:gd name="T18" fmla="*/ 341 w 511"/>
                  <a:gd name="T19" fmla="*/ 567 h 737"/>
                  <a:gd name="T20" fmla="*/ 284 w 511"/>
                  <a:gd name="T21" fmla="*/ 567 h 737"/>
                  <a:gd name="T22" fmla="*/ 227 w 511"/>
                  <a:gd name="T23" fmla="*/ 567 h 737"/>
                  <a:gd name="T24" fmla="*/ 227 w 511"/>
                  <a:gd name="T25" fmla="*/ 681 h 737"/>
                  <a:gd name="T26" fmla="*/ 170 w 511"/>
                  <a:gd name="T27" fmla="*/ 681 h 737"/>
                  <a:gd name="T28" fmla="*/ 170 w 511"/>
                  <a:gd name="T29" fmla="*/ 737 h 737"/>
                  <a:gd name="T30" fmla="*/ 0 w 511"/>
                  <a:gd name="T31" fmla="*/ 737 h 737"/>
                  <a:gd name="T32" fmla="*/ 0 w 511"/>
                  <a:gd name="T33" fmla="*/ 454 h 737"/>
                  <a:gd name="T34" fmla="*/ 114 w 511"/>
                  <a:gd name="T35" fmla="*/ 454 h 737"/>
                  <a:gd name="T36" fmla="*/ 114 w 511"/>
                  <a:gd name="T37" fmla="*/ 341 h 737"/>
                  <a:gd name="T38" fmla="*/ 227 w 511"/>
                  <a:gd name="T39" fmla="*/ 341 h 737"/>
                  <a:gd name="T40" fmla="*/ 227 w 511"/>
                  <a:gd name="T41" fmla="*/ 284 h 737"/>
                  <a:gd name="T42" fmla="*/ 284 w 511"/>
                  <a:gd name="T43" fmla="*/ 284 h 737"/>
                  <a:gd name="T44" fmla="*/ 284 w 511"/>
                  <a:gd name="T45" fmla="*/ 114 h 737"/>
                  <a:gd name="T46" fmla="*/ 454 w 511"/>
                  <a:gd name="T47" fmla="*/ 114 h 737"/>
                  <a:gd name="T48" fmla="*/ 454 w 511"/>
                  <a:gd name="T49" fmla="*/ 0 h 7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1" h="737">
                    <a:moveTo>
                      <a:pt x="454" y="0"/>
                    </a:moveTo>
                    <a:lnTo>
                      <a:pt x="511" y="0"/>
                    </a:lnTo>
                    <a:lnTo>
                      <a:pt x="511" y="170"/>
                    </a:lnTo>
                    <a:lnTo>
                      <a:pt x="454" y="170"/>
                    </a:lnTo>
                    <a:lnTo>
                      <a:pt x="454" y="341"/>
                    </a:lnTo>
                    <a:lnTo>
                      <a:pt x="397" y="341"/>
                    </a:lnTo>
                    <a:lnTo>
                      <a:pt x="397" y="454"/>
                    </a:lnTo>
                    <a:lnTo>
                      <a:pt x="341" y="454"/>
                    </a:lnTo>
                    <a:lnTo>
                      <a:pt x="341" y="511"/>
                    </a:lnTo>
                    <a:lnTo>
                      <a:pt x="341" y="567"/>
                    </a:lnTo>
                    <a:lnTo>
                      <a:pt x="284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170" y="681"/>
                    </a:lnTo>
                    <a:lnTo>
                      <a:pt x="170" y="737"/>
                    </a:lnTo>
                    <a:lnTo>
                      <a:pt x="0" y="737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341"/>
                    </a:lnTo>
                    <a:lnTo>
                      <a:pt x="227" y="341"/>
                    </a:lnTo>
                    <a:lnTo>
                      <a:pt x="227" y="284"/>
                    </a:lnTo>
                    <a:lnTo>
                      <a:pt x="284" y="284"/>
                    </a:lnTo>
                    <a:lnTo>
                      <a:pt x="284" y="114"/>
                    </a:lnTo>
                    <a:lnTo>
                      <a:pt x="454" y="114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79" name="Freeform 295"/>
              <p:cNvSpPr>
                <a:spLocks/>
              </p:cNvSpPr>
              <p:nvPr/>
            </p:nvSpPr>
            <p:spPr bwMode="auto">
              <a:xfrm>
                <a:off x="2173" y="3692"/>
                <a:ext cx="284" cy="227"/>
              </a:xfrm>
              <a:custGeom>
                <a:avLst/>
                <a:gdLst>
                  <a:gd name="T0" fmla="*/ 0 w 284"/>
                  <a:gd name="T1" fmla="*/ 227 h 227"/>
                  <a:gd name="T2" fmla="*/ 171 w 284"/>
                  <a:gd name="T3" fmla="*/ 227 h 227"/>
                  <a:gd name="T4" fmla="*/ 171 w 284"/>
                  <a:gd name="T5" fmla="*/ 170 h 227"/>
                  <a:gd name="T6" fmla="*/ 284 w 284"/>
                  <a:gd name="T7" fmla="*/ 170 h 227"/>
                  <a:gd name="T8" fmla="*/ 284 w 284"/>
                  <a:gd name="T9" fmla="*/ 0 h 227"/>
                  <a:gd name="T10" fmla="*/ 171 w 284"/>
                  <a:gd name="T11" fmla="*/ 0 h 227"/>
                  <a:gd name="T12" fmla="*/ 171 w 284"/>
                  <a:gd name="T13" fmla="*/ 56 h 227"/>
                  <a:gd name="T14" fmla="*/ 114 w 284"/>
                  <a:gd name="T15" fmla="*/ 56 h 227"/>
                  <a:gd name="T16" fmla="*/ 114 w 284"/>
                  <a:gd name="T17" fmla="*/ 113 h 227"/>
                  <a:gd name="T18" fmla="*/ 57 w 284"/>
                  <a:gd name="T19" fmla="*/ 113 h 227"/>
                  <a:gd name="T20" fmla="*/ 57 w 284"/>
                  <a:gd name="T21" fmla="*/ 170 h 227"/>
                  <a:gd name="T22" fmla="*/ 0 w 284"/>
                  <a:gd name="T23" fmla="*/ 170 h 227"/>
                  <a:gd name="T24" fmla="*/ 0 w 284"/>
                  <a:gd name="T25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4" h="227">
                    <a:moveTo>
                      <a:pt x="0" y="227"/>
                    </a:moveTo>
                    <a:lnTo>
                      <a:pt x="171" y="227"/>
                    </a:lnTo>
                    <a:lnTo>
                      <a:pt x="171" y="170"/>
                    </a:lnTo>
                    <a:lnTo>
                      <a:pt x="284" y="170"/>
                    </a:lnTo>
                    <a:lnTo>
                      <a:pt x="284" y="0"/>
                    </a:lnTo>
                    <a:lnTo>
                      <a:pt x="171" y="0"/>
                    </a:lnTo>
                    <a:lnTo>
                      <a:pt x="171" y="56"/>
                    </a:lnTo>
                    <a:lnTo>
                      <a:pt x="114" y="56"/>
                    </a:lnTo>
                    <a:lnTo>
                      <a:pt x="114" y="113"/>
                    </a:lnTo>
                    <a:lnTo>
                      <a:pt x="57" y="11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0" name="Freeform 296"/>
              <p:cNvSpPr>
                <a:spLocks/>
              </p:cNvSpPr>
              <p:nvPr/>
            </p:nvSpPr>
            <p:spPr bwMode="auto">
              <a:xfrm>
                <a:off x="2003" y="3862"/>
                <a:ext cx="454" cy="397"/>
              </a:xfrm>
              <a:custGeom>
                <a:avLst/>
                <a:gdLst>
                  <a:gd name="T0" fmla="*/ 454 w 454"/>
                  <a:gd name="T1" fmla="*/ 0 h 397"/>
                  <a:gd name="T2" fmla="*/ 454 w 454"/>
                  <a:gd name="T3" fmla="*/ 170 h 397"/>
                  <a:gd name="T4" fmla="*/ 397 w 454"/>
                  <a:gd name="T5" fmla="*/ 170 h 397"/>
                  <a:gd name="T6" fmla="*/ 397 w 454"/>
                  <a:gd name="T7" fmla="*/ 227 h 397"/>
                  <a:gd name="T8" fmla="*/ 341 w 454"/>
                  <a:gd name="T9" fmla="*/ 227 h 397"/>
                  <a:gd name="T10" fmla="*/ 341 w 454"/>
                  <a:gd name="T11" fmla="*/ 283 h 397"/>
                  <a:gd name="T12" fmla="*/ 284 w 454"/>
                  <a:gd name="T13" fmla="*/ 283 h 397"/>
                  <a:gd name="T14" fmla="*/ 284 w 454"/>
                  <a:gd name="T15" fmla="*/ 397 h 397"/>
                  <a:gd name="T16" fmla="*/ 114 w 454"/>
                  <a:gd name="T17" fmla="*/ 397 h 397"/>
                  <a:gd name="T18" fmla="*/ 114 w 454"/>
                  <a:gd name="T19" fmla="*/ 340 h 397"/>
                  <a:gd name="T20" fmla="*/ 0 w 454"/>
                  <a:gd name="T21" fmla="*/ 340 h 397"/>
                  <a:gd name="T22" fmla="*/ 0 w 454"/>
                  <a:gd name="T23" fmla="*/ 227 h 397"/>
                  <a:gd name="T24" fmla="*/ 57 w 454"/>
                  <a:gd name="T25" fmla="*/ 227 h 397"/>
                  <a:gd name="T26" fmla="*/ 57 w 454"/>
                  <a:gd name="T27" fmla="*/ 113 h 397"/>
                  <a:gd name="T28" fmla="*/ 114 w 454"/>
                  <a:gd name="T29" fmla="*/ 113 h 397"/>
                  <a:gd name="T30" fmla="*/ 114 w 454"/>
                  <a:gd name="T31" fmla="*/ 57 h 397"/>
                  <a:gd name="T32" fmla="*/ 341 w 454"/>
                  <a:gd name="T33" fmla="*/ 57 h 397"/>
                  <a:gd name="T34" fmla="*/ 341 w 454"/>
                  <a:gd name="T35" fmla="*/ 0 h 397"/>
                  <a:gd name="T36" fmla="*/ 454 w 454"/>
                  <a:gd name="T37" fmla="*/ 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4" h="397">
                    <a:moveTo>
                      <a:pt x="454" y="0"/>
                    </a:moveTo>
                    <a:lnTo>
                      <a:pt x="454" y="170"/>
                    </a:lnTo>
                    <a:lnTo>
                      <a:pt x="397" y="170"/>
                    </a:lnTo>
                    <a:lnTo>
                      <a:pt x="397" y="227"/>
                    </a:lnTo>
                    <a:lnTo>
                      <a:pt x="341" y="227"/>
                    </a:lnTo>
                    <a:lnTo>
                      <a:pt x="341" y="283"/>
                    </a:lnTo>
                    <a:lnTo>
                      <a:pt x="284" y="283"/>
                    </a:lnTo>
                    <a:lnTo>
                      <a:pt x="284" y="397"/>
                    </a:lnTo>
                    <a:lnTo>
                      <a:pt x="114" y="39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13"/>
                    </a:lnTo>
                    <a:lnTo>
                      <a:pt x="114" y="113"/>
                    </a:lnTo>
                    <a:lnTo>
                      <a:pt x="114" y="57"/>
                    </a:lnTo>
                    <a:lnTo>
                      <a:pt x="341" y="57"/>
                    </a:lnTo>
                    <a:lnTo>
                      <a:pt x="341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1" name="Freeform 297"/>
              <p:cNvSpPr>
                <a:spLocks/>
              </p:cNvSpPr>
              <p:nvPr/>
            </p:nvSpPr>
            <p:spPr bwMode="auto">
              <a:xfrm>
                <a:off x="1777" y="4145"/>
                <a:ext cx="396" cy="794"/>
              </a:xfrm>
              <a:custGeom>
                <a:avLst/>
                <a:gdLst>
                  <a:gd name="T0" fmla="*/ 396 w 396"/>
                  <a:gd name="T1" fmla="*/ 171 h 794"/>
                  <a:gd name="T2" fmla="*/ 396 w 396"/>
                  <a:gd name="T3" fmla="*/ 511 h 794"/>
                  <a:gd name="T4" fmla="*/ 340 w 396"/>
                  <a:gd name="T5" fmla="*/ 511 h 794"/>
                  <a:gd name="T6" fmla="*/ 340 w 396"/>
                  <a:gd name="T7" fmla="*/ 681 h 794"/>
                  <a:gd name="T8" fmla="*/ 283 w 396"/>
                  <a:gd name="T9" fmla="*/ 681 h 794"/>
                  <a:gd name="T10" fmla="*/ 283 w 396"/>
                  <a:gd name="T11" fmla="*/ 794 h 794"/>
                  <a:gd name="T12" fmla="*/ 170 w 396"/>
                  <a:gd name="T13" fmla="*/ 794 h 794"/>
                  <a:gd name="T14" fmla="*/ 170 w 396"/>
                  <a:gd name="T15" fmla="*/ 681 h 794"/>
                  <a:gd name="T16" fmla="*/ 113 w 396"/>
                  <a:gd name="T17" fmla="*/ 681 h 794"/>
                  <a:gd name="T18" fmla="*/ 113 w 396"/>
                  <a:gd name="T19" fmla="*/ 624 h 794"/>
                  <a:gd name="T20" fmla="*/ 56 w 396"/>
                  <a:gd name="T21" fmla="*/ 624 h 794"/>
                  <a:gd name="T22" fmla="*/ 56 w 396"/>
                  <a:gd name="T23" fmla="*/ 511 h 794"/>
                  <a:gd name="T24" fmla="*/ 0 w 396"/>
                  <a:gd name="T25" fmla="*/ 511 h 794"/>
                  <a:gd name="T26" fmla="*/ 0 w 396"/>
                  <a:gd name="T27" fmla="*/ 341 h 794"/>
                  <a:gd name="T28" fmla="*/ 56 w 396"/>
                  <a:gd name="T29" fmla="*/ 341 h 794"/>
                  <a:gd name="T30" fmla="*/ 56 w 396"/>
                  <a:gd name="T31" fmla="*/ 227 h 794"/>
                  <a:gd name="T32" fmla="*/ 113 w 396"/>
                  <a:gd name="T33" fmla="*/ 227 h 794"/>
                  <a:gd name="T34" fmla="*/ 113 w 396"/>
                  <a:gd name="T35" fmla="*/ 57 h 794"/>
                  <a:gd name="T36" fmla="*/ 170 w 396"/>
                  <a:gd name="T37" fmla="*/ 57 h 794"/>
                  <a:gd name="T38" fmla="*/ 170 w 396"/>
                  <a:gd name="T39" fmla="*/ 0 h 794"/>
                  <a:gd name="T40" fmla="*/ 226 w 396"/>
                  <a:gd name="T41" fmla="*/ 0 h 794"/>
                  <a:gd name="T42" fmla="*/ 226 w 396"/>
                  <a:gd name="T43" fmla="*/ 57 h 794"/>
                  <a:gd name="T44" fmla="*/ 340 w 396"/>
                  <a:gd name="T45" fmla="*/ 57 h 794"/>
                  <a:gd name="T46" fmla="*/ 340 w 396"/>
                  <a:gd name="T47" fmla="*/ 114 h 794"/>
                  <a:gd name="T48" fmla="*/ 396 w 396"/>
                  <a:gd name="T49" fmla="*/ 114 h 794"/>
                  <a:gd name="T50" fmla="*/ 396 w 396"/>
                  <a:gd name="T51" fmla="*/ 171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6" h="794">
                    <a:moveTo>
                      <a:pt x="396" y="171"/>
                    </a:moveTo>
                    <a:lnTo>
                      <a:pt x="396" y="511"/>
                    </a:lnTo>
                    <a:lnTo>
                      <a:pt x="340" y="511"/>
                    </a:lnTo>
                    <a:lnTo>
                      <a:pt x="340" y="681"/>
                    </a:lnTo>
                    <a:lnTo>
                      <a:pt x="283" y="681"/>
                    </a:lnTo>
                    <a:lnTo>
                      <a:pt x="283" y="794"/>
                    </a:lnTo>
                    <a:lnTo>
                      <a:pt x="170" y="794"/>
                    </a:lnTo>
                    <a:lnTo>
                      <a:pt x="170" y="681"/>
                    </a:lnTo>
                    <a:lnTo>
                      <a:pt x="113" y="681"/>
                    </a:lnTo>
                    <a:lnTo>
                      <a:pt x="113" y="624"/>
                    </a:lnTo>
                    <a:lnTo>
                      <a:pt x="56" y="624"/>
                    </a:lnTo>
                    <a:lnTo>
                      <a:pt x="56" y="511"/>
                    </a:lnTo>
                    <a:lnTo>
                      <a:pt x="0" y="511"/>
                    </a:lnTo>
                    <a:lnTo>
                      <a:pt x="0" y="341"/>
                    </a:lnTo>
                    <a:lnTo>
                      <a:pt x="56" y="341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57"/>
                    </a:lnTo>
                    <a:lnTo>
                      <a:pt x="170" y="57"/>
                    </a:lnTo>
                    <a:lnTo>
                      <a:pt x="170" y="0"/>
                    </a:lnTo>
                    <a:lnTo>
                      <a:pt x="226" y="0"/>
                    </a:lnTo>
                    <a:lnTo>
                      <a:pt x="226" y="57"/>
                    </a:lnTo>
                    <a:lnTo>
                      <a:pt x="340" y="57"/>
                    </a:lnTo>
                    <a:lnTo>
                      <a:pt x="340" y="114"/>
                    </a:lnTo>
                    <a:lnTo>
                      <a:pt x="396" y="114"/>
                    </a:lnTo>
                    <a:lnTo>
                      <a:pt x="396" y="17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2" name="Freeform 298"/>
              <p:cNvSpPr>
                <a:spLocks/>
              </p:cNvSpPr>
              <p:nvPr/>
            </p:nvSpPr>
            <p:spPr bwMode="auto">
              <a:xfrm>
                <a:off x="2117" y="3805"/>
                <a:ext cx="850" cy="1474"/>
              </a:xfrm>
              <a:custGeom>
                <a:avLst/>
                <a:gdLst>
                  <a:gd name="T0" fmla="*/ 56 w 850"/>
                  <a:gd name="T1" fmla="*/ 454 h 1474"/>
                  <a:gd name="T2" fmla="*/ 56 w 850"/>
                  <a:gd name="T3" fmla="*/ 851 h 1474"/>
                  <a:gd name="T4" fmla="*/ 0 w 850"/>
                  <a:gd name="T5" fmla="*/ 851 h 1474"/>
                  <a:gd name="T6" fmla="*/ 0 w 850"/>
                  <a:gd name="T7" fmla="*/ 1078 h 1474"/>
                  <a:gd name="T8" fmla="*/ 56 w 850"/>
                  <a:gd name="T9" fmla="*/ 1078 h 1474"/>
                  <a:gd name="T10" fmla="*/ 56 w 850"/>
                  <a:gd name="T11" fmla="*/ 1474 h 1474"/>
                  <a:gd name="T12" fmla="*/ 170 w 850"/>
                  <a:gd name="T13" fmla="*/ 1474 h 1474"/>
                  <a:gd name="T14" fmla="*/ 170 w 850"/>
                  <a:gd name="T15" fmla="*/ 1304 h 1474"/>
                  <a:gd name="T16" fmla="*/ 227 w 850"/>
                  <a:gd name="T17" fmla="*/ 1304 h 1474"/>
                  <a:gd name="T18" fmla="*/ 227 w 850"/>
                  <a:gd name="T19" fmla="*/ 1248 h 1474"/>
                  <a:gd name="T20" fmla="*/ 170 w 850"/>
                  <a:gd name="T21" fmla="*/ 1248 h 1474"/>
                  <a:gd name="T22" fmla="*/ 170 w 850"/>
                  <a:gd name="T23" fmla="*/ 1021 h 1474"/>
                  <a:gd name="T24" fmla="*/ 113 w 850"/>
                  <a:gd name="T25" fmla="*/ 1021 h 1474"/>
                  <a:gd name="T26" fmla="*/ 113 w 850"/>
                  <a:gd name="T27" fmla="*/ 907 h 1474"/>
                  <a:gd name="T28" fmla="*/ 170 w 850"/>
                  <a:gd name="T29" fmla="*/ 907 h 1474"/>
                  <a:gd name="T30" fmla="*/ 170 w 850"/>
                  <a:gd name="T31" fmla="*/ 851 h 1474"/>
                  <a:gd name="T32" fmla="*/ 227 w 850"/>
                  <a:gd name="T33" fmla="*/ 851 h 1474"/>
                  <a:gd name="T34" fmla="*/ 227 w 850"/>
                  <a:gd name="T35" fmla="*/ 794 h 1474"/>
                  <a:gd name="T36" fmla="*/ 283 w 850"/>
                  <a:gd name="T37" fmla="*/ 794 h 1474"/>
                  <a:gd name="T38" fmla="*/ 283 w 850"/>
                  <a:gd name="T39" fmla="*/ 737 h 1474"/>
                  <a:gd name="T40" fmla="*/ 283 w 850"/>
                  <a:gd name="T41" fmla="*/ 681 h 1474"/>
                  <a:gd name="T42" fmla="*/ 340 w 850"/>
                  <a:gd name="T43" fmla="*/ 681 h 1474"/>
                  <a:gd name="T44" fmla="*/ 340 w 850"/>
                  <a:gd name="T45" fmla="*/ 567 h 1474"/>
                  <a:gd name="T46" fmla="*/ 453 w 850"/>
                  <a:gd name="T47" fmla="*/ 567 h 1474"/>
                  <a:gd name="T48" fmla="*/ 453 w 850"/>
                  <a:gd name="T49" fmla="*/ 454 h 1474"/>
                  <a:gd name="T50" fmla="*/ 567 w 850"/>
                  <a:gd name="T51" fmla="*/ 454 h 1474"/>
                  <a:gd name="T52" fmla="*/ 567 w 850"/>
                  <a:gd name="T53" fmla="*/ 511 h 1474"/>
                  <a:gd name="T54" fmla="*/ 680 w 850"/>
                  <a:gd name="T55" fmla="*/ 511 h 1474"/>
                  <a:gd name="T56" fmla="*/ 680 w 850"/>
                  <a:gd name="T57" fmla="*/ 454 h 1474"/>
                  <a:gd name="T58" fmla="*/ 737 w 850"/>
                  <a:gd name="T59" fmla="*/ 454 h 1474"/>
                  <a:gd name="T60" fmla="*/ 737 w 850"/>
                  <a:gd name="T61" fmla="*/ 397 h 1474"/>
                  <a:gd name="T62" fmla="*/ 794 w 850"/>
                  <a:gd name="T63" fmla="*/ 397 h 1474"/>
                  <a:gd name="T64" fmla="*/ 794 w 850"/>
                  <a:gd name="T65" fmla="*/ 227 h 1474"/>
                  <a:gd name="T66" fmla="*/ 850 w 850"/>
                  <a:gd name="T67" fmla="*/ 227 h 1474"/>
                  <a:gd name="T68" fmla="*/ 850 w 850"/>
                  <a:gd name="T69" fmla="*/ 57 h 1474"/>
                  <a:gd name="T70" fmla="*/ 567 w 850"/>
                  <a:gd name="T71" fmla="*/ 57 h 1474"/>
                  <a:gd name="T72" fmla="*/ 567 w 850"/>
                  <a:gd name="T73" fmla="*/ 0 h 1474"/>
                  <a:gd name="T74" fmla="*/ 510 w 850"/>
                  <a:gd name="T75" fmla="*/ 0 h 1474"/>
                  <a:gd name="T76" fmla="*/ 510 w 850"/>
                  <a:gd name="T77" fmla="*/ 57 h 1474"/>
                  <a:gd name="T78" fmla="*/ 453 w 850"/>
                  <a:gd name="T79" fmla="*/ 57 h 1474"/>
                  <a:gd name="T80" fmla="*/ 453 w 850"/>
                  <a:gd name="T81" fmla="*/ 0 h 1474"/>
                  <a:gd name="T82" fmla="*/ 397 w 850"/>
                  <a:gd name="T83" fmla="*/ 0 h 1474"/>
                  <a:gd name="T84" fmla="*/ 397 w 850"/>
                  <a:gd name="T85" fmla="*/ 114 h 1474"/>
                  <a:gd name="T86" fmla="*/ 340 w 850"/>
                  <a:gd name="T87" fmla="*/ 114 h 1474"/>
                  <a:gd name="T88" fmla="*/ 340 w 850"/>
                  <a:gd name="T89" fmla="*/ 227 h 1474"/>
                  <a:gd name="T90" fmla="*/ 283 w 850"/>
                  <a:gd name="T91" fmla="*/ 227 h 1474"/>
                  <a:gd name="T92" fmla="*/ 283 w 850"/>
                  <a:gd name="T93" fmla="*/ 284 h 1474"/>
                  <a:gd name="T94" fmla="*/ 227 w 850"/>
                  <a:gd name="T95" fmla="*/ 284 h 1474"/>
                  <a:gd name="T96" fmla="*/ 227 w 850"/>
                  <a:gd name="T97" fmla="*/ 340 h 1474"/>
                  <a:gd name="T98" fmla="*/ 170 w 850"/>
                  <a:gd name="T99" fmla="*/ 340 h 1474"/>
                  <a:gd name="T100" fmla="*/ 170 w 850"/>
                  <a:gd name="T101" fmla="*/ 454 h 1474"/>
                  <a:gd name="T102" fmla="*/ 56 w 850"/>
                  <a:gd name="T103" fmla="*/ 45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850" h="1474">
                    <a:moveTo>
                      <a:pt x="56" y="454"/>
                    </a:moveTo>
                    <a:lnTo>
                      <a:pt x="56" y="851"/>
                    </a:lnTo>
                    <a:lnTo>
                      <a:pt x="0" y="851"/>
                    </a:lnTo>
                    <a:lnTo>
                      <a:pt x="0" y="1078"/>
                    </a:lnTo>
                    <a:lnTo>
                      <a:pt x="56" y="1078"/>
                    </a:lnTo>
                    <a:lnTo>
                      <a:pt x="56" y="1474"/>
                    </a:lnTo>
                    <a:lnTo>
                      <a:pt x="170" y="1474"/>
                    </a:lnTo>
                    <a:lnTo>
                      <a:pt x="170" y="1304"/>
                    </a:lnTo>
                    <a:lnTo>
                      <a:pt x="227" y="1304"/>
                    </a:lnTo>
                    <a:lnTo>
                      <a:pt x="227" y="1248"/>
                    </a:lnTo>
                    <a:lnTo>
                      <a:pt x="170" y="1248"/>
                    </a:lnTo>
                    <a:lnTo>
                      <a:pt x="170" y="1021"/>
                    </a:lnTo>
                    <a:lnTo>
                      <a:pt x="113" y="1021"/>
                    </a:lnTo>
                    <a:lnTo>
                      <a:pt x="113" y="907"/>
                    </a:lnTo>
                    <a:lnTo>
                      <a:pt x="170" y="907"/>
                    </a:lnTo>
                    <a:lnTo>
                      <a:pt x="170" y="851"/>
                    </a:lnTo>
                    <a:lnTo>
                      <a:pt x="227" y="851"/>
                    </a:lnTo>
                    <a:lnTo>
                      <a:pt x="227" y="794"/>
                    </a:lnTo>
                    <a:lnTo>
                      <a:pt x="283" y="794"/>
                    </a:lnTo>
                    <a:lnTo>
                      <a:pt x="283" y="737"/>
                    </a:lnTo>
                    <a:lnTo>
                      <a:pt x="283" y="681"/>
                    </a:lnTo>
                    <a:lnTo>
                      <a:pt x="340" y="681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567" y="454"/>
                    </a:lnTo>
                    <a:lnTo>
                      <a:pt x="567" y="511"/>
                    </a:lnTo>
                    <a:lnTo>
                      <a:pt x="680" y="511"/>
                    </a:lnTo>
                    <a:lnTo>
                      <a:pt x="680" y="454"/>
                    </a:lnTo>
                    <a:lnTo>
                      <a:pt x="737" y="454"/>
                    </a:lnTo>
                    <a:lnTo>
                      <a:pt x="737" y="397"/>
                    </a:lnTo>
                    <a:lnTo>
                      <a:pt x="794" y="397"/>
                    </a:lnTo>
                    <a:lnTo>
                      <a:pt x="794" y="227"/>
                    </a:lnTo>
                    <a:lnTo>
                      <a:pt x="850" y="227"/>
                    </a:lnTo>
                    <a:lnTo>
                      <a:pt x="850" y="57"/>
                    </a:lnTo>
                    <a:lnTo>
                      <a:pt x="567" y="57"/>
                    </a:lnTo>
                    <a:lnTo>
                      <a:pt x="567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397" y="0"/>
                    </a:lnTo>
                    <a:lnTo>
                      <a:pt x="39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283" y="227"/>
                    </a:lnTo>
                    <a:lnTo>
                      <a:pt x="283" y="284"/>
                    </a:lnTo>
                    <a:lnTo>
                      <a:pt x="227" y="284"/>
                    </a:lnTo>
                    <a:lnTo>
                      <a:pt x="227" y="340"/>
                    </a:lnTo>
                    <a:lnTo>
                      <a:pt x="170" y="340"/>
                    </a:lnTo>
                    <a:lnTo>
                      <a:pt x="170" y="454"/>
                    </a:lnTo>
                    <a:lnTo>
                      <a:pt x="56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3" name="Freeform 299"/>
              <p:cNvSpPr>
                <a:spLocks/>
              </p:cNvSpPr>
              <p:nvPr/>
            </p:nvSpPr>
            <p:spPr bwMode="auto">
              <a:xfrm>
                <a:off x="2230" y="4259"/>
                <a:ext cx="737" cy="850"/>
              </a:xfrm>
              <a:custGeom>
                <a:avLst/>
                <a:gdLst>
                  <a:gd name="T0" fmla="*/ 114 w 737"/>
                  <a:gd name="T1" fmla="*/ 850 h 850"/>
                  <a:gd name="T2" fmla="*/ 170 w 737"/>
                  <a:gd name="T3" fmla="*/ 850 h 850"/>
                  <a:gd name="T4" fmla="*/ 227 w 737"/>
                  <a:gd name="T5" fmla="*/ 850 h 850"/>
                  <a:gd name="T6" fmla="*/ 227 w 737"/>
                  <a:gd name="T7" fmla="*/ 794 h 850"/>
                  <a:gd name="T8" fmla="*/ 170 w 737"/>
                  <a:gd name="T9" fmla="*/ 794 h 850"/>
                  <a:gd name="T10" fmla="*/ 170 w 737"/>
                  <a:gd name="T11" fmla="*/ 680 h 850"/>
                  <a:gd name="T12" fmla="*/ 340 w 737"/>
                  <a:gd name="T13" fmla="*/ 680 h 850"/>
                  <a:gd name="T14" fmla="*/ 340 w 737"/>
                  <a:gd name="T15" fmla="*/ 624 h 850"/>
                  <a:gd name="T16" fmla="*/ 227 w 737"/>
                  <a:gd name="T17" fmla="*/ 624 h 850"/>
                  <a:gd name="T18" fmla="*/ 227 w 737"/>
                  <a:gd name="T19" fmla="*/ 510 h 850"/>
                  <a:gd name="T20" fmla="*/ 340 w 737"/>
                  <a:gd name="T21" fmla="*/ 510 h 850"/>
                  <a:gd name="T22" fmla="*/ 340 w 737"/>
                  <a:gd name="T23" fmla="*/ 453 h 850"/>
                  <a:gd name="T24" fmla="*/ 454 w 737"/>
                  <a:gd name="T25" fmla="*/ 453 h 850"/>
                  <a:gd name="T26" fmla="*/ 454 w 737"/>
                  <a:gd name="T27" fmla="*/ 510 h 850"/>
                  <a:gd name="T28" fmla="*/ 567 w 737"/>
                  <a:gd name="T29" fmla="*/ 510 h 850"/>
                  <a:gd name="T30" fmla="*/ 567 w 737"/>
                  <a:gd name="T31" fmla="*/ 453 h 850"/>
                  <a:gd name="T32" fmla="*/ 737 w 737"/>
                  <a:gd name="T33" fmla="*/ 453 h 850"/>
                  <a:gd name="T34" fmla="*/ 737 w 737"/>
                  <a:gd name="T35" fmla="*/ 227 h 850"/>
                  <a:gd name="T36" fmla="*/ 567 w 737"/>
                  <a:gd name="T37" fmla="*/ 227 h 850"/>
                  <a:gd name="T38" fmla="*/ 567 w 737"/>
                  <a:gd name="T39" fmla="*/ 113 h 850"/>
                  <a:gd name="T40" fmla="*/ 624 w 737"/>
                  <a:gd name="T41" fmla="*/ 113 h 850"/>
                  <a:gd name="T42" fmla="*/ 624 w 737"/>
                  <a:gd name="T43" fmla="*/ 0 h 850"/>
                  <a:gd name="T44" fmla="*/ 567 w 737"/>
                  <a:gd name="T45" fmla="*/ 0 h 850"/>
                  <a:gd name="T46" fmla="*/ 567 w 737"/>
                  <a:gd name="T47" fmla="*/ 57 h 850"/>
                  <a:gd name="T48" fmla="*/ 454 w 737"/>
                  <a:gd name="T49" fmla="*/ 57 h 850"/>
                  <a:gd name="T50" fmla="*/ 454 w 737"/>
                  <a:gd name="T51" fmla="*/ 0 h 850"/>
                  <a:gd name="T52" fmla="*/ 340 w 737"/>
                  <a:gd name="T53" fmla="*/ 0 h 850"/>
                  <a:gd name="T54" fmla="*/ 340 w 737"/>
                  <a:gd name="T55" fmla="*/ 113 h 850"/>
                  <a:gd name="T56" fmla="*/ 227 w 737"/>
                  <a:gd name="T57" fmla="*/ 113 h 850"/>
                  <a:gd name="T58" fmla="*/ 227 w 737"/>
                  <a:gd name="T59" fmla="*/ 227 h 850"/>
                  <a:gd name="T60" fmla="*/ 170 w 737"/>
                  <a:gd name="T61" fmla="*/ 227 h 850"/>
                  <a:gd name="T62" fmla="*/ 170 w 737"/>
                  <a:gd name="T63" fmla="*/ 340 h 850"/>
                  <a:gd name="T64" fmla="*/ 114 w 737"/>
                  <a:gd name="T65" fmla="*/ 340 h 850"/>
                  <a:gd name="T66" fmla="*/ 114 w 737"/>
                  <a:gd name="T67" fmla="*/ 397 h 850"/>
                  <a:gd name="T68" fmla="*/ 57 w 737"/>
                  <a:gd name="T69" fmla="*/ 397 h 850"/>
                  <a:gd name="T70" fmla="*/ 57 w 737"/>
                  <a:gd name="T71" fmla="*/ 453 h 850"/>
                  <a:gd name="T72" fmla="*/ 0 w 737"/>
                  <a:gd name="T73" fmla="*/ 453 h 850"/>
                  <a:gd name="T74" fmla="*/ 0 w 737"/>
                  <a:gd name="T75" fmla="*/ 567 h 850"/>
                  <a:gd name="T76" fmla="*/ 57 w 737"/>
                  <a:gd name="T77" fmla="*/ 567 h 850"/>
                  <a:gd name="T78" fmla="*/ 57 w 737"/>
                  <a:gd name="T79" fmla="*/ 794 h 850"/>
                  <a:gd name="T80" fmla="*/ 114 w 737"/>
                  <a:gd name="T81" fmla="*/ 794 h 850"/>
                  <a:gd name="T82" fmla="*/ 114 w 737"/>
                  <a:gd name="T83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737" h="850">
                    <a:moveTo>
                      <a:pt x="114" y="850"/>
                    </a:moveTo>
                    <a:lnTo>
                      <a:pt x="170" y="850"/>
                    </a:lnTo>
                    <a:lnTo>
                      <a:pt x="227" y="850"/>
                    </a:lnTo>
                    <a:lnTo>
                      <a:pt x="227" y="794"/>
                    </a:lnTo>
                    <a:lnTo>
                      <a:pt x="170" y="794"/>
                    </a:lnTo>
                    <a:lnTo>
                      <a:pt x="170" y="680"/>
                    </a:lnTo>
                    <a:lnTo>
                      <a:pt x="340" y="680"/>
                    </a:lnTo>
                    <a:lnTo>
                      <a:pt x="340" y="624"/>
                    </a:lnTo>
                    <a:lnTo>
                      <a:pt x="227" y="624"/>
                    </a:lnTo>
                    <a:lnTo>
                      <a:pt x="227" y="510"/>
                    </a:lnTo>
                    <a:lnTo>
                      <a:pt x="340" y="510"/>
                    </a:lnTo>
                    <a:lnTo>
                      <a:pt x="340" y="453"/>
                    </a:lnTo>
                    <a:lnTo>
                      <a:pt x="454" y="453"/>
                    </a:lnTo>
                    <a:lnTo>
                      <a:pt x="454" y="510"/>
                    </a:lnTo>
                    <a:lnTo>
                      <a:pt x="567" y="510"/>
                    </a:lnTo>
                    <a:lnTo>
                      <a:pt x="567" y="453"/>
                    </a:lnTo>
                    <a:lnTo>
                      <a:pt x="737" y="453"/>
                    </a:lnTo>
                    <a:lnTo>
                      <a:pt x="737" y="227"/>
                    </a:lnTo>
                    <a:lnTo>
                      <a:pt x="567" y="227"/>
                    </a:lnTo>
                    <a:lnTo>
                      <a:pt x="567" y="113"/>
                    </a:lnTo>
                    <a:lnTo>
                      <a:pt x="624" y="113"/>
                    </a:lnTo>
                    <a:lnTo>
                      <a:pt x="624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340"/>
                    </a:lnTo>
                    <a:lnTo>
                      <a:pt x="114" y="340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57" y="567"/>
                    </a:lnTo>
                    <a:lnTo>
                      <a:pt x="57" y="794"/>
                    </a:lnTo>
                    <a:lnTo>
                      <a:pt x="114" y="794"/>
                    </a:lnTo>
                    <a:lnTo>
                      <a:pt x="114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6" name="Freeform 302"/>
              <p:cNvSpPr>
                <a:spLocks/>
              </p:cNvSpPr>
              <p:nvPr/>
            </p:nvSpPr>
            <p:spPr bwMode="auto">
              <a:xfrm>
                <a:off x="2457" y="4712"/>
                <a:ext cx="680" cy="284"/>
              </a:xfrm>
              <a:custGeom>
                <a:avLst/>
                <a:gdLst>
                  <a:gd name="T0" fmla="*/ 680 w 680"/>
                  <a:gd name="T1" fmla="*/ 0 h 284"/>
                  <a:gd name="T2" fmla="*/ 680 w 680"/>
                  <a:gd name="T3" fmla="*/ 114 h 284"/>
                  <a:gd name="T4" fmla="*/ 624 w 680"/>
                  <a:gd name="T5" fmla="*/ 114 h 284"/>
                  <a:gd name="T6" fmla="*/ 624 w 680"/>
                  <a:gd name="T7" fmla="*/ 171 h 284"/>
                  <a:gd name="T8" fmla="*/ 510 w 680"/>
                  <a:gd name="T9" fmla="*/ 171 h 284"/>
                  <a:gd name="T10" fmla="*/ 510 w 680"/>
                  <a:gd name="T11" fmla="*/ 227 h 284"/>
                  <a:gd name="T12" fmla="*/ 454 w 680"/>
                  <a:gd name="T13" fmla="*/ 227 h 284"/>
                  <a:gd name="T14" fmla="*/ 454 w 680"/>
                  <a:gd name="T15" fmla="*/ 284 h 284"/>
                  <a:gd name="T16" fmla="*/ 340 w 680"/>
                  <a:gd name="T17" fmla="*/ 284 h 284"/>
                  <a:gd name="T18" fmla="*/ 340 w 680"/>
                  <a:gd name="T19" fmla="*/ 227 h 284"/>
                  <a:gd name="T20" fmla="*/ 113 w 680"/>
                  <a:gd name="T21" fmla="*/ 227 h 284"/>
                  <a:gd name="T22" fmla="*/ 113 w 680"/>
                  <a:gd name="T23" fmla="*/ 171 h 284"/>
                  <a:gd name="T24" fmla="*/ 0 w 680"/>
                  <a:gd name="T25" fmla="*/ 171 h 284"/>
                  <a:gd name="T26" fmla="*/ 0 w 680"/>
                  <a:gd name="T27" fmla="*/ 57 h 284"/>
                  <a:gd name="T28" fmla="*/ 113 w 680"/>
                  <a:gd name="T29" fmla="*/ 57 h 284"/>
                  <a:gd name="T30" fmla="*/ 113 w 680"/>
                  <a:gd name="T31" fmla="*/ 0 h 284"/>
                  <a:gd name="T32" fmla="*/ 170 w 680"/>
                  <a:gd name="T33" fmla="*/ 0 h 284"/>
                  <a:gd name="T34" fmla="*/ 227 w 680"/>
                  <a:gd name="T35" fmla="*/ 0 h 284"/>
                  <a:gd name="T36" fmla="*/ 227 w 680"/>
                  <a:gd name="T37" fmla="*/ 57 h 284"/>
                  <a:gd name="T38" fmla="*/ 340 w 680"/>
                  <a:gd name="T39" fmla="*/ 57 h 284"/>
                  <a:gd name="T40" fmla="*/ 340 w 680"/>
                  <a:gd name="T41" fmla="*/ 0 h 284"/>
                  <a:gd name="T42" fmla="*/ 680 w 680"/>
                  <a:gd name="T43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680" h="284">
                    <a:moveTo>
                      <a:pt x="680" y="0"/>
                    </a:moveTo>
                    <a:lnTo>
                      <a:pt x="680" y="114"/>
                    </a:lnTo>
                    <a:lnTo>
                      <a:pt x="624" y="114"/>
                    </a:lnTo>
                    <a:lnTo>
                      <a:pt x="624" y="171"/>
                    </a:lnTo>
                    <a:lnTo>
                      <a:pt x="510" y="171"/>
                    </a:lnTo>
                    <a:lnTo>
                      <a:pt x="510" y="227"/>
                    </a:lnTo>
                    <a:lnTo>
                      <a:pt x="454" y="227"/>
                    </a:lnTo>
                    <a:lnTo>
                      <a:pt x="454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113" y="227"/>
                    </a:lnTo>
                    <a:lnTo>
                      <a:pt x="113" y="171"/>
                    </a:lnTo>
                    <a:lnTo>
                      <a:pt x="0" y="171"/>
                    </a:lnTo>
                    <a:lnTo>
                      <a:pt x="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lnTo>
                      <a:pt x="227" y="0"/>
                    </a:lnTo>
                    <a:lnTo>
                      <a:pt x="227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8" name="Freeform 304"/>
              <p:cNvSpPr>
                <a:spLocks/>
              </p:cNvSpPr>
              <p:nvPr/>
            </p:nvSpPr>
            <p:spPr bwMode="auto">
              <a:xfrm>
                <a:off x="1663" y="7491"/>
                <a:ext cx="227" cy="340"/>
              </a:xfrm>
              <a:custGeom>
                <a:avLst/>
                <a:gdLst>
                  <a:gd name="T0" fmla="*/ 0 w 227"/>
                  <a:gd name="T1" fmla="*/ 340 h 340"/>
                  <a:gd name="T2" fmla="*/ 0 w 227"/>
                  <a:gd name="T3" fmla="*/ 0 h 340"/>
                  <a:gd name="T4" fmla="*/ 227 w 227"/>
                  <a:gd name="T5" fmla="*/ 0 h 340"/>
                  <a:gd name="T6" fmla="*/ 227 w 227"/>
                  <a:gd name="T7" fmla="*/ 227 h 340"/>
                  <a:gd name="T8" fmla="*/ 170 w 227"/>
                  <a:gd name="T9" fmla="*/ 227 h 340"/>
                  <a:gd name="T10" fmla="*/ 170 w 227"/>
                  <a:gd name="T11" fmla="*/ 340 h 340"/>
                  <a:gd name="T12" fmla="*/ 57 w 227"/>
                  <a:gd name="T13" fmla="*/ 340 h 340"/>
                  <a:gd name="T14" fmla="*/ 0 w 227"/>
                  <a:gd name="T1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7" h="340">
                    <a:moveTo>
                      <a:pt x="0" y="340"/>
                    </a:moveTo>
                    <a:lnTo>
                      <a:pt x="0" y="0"/>
                    </a:lnTo>
                    <a:lnTo>
                      <a:pt x="227" y="0"/>
                    </a:lnTo>
                    <a:lnTo>
                      <a:pt x="227" y="227"/>
                    </a:lnTo>
                    <a:lnTo>
                      <a:pt x="170" y="227"/>
                    </a:lnTo>
                    <a:lnTo>
                      <a:pt x="170" y="340"/>
                    </a:lnTo>
                    <a:lnTo>
                      <a:pt x="57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89" name="Freeform 305"/>
              <p:cNvSpPr>
                <a:spLocks/>
              </p:cNvSpPr>
              <p:nvPr/>
            </p:nvSpPr>
            <p:spPr bwMode="auto">
              <a:xfrm>
                <a:off x="1890" y="7434"/>
                <a:ext cx="567" cy="454"/>
              </a:xfrm>
              <a:custGeom>
                <a:avLst/>
                <a:gdLst>
                  <a:gd name="T0" fmla="*/ 0 w 567"/>
                  <a:gd name="T1" fmla="*/ 340 h 454"/>
                  <a:gd name="T2" fmla="*/ 0 w 567"/>
                  <a:gd name="T3" fmla="*/ 397 h 454"/>
                  <a:gd name="T4" fmla="*/ 113 w 567"/>
                  <a:gd name="T5" fmla="*/ 397 h 454"/>
                  <a:gd name="T6" fmla="*/ 113 w 567"/>
                  <a:gd name="T7" fmla="*/ 454 h 454"/>
                  <a:gd name="T8" fmla="*/ 283 w 567"/>
                  <a:gd name="T9" fmla="*/ 454 h 454"/>
                  <a:gd name="T10" fmla="*/ 340 w 567"/>
                  <a:gd name="T11" fmla="*/ 454 h 454"/>
                  <a:gd name="T12" fmla="*/ 340 w 567"/>
                  <a:gd name="T13" fmla="*/ 397 h 454"/>
                  <a:gd name="T14" fmla="*/ 510 w 567"/>
                  <a:gd name="T15" fmla="*/ 397 h 454"/>
                  <a:gd name="T16" fmla="*/ 510 w 567"/>
                  <a:gd name="T17" fmla="*/ 340 h 454"/>
                  <a:gd name="T18" fmla="*/ 567 w 567"/>
                  <a:gd name="T19" fmla="*/ 340 h 454"/>
                  <a:gd name="T20" fmla="*/ 567 w 567"/>
                  <a:gd name="T21" fmla="*/ 113 h 454"/>
                  <a:gd name="T22" fmla="*/ 454 w 567"/>
                  <a:gd name="T23" fmla="*/ 113 h 454"/>
                  <a:gd name="T24" fmla="*/ 454 w 567"/>
                  <a:gd name="T25" fmla="*/ 0 h 454"/>
                  <a:gd name="T26" fmla="*/ 397 w 567"/>
                  <a:gd name="T27" fmla="*/ 0 h 454"/>
                  <a:gd name="T28" fmla="*/ 397 w 567"/>
                  <a:gd name="T29" fmla="*/ 57 h 454"/>
                  <a:gd name="T30" fmla="*/ 227 w 567"/>
                  <a:gd name="T31" fmla="*/ 57 h 454"/>
                  <a:gd name="T32" fmla="*/ 227 w 567"/>
                  <a:gd name="T33" fmla="*/ 113 h 454"/>
                  <a:gd name="T34" fmla="*/ 170 w 567"/>
                  <a:gd name="T35" fmla="*/ 113 h 454"/>
                  <a:gd name="T36" fmla="*/ 170 w 567"/>
                  <a:gd name="T37" fmla="*/ 170 h 454"/>
                  <a:gd name="T38" fmla="*/ 113 w 567"/>
                  <a:gd name="T39" fmla="*/ 170 h 454"/>
                  <a:gd name="T40" fmla="*/ 113 w 567"/>
                  <a:gd name="T41" fmla="*/ 284 h 454"/>
                  <a:gd name="T42" fmla="*/ 57 w 567"/>
                  <a:gd name="T43" fmla="*/ 284 h 454"/>
                  <a:gd name="T44" fmla="*/ 57 w 567"/>
                  <a:gd name="T45" fmla="*/ 340 h 454"/>
                  <a:gd name="T46" fmla="*/ 0 w 567"/>
                  <a:gd name="T47" fmla="*/ 34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67" h="454">
                    <a:moveTo>
                      <a:pt x="0" y="340"/>
                    </a:move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454"/>
                    </a:lnTo>
                    <a:lnTo>
                      <a:pt x="283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510" y="397"/>
                    </a:lnTo>
                    <a:lnTo>
                      <a:pt x="510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397" y="0"/>
                    </a:lnTo>
                    <a:lnTo>
                      <a:pt x="397" y="57"/>
                    </a:lnTo>
                    <a:lnTo>
                      <a:pt x="227" y="57"/>
                    </a:lnTo>
                    <a:lnTo>
                      <a:pt x="227" y="113"/>
                    </a:lnTo>
                    <a:lnTo>
                      <a:pt x="170" y="113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0" name="Freeform 306"/>
              <p:cNvSpPr>
                <a:spLocks/>
              </p:cNvSpPr>
              <p:nvPr/>
            </p:nvSpPr>
            <p:spPr bwMode="auto">
              <a:xfrm>
                <a:off x="1663" y="7151"/>
                <a:ext cx="624" cy="680"/>
              </a:xfrm>
              <a:custGeom>
                <a:avLst/>
                <a:gdLst>
                  <a:gd name="T0" fmla="*/ 624 w 624"/>
                  <a:gd name="T1" fmla="*/ 340 h 680"/>
                  <a:gd name="T2" fmla="*/ 454 w 624"/>
                  <a:gd name="T3" fmla="*/ 340 h 680"/>
                  <a:gd name="T4" fmla="*/ 454 w 624"/>
                  <a:gd name="T5" fmla="*/ 396 h 680"/>
                  <a:gd name="T6" fmla="*/ 397 w 624"/>
                  <a:gd name="T7" fmla="*/ 396 h 680"/>
                  <a:gd name="T8" fmla="*/ 397 w 624"/>
                  <a:gd name="T9" fmla="*/ 453 h 680"/>
                  <a:gd name="T10" fmla="*/ 340 w 624"/>
                  <a:gd name="T11" fmla="*/ 453 h 680"/>
                  <a:gd name="T12" fmla="*/ 340 w 624"/>
                  <a:gd name="T13" fmla="*/ 567 h 680"/>
                  <a:gd name="T14" fmla="*/ 284 w 624"/>
                  <a:gd name="T15" fmla="*/ 567 h 680"/>
                  <a:gd name="T16" fmla="*/ 284 w 624"/>
                  <a:gd name="T17" fmla="*/ 623 h 680"/>
                  <a:gd name="T18" fmla="*/ 227 w 624"/>
                  <a:gd name="T19" fmla="*/ 623 h 680"/>
                  <a:gd name="T20" fmla="*/ 227 w 624"/>
                  <a:gd name="T21" fmla="*/ 680 h 680"/>
                  <a:gd name="T22" fmla="*/ 170 w 624"/>
                  <a:gd name="T23" fmla="*/ 680 h 680"/>
                  <a:gd name="T24" fmla="*/ 170 w 624"/>
                  <a:gd name="T25" fmla="*/ 567 h 680"/>
                  <a:gd name="T26" fmla="*/ 227 w 624"/>
                  <a:gd name="T27" fmla="*/ 567 h 680"/>
                  <a:gd name="T28" fmla="*/ 227 w 624"/>
                  <a:gd name="T29" fmla="*/ 340 h 680"/>
                  <a:gd name="T30" fmla="*/ 0 w 624"/>
                  <a:gd name="T31" fmla="*/ 340 h 680"/>
                  <a:gd name="T32" fmla="*/ 0 w 624"/>
                  <a:gd name="T33" fmla="*/ 283 h 680"/>
                  <a:gd name="T34" fmla="*/ 57 w 624"/>
                  <a:gd name="T35" fmla="*/ 283 h 680"/>
                  <a:gd name="T36" fmla="*/ 57 w 624"/>
                  <a:gd name="T37" fmla="*/ 170 h 680"/>
                  <a:gd name="T38" fmla="*/ 114 w 624"/>
                  <a:gd name="T39" fmla="*/ 170 h 680"/>
                  <a:gd name="T40" fmla="*/ 114 w 624"/>
                  <a:gd name="T41" fmla="*/ 113 h 680"/>
                  <a:gd name="T42" fmla="*/ 227 w 624"/>
                  <a:gd name="T43" fmla="*/ 113 h 680"/>
                  <a:gd name="T44" fmla="*/ 227 w 624"/>
                  <a:gd name="T45" fmla="*/ 56 h 680"/>
                  <a:gd name="T46" fmla="*/ 284 w 624"/>
                  <a:gd name="T47" fmla="*/ 56 h 680"/>
                  <a:gd name="T48" fmla="*/ 284 w 624"/>
                  <a:gd name="T49" fmla="*/ 113 h 680"/>
                  <a:gd name="T50" fmla="*/ 397 w 624"/>
                  <a:gd name="T51" fmla="*/ 113 h 680"/>
                  <a:gd name="T52" fmla="*/ 397 w 624"/>
                  <a:gd name="T53" fmla="*/ 56 h 680"/>
                  <a:gd name="T54" fmla="*/ 454 w 624"/>
                  <a:gd name="T55" fmla="*/ 56 h 680"/>
                  <a:gd name="T56" fmla="*/ 454 w 624"/>
                  <a:gd name="T57" fmla="*/ 0 h 680"/>
                  <a:gd name="T58" fmla="*/ 510 w 624"/>
                  <a:gd name="T59" fmla="*/ 0 h 680"/>
                  <a:gd name="T60" fmla="*/ 510 w 624"/>
                  <a:gd name="T61" fmla="*/ 56 h 680"/>
                  <a:gd name="T62" fmla="*/ 567 w 624"/>
                  <a:gd name="T63" fmla="*/ 56 h 680"/>
                  <a:gd name="T64" fmla="*/ 567 w 624"/>
                  <a:gd name="T65" fmla="*/ 113 h 680"/>
                  <a:gd name="T66" fmla="*/ 624 w 624"/>
                  <a:gd name="T67" fmla="*/ 113 h 680"/>
                  <a:gd name="T68" fmla="*/ 624 w 624"/>
                  <a:gd name="T69" fmla="*/ 170 h 680"/>
                  <a:gd name="T70" fmla="*/ 567 w 624"/>
                  <a:gd name="T71" fmla="*/ 170 h 680"/>
                  <a:gd name="T72" fmla="*/ 567 w 624"/>
                  <a:gd name="T73" fmla="*/ 283 h 680"/>
                  <a:gd name="T74" fmla="*/ 624 w 624"/>
                  <a:gd name="T75" fmla="*/ 283 h 680"/>
                  <a:gd name="T76" fmla="*/ 624 w 624"/>
                  <a:gd name="T77" fmla="*/ 34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624" h="680">
                    <a:moveTo>
                      <a:pt x="624" y="340"/>
                    </a:moveTo>
                    <a:lnTo>
                      <a:pt x="454" y="340"/>
                    </a:lnTo>
                    <a:lnTo>
                      <a:pt x="454" y="396"/>
                    </a:lnTo>
                    <a:lnTo>
                      <a:pt x="397" y="396"/>
                    </a:lnTo>
                    <a:lnTo>
                      <a:pt x="397" y="453"/>
                    </a:lnTo>
                    <a:lnTo>
                      <a:pt x="340" y="453"/>
                    </a:lnTo>
                    <a:lnTo>
                      <a:pt x="340" y="567"/>
                    </a:lnTo>
                    <a:lnTo>
                      <a:pt x="284" y="567"/>
                    </a:lnTo>
                    <a:lnTo>
                      <a:pt x="284" y="623"/>
                    </a:lnTo>
                    <a:lnTo>
                      <a:pt x="227" y="623"/>
                    </a:lnTo>
                    <a:lnTo>
                      <a:pt x="227" y="680"/>
                    </a:lnTo>
                    <a:lnTo>
                      <a:pt x="170" y="680"/>
                    </a:lnTo>
                    <a:lnTo>
                      <a:pt x="170" y="567"/>
                    </a:lnTo>
                    <a:lnTo>
                      <a:pt x="227" y="567"/>
                    </a:lnTo>
                    <a:lnTo>
                      <a:pt x="227" y="340"/>
                    </a:lnTo>
                    <a:lnTo>
                      <a:pt x="0" y="340"/>
                    </a:lnTo>
                    <a:lnTo>
                      <a:pt x="0" y="283"/>
                    </a:lnTo>
                    <a:lnTo>
                      <a:pt x="57" y="283"/>
                    </a:lnTo>
                    <a:lnTo>
                      <a:pt x="57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56"/>
                    </a:lnTo>
                    <a:lnTo>
                      <a:pt x="284" y="56"/>
                    </a:lnTo>
                    <a:lnTo>
                      <a:pt x="284" y="113"/>
                    </a:lnTo>
                    <a:lnTo>
                      <a:pt x="397" y="113"/>
                    </a:lnTo>
                    <a:lnTo>
                      <a:pt x="397" y="56"/>
                    </a:lnTo>
                    <a:lnTo>
                      <a:pt x="454" y="56"/>
                    </a:lnTo>
                    <a:lnTo>
                      <a:pt x="454" y="0"/>
                    </a:lnTo>
                    <a:lnTo>
                      <a:pt x="510" y="0"/>
                    </a:lnTo>
                    <a:lnTo>
                      <a:pt x="510" y="56"/>
                    </a:lnTo>
                    <a:lnTo>
                      <a:pt x="567" y="56"/>
                    </a:lnTo>
                    <a:lnTo>
                      <a:pt x="567" y="113"/>
                    </a:lnTo>
                    <a:lnTo>
                      <a:pt x="624" y="113"/>
                    </a:lnTo>
                    <a:lnTo>
                      <a:pt x="624" y="170"/>
                    </a:lnTo>
                    <a:lnTo>
                      <a:pt x="567" y="170"/>
                    </a:lnTo>
                    <a:lnTo>
                      <a:pt x="567" y="283"/>
                    </a:lnTo>
                    <a:lnTo>
                      <a:pt x="624" y="283"/>
                    </a:lnTo>
                    <a:lnTo>
                      <a:pt x="624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1" name="Freeform 307"/>
              <p:cNvSpPr>
                <a:spLocks/>
              </p:cNvSpPr>
              <p:nvPr/>
            </p:nvSpPr>
            <p:spPr bwMode="auto">
              <a:xfrm>
                <a:off x="2173" y="6980"/>
                <a:ext cx="397" cy="454"/>
              </a:xfrm>
              <a:custGeom>
                <a:avLst/>
                <a:gdLst>
                  <a:gd name="T0" fmla="*/ 57 w 397"/>
                  <a:gd name="T1" fmla="*/ 454 h 454"/>
                  <a:gd name="T2" fmla="*/ 227 w 397"/>
                  <a:gd name="T3" fmla="*/ 454 h 454"/>
                  <a:gd name="T4" fmla="*/ 227 w 397"/>
                  <a:gd name="T5" fmla="*/ 397 h 454"/>
                  <a:gd name="T6" fmla="*/ 341 w 397"/>
                  <a:gd name="T7" fmla="*/ 397 h 454"/>
                  <a:gd name="T8" fmla="*/ 341 w 397"/>
                  <a:gd name="T9" fmla="*/ 341 h 454"/>
                  <a:gd name="T10" fmla="*/ 397 w 397"/>
                  <a:gd name="T11" fmla="*/ 341 h 454"/>
                  <a:gd name="T12" fmla="*/ 397 w 397"/>
                  <a:gd name="T13" fmla="*/ 284 h 454"/>
                  <a:gd name="T14" fmla="*/ 284 w 397"/>
                  <a:gd name="T15" fmla="*/ 284 h 454"/>
                  <a:gd name="T16" fmla="*/ 284 w 397"/>
                  <a:gd name="T17" fmla="*/ 171 h 454"/>
                  <a:gd name="T18" fmla="*/ 227 w 397"/>
                  <a:gd name="T19" fmla="*/ 171 h 454"/>
                  <a:gd name="T20" fmla="*/ 227 w 397"/>
                  <a:gd name="T21" fmla="*/ 114 h 454"/>
                  <a:gd name="T22" fmla="*/ 171 w 397"/>
                  <a:gd name="T23" fmla="*/ 114 h 454"/>
                  <a:gd name="T24" fmla="*/ 171 w 397"/>
                  <a:gd name="T25" fmla="*/ 57 h 454"/>
                  <a:gd name="T26" fmla="*/ 114 w 397"/>
                  <a:gd name="T27" fmla="*/ 57 h 454"/>
                  <a:gd name="T28" fmla="*/ 114 w 397"/>
                  <a:gd name="T29" fmla="*/ 0 h 454"/>
                  <a:gd name="T30" fmla="*/ 0 w 397"/>
                  <a:gd name="T31" fmla="*/ 0 h 454"/>
                  <a:gd name="T32" fmla="*/ 0 w 397"/>
                  <a:gd name="T33" fmla="*/ 227 h 454"/>
                  <a:gd name="T34" fmla="*/ 57 w 397"/>
                  <a:gd name="T35" fmla="*/ 227 h 454"/>
                  <a:gd name="T36" fmla="*/ 57 w 397"/>
                  <a:gd name="T37" fmla="*/ 284 h 454"/>
                  <a:gd name="T38" fmla="*/ 114 w 397"/>
                  <a:gd name="T39" fmla="*/ 284 h 454"/>
                  <a:gd name="T40" fmla="*/ 114 w 397"/>
                  <a:gd name="T41" fmla="*/ 341 h 454"/>
                  <a:gd name="T42" fmla="*/ 57 w 397"/>
                  <a:gd name="T43" fmla="*/ 341 h 454"/>
                  <a:gd name="T44" fmla="*/ 57 w 397"/>
                  <a:gd name="T4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454">
                    <a:moveTo>
                      <a:pt x="57" y="454"/>
                    </a:moveTo>
                    <a:lnTo>
                      <a:pt x="227" y="454"/>
                    </a:lnTo>
                    <a:lnTo>
                      <a:pt x="227" y="397"/>
                    </a:lnTo>
                    <a:lnTo>
                      <a:pt x="341" y="397"/>
                    </a:lnTo>
                    <a:lnTo>
                      <a:pt x="341" y="341"/>
                    </a:lnTo>
                    <a:lnTo>
                      <a:pt x="397" y="341"/>
                    </a:lnTo>
                    <a:lnTo>
                      <a:pt x="397" y="284"/>
                    </a:lnTo>
                    <a:lnTo>
                      <a:pt x="284" y="284"/>
                    </a:lnTo>
                    <a:lnTo>
                      <a:pt x="284" y="171"/>
                    </a:lnTo>
                    <a:lnTo>
                      <a:pt x="227" y="171"/>
                    </a:lnTo>
                    <a:lnTo>
                      <a:pt x="227" y="114"/>
                    </a:lnTo>
                    <a:lnTo>
                      <a:pt x="171" y="114"/>
                    </a:lnTo>
                    <a:lnTo>
                      <a:pt x="171" y="57"/>
                    </a:lnTo>
                    <a:lnTo>
                      <a:pt x="114" y="57"/>
                    </a:lnTo>
                    <a:lnTo>
                      <a:pt x="114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4" y="284"/>
                    </a:lnTo>
                    <a:lnTo>
                      <a:pt x="114" y="341"/>
                    </a:lnTo>
                    <a:lnTo>
                      <a:pt x="57" y="341"/>
                    </a:lnTo>
                    <a:lnTo>
                      <a:pt x="57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3" name="Freeform 309"/>
              <p:cNvSpPr>
                <a:spLocks/>
              </p:cNvSpPr>
              <p:nvPr/>
            </p:nvSpPr>
            <p:spPr bwMode="auto">
              <a:xfrm>
                <a:off x="1380" y="6413"/>
                <a:ext cx="623" cy="908"/>
              </a:xfrm>
              <a:custGeom>
                <a:avLst/>
                <a:gdLst>
                  <a:gd name="T0" fmla="*/ 397 w 623"/>
                  <a:gd name="T1" fmla="*/ 908 h 908"/>
                  <a:gd name="T2" fmla="*/ 283 w 623"/>
                  <a:gd name="T3" fmla="*/ 908 h 908"/>
                  <a:gd name="T4" fmla="*/ 283 w 623"/>
                  <a:gd name="T5" fmla="*/ 851 h 908"/>
                  <a:gd name="T6" fmla="*/ 226 w 623"/>
                  <a:gd name="T7" fmla="*/ 851 h 908"/>
                  <a:gd name="T8" fmla="*/ 226 w 623"/>
                  <a:gd name="T9" fmla="*/ 738 h 908"/>
                  <a:gd name="T10" fmla="*/ 170 w 623"/>
                  <a:gd name="T11" fmla="*/ 738 h 908"/>
                  <a:gd name="T12" fmla="*/ 170 w 623"/>
                  <a:gd name="T13" fmla="*/ 624 h 908"/>
                  <a:gd name="T14" fmla="*/ 113 w 623"/>
                  <a:gd name="T15" fmla="*/ 624 h 908"/>
                  <a:gd name="T16" fmla="*/ 113 w 623"/>
                  <a:gd name="T17" fmla="*/ 567 h 908"/>
                  <a:gd name="T18" fmla="*/ 56 w 623"/>
                  <a:gd name="T19" fmla="*/ 567 h 908"/>
                  <a:gd name="T20" fmla="*/ 56 w 623"/>
                  <a:gd name="T21" fmla="*/ 511 h 908"/>
                  <a:gd name="T22" fmla="*/ 0 w 623"/>
                  <a:gd name="T23" fmla="*/ 511 h 908"/>
                  <a:gd name="T24" fmla="*/ 0 w 623"/>
                  <a:gd name="T25" fmla="*/ 454 h 908"/>
                  <a:gd name="T26" fmla="*/ 56 w 623"/>
                  <a:gd name="T27" fmla="*/ 454 h 908"/>
                  <a:gd name="T28" fmla="*/ 56 w 623"/>
                  <a:gd name="T29" fmla="*/ 397 h 908"/>
                  <a:gd name="T30" fmla="*/ 113 w 623"/>
                  <a:gd name="T31" fmla="*/ 397 h 908"/>
                  <a:gd name="T32" fmla="*/ 113 w 623"/>
                  <a:gd name="T33" fmla="*/ 227 h 908"/>
                  <a:gd name="T34" fmla="*/ 226 w 623"/>
                  <a:gd name="T35" fmla="*/ 227 h 908"/>
                  <a:gd name="T36" fmla="*/ 226 w 623"/>
                  <a:gd name="T37" fmla="*/ 114 h 908"/>
                  <a:gd name="T38" fmla="*/ 340 w 623"/>
                  <a:gd name="T39" fmla="*/ 114 h 908"/>
                  <a:gd name="T40" fmla="*/ 340 w 623"/>
                  <a:gd name="T41" fmla="*/ 0 h 908"/>
                  <a:gd name="T42" fmla="*/ 453 w 623"/>
                  <a:gd name="T43" fmla="*/ 0 h 908"/>
                  <a:gd name="T44" fmla="*/ 453 w 623"/>
                  <a:gd name="T45" fmla="*/ 171 h 908"/>
                  <a:gd name="T46" fmla="*/ 567 w 623"/>
                  <a:gd name="T47" fmla="*/ 171 h 908"/>
                  <a:gd name="T48" fmla="*/ 567 w 623"/>
                  <a:gd name="T49" fmla="*/ 227 h 908"/>
                  <a:gd name="T50" fmla="*/ 510 w 623"/>
                  <a:gd name="T51" fmla="*/ 227 h 908"/>
                  <a:gd name="T52" fmla="*/ 510 w 623"/>
                  <a:gd name="T53" fmla="*/ 397 h 908"/>
                  <a:gd name="T54" fmla="*/ 623 w 623"/>
                  <a:gd name="T55" fmla="*/ 397 h 908"/>
                  <a:gd name="T56" fmla="*/ 623 w 623"/>
                  <a:gd name="T57" fmla="*/ 624 h 908"/>
                  <a:gd name="T58" fmla="*/ 510 w 623"/>
                  <a:gd name="T59" fmla="*/ 624 h 908"/>
                  <a:gd name="T60" fmla="*/ 510 w 623"/>
                  <a:gd name="T61" fmla="*/ 738 h 908"/>
                  <a:gd name="T62" fmla="*/ 567 w 623"/>
                  <a:gd name="T63" fmla="*/ 738 h 908"/>
                  <a:gd name="T64" fmla="*/ 567 w 623"/>
                  <a:gd name="T65" fmla="*/ 794 h 908"/>
                  <a:gd name="T66" fmla="*/ 510 w 623"/>
                  <a:gd name="T67" fmla="*/ 794 h 908"/>
                  <a:gd name="T68" fmla="*/ 510 w 623"/>
                  <a:gd name="T69" fmla="*/ 851 h 908"/>
                  <a:gd name="T70" fmla="*/ 397 w 623"/>
                  <a:gd name="T71" fmla="*/ 851 h 908"/>
                  <a:gd name="T72" fmla="*/ 397 w 623"/>
                  <a:gd name="T73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623" h="908">
                    <a:moveTo>
                      <a:pt x="397" y="908"/>
                    </a:moveTo>
                    <a:lnTo>
                      <a:pt x="283" y="908"/>
                    </a:lnTo>
                    <a:lnTo>
                      <a:pt x="283" y="851"/>
                    </a:lnTo>
                    <a:lnTo>
                      <a:pt x="226" y="851"/>
                    </a:lnTo>
                    <a:lnTo>
                      <a:pt x="226" y="738"/>
                    </a:lnTo>
                    <a:lnTo>
                      <a:pt x="170" y="738"/>
                    </a:lnTo>
                    <a:lnTo>
                      <a:pt x="170" y="624"/>
                    </a:lnTo>
                    <a:lnTo>
                      <a:pt x="113" y="624"/>
                    </a:lnTo>
                    <a:lnTo>
                      <a:pt x="113" y="567"/>
                    </a:lnTo>
                    <a:lnTo>
                      <a:pt x="56" y="567"/>
                    </a:lnTo>
                    <a:lnTo>
                      <a:pt x="56" y="511"/>
                    </a:lnTo>
                    <a:lnTo>
                      <a:pt x="0" y="511"/>
                    </a:lnTo>
                    <a:lnTo>
                      <a:pt x="0" y="454"/>
                    </a:lnTo>
                    <a:lnTo>
                      <a:pt x="56" y="454"/>
                    </a:lnTo>
                    <a:lnTo>
                      <a:pt x="56" y="397"/>
                    </a:lnTo>
                    <a:lnTo>
                      <a:pt x="113" y="397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171"/>
                    </a:lnTo>
                    <a:lnTo>
                      <a:pt x="567" y="171"/>
                    </a:lnTo>
                    <a:lnTo>
                      <a:pt x="567" y="227"/>
                    </a:lnTo>
                    <a:lnTo>
                      <a:pt x="510" y="227"/>
                    </a:lnTo>
                    <a:lnTo>
                      <a:pt x="510" y="397"/>
                    </a:lnTo>
                    <a:lnTo>
                      <a:pt x="623" y="397"/>
                    </a:lnTo>
                    <a:lnTo>
                      <a:pt x="623" y="624"/>
                    </a:lnTo>
                    <a:lnTo>
                      <a:pt x="510" y="624"/>
                    </a:lnTo>
                    <a:lnTo>
                      <a:pt x="510" y="738"/>
                    </a:lnTo>
                    <a:lnTo>
                      <a:pt x="567" y="738"/>
                    </a:lnTo>
                    <a:lnTo>
                      <a:pt x="567" y="794"/>
                    </a:lnTo>
                    <a:lnTo>
                      <a:pt x="510" y="794"/>
                    </a:lnTo>
                    <a:lnTo>
                      <a:pt x="510" y="851"/>
                    </a:lnTo>
                    <a:lnTo>
                      <a:pt x="397" y="851"/>
                    </a:lnTo>
                    <a:lnTo>
                      <a:pt x="397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4" name="Freeform 310"/>
              <p:cNvSpPr>
                <a:spLocks/>
              </p:cNvSpPr>
              <p:nvPr/>
            </p:nvSpPr>
            <p:spPr bwMode="auto">
              <a:xfrm>
                <a:off x="1890" y="6980"/>
                <a:ext cx="283" cy="284"/>
              </a:xfrm>
              <a:custGeom>
                <a:avLst/>
                <a:gdLst>
                  <a:gd name="T0" fmla="*/ 283 w 283"/>
                  <a:gd name="T1" fmla="*/ 0 h 284"/>
                  <a:gd name="T2" fmla="*/ 113 w 283"/>
                  <a:gd name="T3" fmla="*/ 0 h 284"/>
                  <a:gd name="T4" fmla="*/ 113 w 283"/>
                  <a:gd name="T5" fmla="*/ 57 h 284"/>
                  <a:gd name="T6" fmla="*/ 0 w 283"/>
                  <a:gd name="T7" fmla="*/ 57 h 284"/>
                  <a:gd name="T8" fmla="*/ 0 w 283"/>
                  <a:gd name="T9" fmla="*/ 171 h 284"/>
                  <a:gd name="T10" fmla="*/ 57 w 283"/>
                  <a:gd name="T11" fmla="*/ 171 h 284"/>
                  <a:gd name="T12" fmla="*/ 57 w 283"/>
                  <a:gd name="T13" fmla="*/ 284 h 284"/>
                  <a:gd name="T14" fmla="*/ 170 w 283"/>
                  <a:gd name="T15" fmla="*/ 284 h 284"/>
                  <a:gd name="T16" fmla="*/ 170 w 283"/>
                  <a:gd name="T17" fmla="*/ 227 h 284"/>
                  <a:gd name="T18" fmla="*/ 227 w 283"/>
                  <a:gd name="T19" fmla="*/ 227 h 284"/>
                  <a:gd name="T20" fmla="*/ 227 w 283"/>
                  <a:gd name="T21" fmla="*/ 171 h 284"/>
                  <a:gd name="T22" fmla="*/ 283 w 283"/>
                  <a:gd name="T23" fmla="*/ 171 h 284"/>
                  <a:gd name="T24" fmla="*/ 283 w 283"/>
                  <a:gd name="T25" fmla="*/ 0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83" h="284">
                    <a:moveTo>
                      <a:pt x="283" y="0"/>
                    </a:moveTo>
                    <a:lnTo>
                      <a:pt x="113" y="0"/>
                    </a:lnTo>
                    <a:lnTo>
                      <a:pt x="113" y="57"/>
                    </a:lnTo>
                    <a:lnTo>
                      <a:pt x="0" y="57"/>
                    </a:lnTo>
                    <a:lnTo>
                      <a:pt x="0" y="171"/>
                    </a:lnTo>
                    <a:lnTo>
                      <a:pt x="57" y="171"/>
                    </a:lnTo>
                    <a:lnTo>
                      <a:pt x="57" y="284"/>
                    </a:lnTo>
                    <a:lnTo>
                      <a:pt x="170" y="284"/>
                    </a:lnTo>
                    <a:lnTo>
                      <a:pt x="170" y="227"/>
                    </a:lnTo>
                    <a:lnTo>
                      <a:pt x="227" y="227"/>
                    </a:lnTo>
                    <a:lnTo>
                      <a:pt x="227" y="171"/>
                    </a:lnTo>
                    <a:lnTo>
                      <a:pt x="283" y="171"/>
                    </a:lnTo>
                    <a:lnTo>
                      <a:pt x="28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6" name="Freeform 312"/>
              <p:cNvSpPr>
                <a:spLocks/>
              </p:cNvSpPr>
              <p:nvPr/>
            </p:nvSpPr>
            <p:spPr bwMode="auto">
              <a:xfrm>
                <a:off x="1323" y="7094"/>
                <a:ext cx="397" cy="567"/>
              </a:xfrm>
              <a:custGeom>
                <a:avLst/>
                <a:gdLst>
                  <a:gd name="T0" fmla="*/ 227 w 397"/>
                  <a:gd name="T1" fmla="*/ 0 h 567"/>
                  <a:gd name="T2" fmla="*/ 0 w 397"/>
                  <a:gd name="T3" fmla="*/ 0 h 567"/>
                  <a:gd name="T4" fmla="*/ 0 w 397"/>
                  <a:gd name="T5" fmla="*/ 57 h 567"/>
                  <a:gd name="T6" fmla="*/ 57 w 397"/>
                  <a:gd name="T7" fmla="*/ 57 h 567"/>
                  <a:gd name="T8" fmla="*/ 113 w 397"/>
                  <a:gd name="T9" fmla="*/ 57 h 567"/>
                  <a:gd name="T10" fmla="*/ 113 w 397"/>
                  <a:gd name="T11" fmla="*/ 283 h 567"/>
                  <a:gd name="T12" fmla="*/ 57 w 397"/>
                  <a:gd name="T13" fmla="*/ 283 h 567"/>
                  <a:gd name="T14" fmla="*/ 57 w 397"/>
                  <a:gd name="T15" fmla="*/ 340 h 567"/>
                  <a:gd name="T16" fmla="*/ 113 w 397"/>
                  <a:gd name="T17" fmla="*/ 340 h 567"/>
                  <a:gd name="T18" fmla="*/ 113 w 397"/>
                  <a:gd name="T19" fmla="*/ 397 h 567"/>
                  <a:gd name="T20" fmla="*/ 227 w 397"/>
                  <a:gd name="T21" fmla="*/ 397 h 567"/>
                  <a:gd name="T22" fmla="*/ 227 w 397"/>
                  <a:gd name="T23" fmla="*/ 510 h 567"/>
                  <a:gd name="T24" fmla="*/ 227 w 397"/>
                  <a:gd name="T25" fmla="*/ 567 h 567"/>
                  <a:gd name="T26" fmla="*/ 340 w 397"/>
                  <a:gd name="T27" fmla="*/ 567 h 567"/>
                  <a:gd name="T28" fmla="*/ 340 w 397"/>
                  <a:gd name="T29" fmla="*/ 340 h 567"/>
                  <a:gd name="T30" fmla="*/ 397 w 397"/>
                  <a:gd name="T31" fmla="*/ 340 h 567"/>
                  <a:gd name="T32" fmla="*/ 397 w 397"/>
                  <a:gd name="T33" fmla="*/ 227 h 567"/>
                  <a:gd name="T34" fmla="*/ 340 w 397"/>
                  <a:gd name="T35" fmla="*/ 227 h 567"/>
                  <a:gd name="T36" fmla="*/ 340 w 397"/>
                  <a:gd name="T37" fmla="*/ 170 h 567"/>
                  <a:gd name="T38" fmla="*/ 283 w 397"/>
                  <a:gd name="T39" fmla="*/ 170 h 567"/>
                  <a:gd name="T40" fmla="*/ 283 w 397"/>
                  <a:gd name="T41" fmla="*/ 57 h 567"/>
                  <a:gd name="T42" fmla="*/ 227 w 397"/>
                  <a:gd name="T43" fmla="*/ 57 h 567"/>
                  <a:gd name="T44" fmla="*/ 227 w 397"/>
                  <a:gd name="T45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567">
                    <a:moveTo>
                      <a:pt x="227" y="0"/>
                    </a:moveTo>
                    <a:lnTo>
                      <a:pt x="0" y="0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113" y="57"/>
                    </a:lnTo>
                    <a:lnTo>
                      <a:pt x="113" y="283"/>
                    </a:lnTo>
                    <a:lnTo>
                      <a:pt x="57" y="283"/>
                    </a:lnTo>
                    <a:lnTo>
                      <a:pt x="57" y="340"/>
                    </a:lnTo>
                    <a:lnTo>
                      <a:pt x="113" y="340"/>
                    </a:lnTo>
                    <a:lnTo>
                      <a:pt x="113" y="397"/>
                    </a:lnTo>
                    <a:lnTo>
                      <a:pt x="227" y="397"/>
                    </a:lnTo>
                    <a:lnTo>
                      <a:pt x="227" y="510"/>
                    </a:lnTo>
                    <a:lnTo>
                      <a:pt x="227" y="567"/>
                    </a:lnTo>
                    <a:lnTo>
                      <a:pt x="340" y="567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27"/>
                    </a:lnTo>
                    <a:lnTo>
                      <a:pt x="340" y="227"/>
                    </a:lnTo>
                    <a:lnTo>
                      <a:pt x="340" y="170"/>
                    </a:lnTo>
                    <a:lnTo>
                      <a:pt x="283" y="170"/>
                    </a:lnTo>
                    <a:lnTo>
                      <a:pt x="283" y="57"/>
                    </a:lnTo>
                    <a:lnTo>
                      <a:pt x="227" y="5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7" name="Freeform 313"/>
              <p:cNvSpPr>
                <a:spLocks/>
              </p:cNvSpPr>
              <p:nvPr/>
            </p:nvSpPr>
            <p:spPr bwMode="auto">
              <a:xfrm>
                <a:off x="1266" y="7434"/>
                <a:ext cx="397" cy="510"/>
              </a:xfrm>
              <a:custGeom>
                <a:avLst/>
                <a:gdLst>
                  <a:gd name="T0" fmla="*/ 170 w 397"/>
                  <a:gd name="T1" fmla="*/ 0 h 510"/>
                  <a:gd name="T2" fmla="*/ 0 w 397"/>
                  <a:gd name="T3" fmla="*/ 0 h 510"/>
                  <a:gd name="T4" fmla="*/ 0 w 397"/>
                  <a:gd name="T5" fmla="*/ 340 h 510"/>
                  <a:gd name="T6" fmla="*/ 57 w 397"/>
                  <a:gd name="T7" fmla="*/ 340 h 510"/>
                  <a:gd name="T8" fmla="*/ 57 w 397"/>
                  <a:gd name="T9" fmla="*/ 397 h 510"/>
                  <a:gd name="T10" fmla="*/ 114 w 397"/>
                  <a:gd name="T11" fmla="*/ 397 h 510"/>
                  <a:gd name="T12" fmla="*/ 114 w 397"/>
                  <a:gd name="T13" fmla="*/ 510 h 510"/>
                  <a:gd name="T14" fmla="*/ 227 w 397"/>
                  <a:gd name="T15" fmla="*/ 510 h 510"/>
                  <a:gd name="T16" fmla="*/ 227 w 397"/>
                  <a:gd name="T17" fmla="*/ 454 h 510"/>
                  <a:gd name="T18" fmla="*/ 340 w 397"/>
                  <a:gd name="T19" fmla="*/ 454 h 510"/>
                  <a:gd name="T20" fmla="*/ 340 w 397"/>
                  <a:gd name="T21" fmla="*/ 397 h 510"/>
                  <a:gd name="T22" fmla="*/ 397 w 397"/>
                  <a:gd name="T23" fmla="*/ 397 h 510"/>
                  <a:gd name="T24" fmla="*/ 397 w 397"/>
                  <a:gd name="T25" fmla="*/ 227 h 510"/>
                  <a:gd name="T26" fmla="*/ 284 w 397"/>
                  <a:gd name="T27" fmla="*/ 227 h 510"/>
                  <a:gd name="T28" fmla="*/ 284 w 397"/>
                  <a:gd name="T29" fmla="*/ 57 h 510"/>
                  <a:gd name="T30" fmla="*/ 170 w 397"/>
                  <a:gd name="T31" fmla="*/ 57 h 510"/>
                  <a:gd name="T32" fmla="*/ 170 w 397"/>
                  <a:gd name="T33" fmla="*/ 0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7" h="510">
                    <a:moveTo>
                      <a:pt x="170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397"/>
                    </a:lnTo>
                    <a:lnTo>
                      <a:pt x="114" y="397"/>
                    </a:lnTo>
                    <a:lnTo>
                      <a:pt x="114" y="510"/>
                    </a:lnTo>
                    <a:lnTo>
                      <a:pt x="227" y="510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97"/>
                    </a:lnTo>
                    <a:lnTo>
                      <a:pt x="397" y="397"/>
                    </a:lnTo>
                    <a:lnTo>
                      <a:pt x="397" y="227"/>
                    </a:lnTo>
                    <a:lnTo>
                      <a:pt x="284" y="227"/>
                    </a:lnTo>
                    <a:lnTo>
                      <a:pt x="284" y="57"/>
                    </a:lnTo>
                    <a:lnTo>
                      <a:pt x="170" y="57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698" name="Freeform 314"/>
              <p:cNvSpPr>
                <a:spLocks/>
              </p:cNvSpPr>
              <p:nvPr/>
            </p:nvSpPr>
            <p:spPr bwMode="auto">
              <a:xfrm>
                <a:off x="1720" y="6017"/>
                <a:ext cx="1644" cy="1701"/>
              </a:xfrm>
              <a:custGeom>
                <a:avLst/>
                <a:gdLst>
                  <a:gd name="T0" fmla="*/ 737 w 1644"/>
                  <a:gd name="T1" fmla="*/ 1530 h 1701"/>
                  <a:gd name="T2" fmla="*/ 624 w 1644"/>
                  <a:gd name="T3" fmla="*/ 1417 h 1701"/>
                  <a:gd name="T4" fmla="*/ 680 w 1644"/>
                  <a:gd name="T5" fmla="*/ 1360 h 1701"/>
                  <a:gd name="T6" fmla="*/ 794 w 1644"/>
                  <a:gd name="T7" fmla="*/ 1304 h 1701"/>
                  <a:gd name="T8" fmla="*/ 850 w 1644"/>
                  <a:gd name="T9" fmla="*/ 1247 h 1701"/>
                  <a:gd name="T10" fmla="*/ 737 w 1644"/>
                  <a:gd name="T11" fmla="*/ 1134 h 1701"/>
                  <a:gd name="T12" fmla="*/ 680 w 1644"/>
                  <a:gd name="T13" fmla="*/ 1077 h 1701"/>
                  <a:gd name="T14" fmla="*/ 624 w 1644"/>
                  <a:gd name="T15" fmla="*/ 1020 h 1701"/>
                  <a:gd name="T16" fmla="*/ 567 w 1644"/>
                  <a:gd name="T17" fmla="*/ 963 h 1701"/>
                  <a:gd name="T18" fmla="*/ 283 w 1644"/>
                  <a:gd name="T19" fmla="*/ 793 h 1701"/>
                  <a:gd name="T20" fmla="*/ 170 w 1644"/>
                  <a:gd name="T21" fmla="*/ 623 h 1701"/>
                  <a:gd name="T22" fmla="*/ 227 w 1644"/>
                  <a:gd name="T23" fmla="*/ 567 h 1701"/>
                  <a:gd name="T24" fmla="*/ 113 w 1644"/>
                  <a:gd name="T25" fmla="*/ 396 h 1701"/>
                  <a:gd name="T26" fmla="*/ 0 w 1644"/>
                  <a:gd name="T27" fmla="*/ 340 h 1701"/>
                  <a:gd name="T28" fmla="*/ 57 w 1644"/>
                  <a:gd name="T29" fmla="*/ 283 h 1701"/>
                  <a:gd name="T30" fmla="*/ 113 w 1644"/>
                  <a:gd name="T31" fmla="*/ 170 h 1701"/>
                  <a:gd name="T32" fmla="*/ 170 w 1644"/>
                  <a:gd name="T33" fmla="*/ 113 h 1701"/>
                  <a:gd name="T34" fmla="*/ 283 w 1644"/>
                  <a:gd name="T35" fmla="*/ 56 h 1701"/>
                  <a:gd name="T36" fmla="*/ 340 w 1644"/>
                  <a:gd name="T37" fmla="*/ 0 h 1701"/>
                  <a:gd name="T38" fmla="*/ 453 w 1644"/>
                  <a:gd name="T39" fmla="*/ 56 h 1701"/>
                  <a:gd name="T40" fmla="*/ 453 w 1644"/>
                  <a:gd name="T41" fmla="*/ 340 h 1701"/>
                  <a:gd name="T42" fmla="*/ 510 w 1644"/>
                  <a:gd name="T43" fmla="*/ 453 h 1701"/>
                  <a:gd name="T44" fmla="*/ 624 w 1644"/>
                  <a:gd name="T45" fmla="*/ 510 h 1701"/>
                  <a:gd name="T46" fmla="*/ 680 w 1644"/>
                  <a:gd name="T47" fmla="*/ 567 h 1701"/>
                  <a:gd name="T48" fmla="*/ 624 w 1644"/>
                  <a:gd name="T49" fmla="*/ 623 h 1701"/>
                  <a:gd name="T50" fmla="*/ 680 w 1644"/>
                  <a:gd name="T51" fmla="*/ 793 h 1701"/>
                  <a:gd name="T52" fmla="*/ 794 w 1644"/>
                  <a:gd name="T53" fmla="*/ 907 h 1701"/>
                  <a:gd name="T54" fmla="*/ 964 w 1644"/>
                  <a:gd name="T55" fmla="*/ 793 h 1701"/>
                  <a:gd name="T56" fmla="*/ 1020 w 1644"/>
                  <a:gd name="T57" fmla="*/ 737 h 1701"/>
                  <a:gd name="T58" fmla="*/ 1077 w 1644"/>
                  <a:gd name="T59" fmla="*/ 680 h 1701"/>
                  <a:gd name="T60" fmla="*/ 1134 w 1644"/>
                  <a:gd name="T61" fmla="*/ 737 h 1701"/>
                  <a:gd name="T62" fmla="*/ 1191 w 1644"/>
                  <a:gd name="T63" fmla="*/ 793 h 1701"/>
                  <a:gd name="T64" fmla="*/ 1304 w 1644"/>
                  <a:gd name="T65" fmla="*/ 737 h 1701"/>
                  <a:gd name="T66" fmla="*/ 1474 w 1644"/>
                  <a:gd name="T67" fmla="*/ 793 h 1701"/>
                  <a:gd name="T68" fmla="*/ 1531 w 1644"/>
                  <a:gd name="T69" fmla="*/ 907 h 1701"/>
                  <a:gd name="T70" fmla="*/ 1588 w 1644"/>
                  <a:gd name="T71" fmla="*/ 1020 h 1701"/>
                  <a:gd name="T72" fmla="*/ 1644 w 1644"/>
                  <a:gd name="T73" fmla="*/ 1134 h 1701"/>
                  <a:gd name="T74" fmla="*/ 1588 w 1644"/>
                  <a:gd name="T75" fmla="*/ 1190 h 1701"/>
                  <a:gd name="T76" fmla="*/ 1531 w 1644"/>
                  <a:gd name="T77" fmla="*/ 1247 h 1701"/>
                  <a:gd name="T78" fmla="*/ 1417 w 1644"/>
                  <a:gd name="T79" fmla="*/ 1304 h 1701"/>
                  <a:gd name="T80" fmla="*/ 1247 w 1644"/>
                  <a:gd name="T81" fmla="*/ 1417 h 1701"/>
                  <a:gd name="T82" fmla="*/ 1191 w 1644"/>
                  <a:gd name="T83" fmla="*/ 1474 h 1701"/>
                  <a:gd name="T84" fmla="*/ 1077 w 1644"/>
                  <a:gd name="T85" fmla="*/ 1530 h 1701"/>
                  <a:gd name="T86" fmla="*/ 964 w 1644"/>
                  <a:gd name="T87" fmla="*/ 1587 h 1701"/>
                  <a:gd name="T88" fmla="*/ 850 w 1644"/>
                  <a:gd name="T89" fmla="*/ 1701 h 1701"/>
                  <a:gd name="T90" fmla="*/ 737 w 1644"/>
                  <a:gd name="T91" fmla="*/ 164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644" h="1701">
                    <a:moveTo>
                      <a:pt x="737" y="1644"/>
                    </a:moveTo>
                    <a:lnTo>
                      <a:pt x="737" y="1530"/>
                    </a:lnTo>
                    <a:lnTo>
                      <a:pt x="624" y="1530"/>
                    </a:lnTo>
                    <a:lnTo>
                      <a:pt x="624" y="1417"/>
                    </a:lnTo>
                    <a:lnTo>
                      <a:pt x="680" y="1417"/>
                    </a:lnTo>
                    <a:lnTo>
                      <a:pt x="680" y="1360"/>
                    </a:lnTo>
                    <a:lnTo>
                      <a:pt x="794" y="1360"/>
                    </a:lnTo>
                    <a:lnTo>
                      <a:pt x="794" y="1304"/>
                    </a:lnTo>
                    <a:lnTo>
                      <a:pt x="850" y="1304"/>
                    </a:lnTo>
                    <a:lnTo>
                      <a:pt x="850" y="1247"/>
                    </a:lnTo>
                    <a:lnTo>
                      <a:pt x="737" y="1247"/>
                    </a:lnTo>
                    <a:lnTo>
                      <a:pt x="737" y="1134"/>
                    </a:lnTo>
                    <a:lnTo>
                      <a:pt x="680" y="1134"/>
                    </a:lnTo>
                    <a:lnTo>
                      <a:pt x="680" y="1077"/>
                    </a:lnTo>
                    <a:lnTo>
                      <a:pt x="624" y="1077"/>
                    </a:lnTo>
                    <a:lnTo>
                      <a:pt x="624" y="1020"/>
                    </a:lnTo>
                    <a:lnTo>
                      <a:pt x="567" y="1020"/>
                    </a:lnTo>
                    <a:lnTo>
                      <a:pt x="567" y="963"/>
                    </a:lnTo>
                    <a:lnTo>
                      <a:pt x="283" y="963"/>
                    </a:lnTo>
                    <a:lnTo>
                      <a:pt x="283" y="793"/>
                    </a:lnTo>
                    <a:lnTo>
                      <a:pt x="170" y="793"/>
                    </a:lnTo>
                    <a:lnTo>
                      <a:pt x="170" y="623"/>
                    </a:lnTo>
                    <a:lnTo>
                      <a:pt x="227" y="623"/>
                    </a:lnTo>
                    <a:lnTo>
                      <a:pt x="227" y="567"/>
                    </a:lnTo>
                    <a:lnTo>
                      <a:pt x="113" y="567"/>
                    </a:lnTo>
                    <a:lnTo>
                      <a:pt x="113" y="396"/>
                    </a:lnTo>
                    <a:lnTo>
                      <a:pt x="0" y="396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283"/>
                    </a:lnTo>
                    <a:lnTo>
                      <a:pt x="113" y="283"/>
                    </a:lnTo>
                    <a:lnTo>
                      <a:pt x="113" y="170"/>
                    </a:lnTo>
                    <a:lnTo>
                      <a:pt x="170" y="170"/>
                    </a:lnTo>
                    <a:lnTo>
                      <a:pt x="170" y="113"/>
                    </a:lnTo>
                    <a:lnTo>
                      <a:pt x="283" y="113"/>
                    </a:lnTo>
                    <a:lnTo>
                      <a:pt x="283" y="56"/>
                    </a:lnTo>
                    <a:lnTo>
                      <a:pt x="340" y="56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56"/>
                    </a:lnTo>
                    <a:lnTo>
                      <a:pt x="453" y="113"/>
                    </a:lnTo>
                    <a:lnTo>
                      <a:pt x="453" y="340"/>
                    </a:lnTo>
                    <a:lnTo>
                      <a:pt x="510" y="340"/>
                    </a:lnTo>
                    <a:lnTo>
                      <a:pt x="510" y="453"/>
                    </a:lnTo>
                    <a:lnTo>
                      <a:pt x="624" y="453"/>
                    </a:lnTo>
                    <a:lnTo>
                      <a:pt x="624" y="510"/>
                    </a:lnTo>
                    <a:lnTo>
                      <a:pt x="680" y="510"/>
                    </a:lnTo>
                    <a:lnTo>
                      <a:pt x="680" y="567"/>
                    </a:lnTo>
                    <a:lnTo>
                      <a:pt x="624" y="567"/>
                    </a:lnTo>
                    <a:lnTo>
                      <a:pt x="624" y="623"/>
                    </a:lnTo>
                    <a:lnTo>
                      <a:pt x="680" y="623"/>
                    </a:lnTo>
                    <a:lnTo>
                      <a:pt x="680" y="793"/>
                    </a:lnTo>
                    <a:lnTo>
                      <a:pt x="794" y="793"/>
                    </a:lnTo>
                    <a:lnTo>
                      <a:pt x="794" y="907"/>
                    </a:lnTo>
                    <a:lnTo>
                      <a:pt x="964" y="907"/>
                    </a:lnTo>
                    <a:lnTo>
                      <a:pt x="964" y="793"/>
                    </a:lnTo>
                    <a:lnTo>
                      <a:pt x="1020" y="793"/>
                    </a:lnTo>
                    <a:lnTo>
                      <a:pt x="1020" y="737"/>
                    </a:lnTo>
                    <a:lnTo>
                      <a:pt x="1077" y="737"/>
                    </a:lnTo>
                    <a:lnTo>
                      <a:pt x="1077" y="680"/>
                    </a:lnTo>
                    <a:lnTo>
                      <a:pt x="1134" y="680"/>
                    </a:lnTo>
                    <a:lnTo>
                      <a:pt x="1134" y="737"/>
                    </a:lnTo>
                    <a:lnTo>
                      <a:pt x="1191" y="737"/>
                    </a:lnTo>
                    <a:lnTo>
                      <a:pt x="1191" y="793"/>
                    </a:lnTo>
                    <a:lnTo>
                      <a:pt x="1304" y="793"/>
                    </a:lnTo>
                    <a:lnTo>
                      <a:pt x="1304" y="737"/>
                    </a:lnTo>
                    <a:lnTo>
                      <a:pt x="1474" y="737"/>
                    </a:lnTo>
                    <a:lnTo>
                      <a:pt x="1474" y="793"/>
                    </a:lnTo>
                    <a:lnTo>
                      <a:pt x="1531" y="793"/>
                    </a:lnTo>
                    <a:lnTo>
                      <a:pt x="1531" y="907"/>
                    </a:lnTo>
                    <a:lnTo>
                      <a:pt x="1588" y="907"/>
                    </a:lnTo>
                    <a:lnTo>
                      <a:pt x="1588" y="1020"/>
                    </a:lnTo>
                    <a:lnTo>
                      <a:pt x="1644" y="1020"/>
                    </a:lnTo>
                    <a:lnTo>
                      <a:pt x="1644" y="1134"/>
                    </a:lnTo>
                    <a:lnTo>
                      <a:pt x="1588" y="1134"/>
                    </a:lnTo>
                    <a:lnTo>
                      <a:pt x="1588" y="1190"/>
                    </a:lnTo>
                    <a:lnTo>
                      <a:pt x="1531" y="1190"/>
                    </a:lnTo>
                    <a:lnTo>
                      <a:pt x="1531" y="1247"/>
                    </a:lnTo>
                    <a:lnTo>
                      <a:pt x="1417" y="1247"/>
                    </a:lnTo>
                    <a:lnTo>
                      <a:pt x="1417" y="1304"/>
                    </a:lnTo>
                    <a:lnTo>
                      <a:pt x="1247" y="1304"/>
                    </a:lnTo>
                    <a:lnTo>
                      <a:pt x="1247" y="1417"/>
                    </a:lnTo>
                    <a:lnTo>
                      <a:pt x="1191" y="1417"/>
                    </a:lnTo>
                    <a:lnTo>
                      <a:pt x="1191" y="1474"/>
                    </a:lnTo>
                    <a:lnTo>
                      <a:pt x="1077" y="1474"/>
                    </a:lnTo>
                    <a:lnTo>
                      <a:pt x="1077" y="1530"/>
                    </a:lnTo>
                    <a:lnTo>
                      <a:pt x="964" y="1530"/>
                    </a:lnTo>
                    <a:lnTo>
                      <a:pt x="964" y="1587"/>
                    </a:lnTo>
                    <a:lnTo>
                      <a:pt x="850" y="1587"/>
                    </a:lnTo>
                    <a:lnTo>
                      <a:pt x="850" y="1701"/>
                    </a:lnTo>
                    <a:lnTo>
                      <a:pt x="737" y="1701"/>
                    </a:lnTo>
                    <a:lnTo>
                      <a:pt x="737" y="164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0" name="Freeform 316"/>
              <p:cNvSpPr>
                <a:spLocks/>
              </p:cNvSpPr>
              <p:nvPr/>
            </p:nvSpPr>
            <p:spPr bwMode="auto">
              <a:xfrm>
                <a:off x="1153" y="5846"/>
                <a:ext cx="737" cy="794"/>
              </a:xfrm>
              <a:custGeom>
                <a:avLst/>
                <a:gdLst>
                  <a:gd name="T0" fmla="*/ 340 w 737"/>
                  <a:gd name="T1" fmla="*/ 794 h 794"/>
                  <a:gd name="T2" fmla="*/ 340 w 737"/>
                  <a:gd name="T3" fmla="*/ 681 h 794"/>
                  <a:gd name="T4" fmla="*/ 283 w 737"/>
                  <a:gd name="T5" fmla="*/ 681 h 794"/>
                  <a:gd name="T6" fmla="*/ 283 w 737"/>
                  <a:gd name="T7" fmla="*/ 624 h 794"/>
                  <a:gd name="T8" fmla="*/ 170 w 737"/>
                  <a:gd name="T9" fmla="*/ 624 h 794"/>
                  <a:gd name="T10" fmla="*/ 170 w 737"/>
                  <a:gd name="T11" fmla="*/ 454 h 794"/>
                  <a:gd name="T12" fmla="*/ 57 w 737"/>
                  <a:gd name="T13" fmla="*/ 454 h 794"/>
                  <a:gd name="T14" fmla="*/ 57 w 737"/>
                  <a:gd name="T15" fmla="*/ 397 h 794"/>
                  <a:gd name="T16" fmla="*/ 0 w 737"/>
                  <a:gd name="T17" fmla="*/ 397 h 794"/>
                  <a:gd name="T18" fmla="*/ 0 w 737"/>
                  <a:gd name="T19" fmla="*/ 227 h 794"/>
                  <a:gd name="T20" fmla="*/ 57 w 737"/>
                  <a:gd name="T21" fmla="*/ 227 h 794"/>
                  <a:gd name="T22" fmla="*/ 57 w 737"/>
                  <a:gd name="T23" fmla="*/ 114 h 794"/>
                  <a:gd name="T24" fmla="*/ 0 w 737"/>
                  <a:gd name="T25" fmla="*/ 114 h 794"/>
                  <a:gd name="T26" fmla="*/ 0 w 737"/>
                  <a:gd name="T27" fmla="*/ 0 h 794"/>
                  <a:gd name="T28" fmla="*/ 170 w 737"/>
                  <a:gd name="T29" fmla="*/ 0 h 794"/>
                  <a:gd name="T30" fmla="*/ 170 w 737"/>
                  <a:gd name="T31" fmla="*/ 57 h 794"/>
                  <a:gd name="T32" fmla="*/ 283 w 737"/>
                  <a:gd name="T33" fmla="*/ 57 h 794"/>
                  <a:gd name="T34" fmla="*/ 283 w 737"/>
                  <a:gd name="T35" fmla="*/ 114 h 794"/>
                  <a:gd name="T36" fmla="*/ 340 w 737"/>
                  <a:gd name="T37" fmla="*/ 114 h 794"/>
                  <a:gd name="T38" fmla="*/ 340 w 737"/>
                  <a:gd name="T39" fmla="*/ 171 h 794"/>
                  <a:gd name="T40" fmla="*/ 453 w 737"/>
                  <a:gd name="T41" fmla="*/ 171 h 794"/>
                  <a:gd name="T42" fmla="*/ 453 w 737"/>
                  <a:gd name="T43" fmla="*/ 114 h 794"/>
                  <a:gd name="T44" fmla="*/ 567 w 737"/>
                  <a:gd name="T45" fmla="*/ 114 h 794"/>
                  <a:gd name="T46" fmla="*/ 567 w 737"/>
                  <a:gd name="T47" fmla="*/ 171 h 794"/>
                  <a:gd name="T48" fmla="*/ 624 w 737"/>
                  <a:gd name="T49" fmla="*/ 171 h 794"/>
                  <a:gd name="T50" fmla="*/ 624 w 737"/>
                  <a:gd name="T51" fmla="*/ 227 h 794"/>
                  <a:gd name="T52" fmla="*/ 680 w 737"/>
                  <a:gd name="T53" fmla="*/ 227 h 794"/>
                  <a:gd name="T54" fmla="*/ 680 w 737"/>
                  <a:gd name="T55" fmla="*/ 284 h 794"/>
                  <a:gd name="T56" fmla="*/ 737 w 737"/>
                  <a:gd name="T57" fmla="*/ 284 h 794"/>
                  <a:gd name="T58" fmla="*/ 737 w 737"/>
                  <a:gd name="T59" fmla="*/ 341 h 794"/>
                  <a:gd name="T60" fmla="*/ 680 w 737"/>
                  <a:gd name="T61" fmla="*/ 341 h 794"/>
                  <a:gd name="T62" fmla="*/ 680 w 737"/>
                  <a:gd name="T63" fmla="*/ 454 h 794"/>
                  <a:gd name="T64" fmla="*/ 624 w 737"/>
                  <a:gd name="T65" fmla="*/ 454 h 794"/>
                  <a:gd name="T66" fmla="*/ 624 w 737"/>
                  <a:gd name="T67" fmla="*/ 511 h 794"/>
                  <a:gd name="T68" fmla="*/ 567 w 737"/>
                  <a:gd name="T69" fmla="*/ 511 h 794"/>
                  <a:gd name="T70" fmla="*/ 567 w 737"/>
                  <a:gd name="T71" fmla="*/ 681 h 794"/>
                  <a:gd name="T72" fmla="*/ 453 w 737"/>
                  <a:gd name="T73" fmla="*/ 681 h 794"/>
                  <a:gd name="T74" fmla="*/ 453 w 737"/>
                  <a:gd name="T75" fmla="*/ 794 h 794"/>
                  <a:gd name="T76" fmla="*/ 340 w 737"/>
                  <a:gd name="T77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737" h="794">
                    <a:moveTo>
                      <a:pt x="340" y="794"/>
                    </a:moveTo>
                    <a:lnTo>
                      <a:pt x="340" y="681"/>
                    </a:lnTo>
                    <a:lnTo>
                      <a:pt x="283" y="681"/>
                    </a:lnTo>
                    <a:lnTo>
                      <a:pt x="283" y="624"/>
                    </a:lnTo>
                    <a:lnTo>
                      <a:pt x="170" y="624"/>
                    </a:lnTo>
                    <a:lnTo>
                      <a:pt x="170" y="454"/>
                    </a:lnTo>
                    <a:lnTo>
                      <a:pt x="57" y="454"/>
                    </a:lnTo>
                    <a:lnTo>
                      <a:pt x="57" y="397"/>
                    </a:lnTo>
                    <a:lnTo>
                      <a:pt x="0" y="397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83" y="57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171"/>
                    </a:lnTo>
                    <a:lnTo>
                      <a:pt x="453" y="171"/>
                    </a:lnTo>
                    <a:lnTo>
                      <a:pt x="453" y="114"/>
                    </a:lnTo>
                    <a:lnTo>
                      <a:pt x="567" y="114"/>
                    </a:lnTo>
                    <a:lnTo>
                      <a:pt x="567" y="171"/>
                    </a:lnTo>
                    <a:lnTo>
                      <a:pt x="624" y="171"/>
                    </a:lnTo>
                    <a:lnTo>
                      <a:pt x="624" y="227"/>
                    </a:lnTo>
                    <a:lnTo>
                      <a:pt x="680" y="227"/>
                    </a:lnTo>
                    <a:lnTo>
                      <a:pt x="680" y="284"/>
                    </a:lnTo>
                    <a:lnTo>
                      <a:pt x="737" y="284"/>
                    </a:lnTo>
                    <a:lnTo>
                      <a:pt x="737" y="341"/>
                    </a:lnTo>
                    <a:lnTo>
                      <a:pt x="680" y="341"/>
                    </a:lnTo>
                    <a:lnTo>
                      <a:pt x="680" y="454"/>
                    </a:lnTo>
                    <a:lnTo>
                      <a:pt x="624" y="454"/>
                    </a:lnTo>
                    <a:lnTo>
                      <a:pt x="624" y="511"/>
                    </a:lnTo>
                    <a:lnTo>
                      <a:pt x="567" y="511"/>
                    </a:lnTo>
                    <a:lnTo>
                      <a:pt x="567" y="681"/>
                    </a:lnTo>
                    <a:lnTo>
                      <a:pt x="453" y="681"/>
                    </a:lnTo>
                    <a:lnTo>
                      <a:pt x="453" y="794"/>
                    </a:lnTo>
                    <a:lnTo>
                      <a:pt x="34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1" name="Freeform 317"/>
              <p:cNvSpPr>
                <a:spLocks/>
              </p:cNvSpPr>
              <p:nvPr/>
            </p:nvSpPr>
            <p:spPr bwMode="auto">
              <a:xfrm>
                <a:off x="1039" y="5450"/>
                <a:ext cx="1134" cy="680"/>
              </a:xfrm>
              <a:custGeom>
                <a:avLst/>
                <a:gdLst>
                  <a:gd name="T0" fmla="*/ 1134 w 1134"/>
                  <a:gd name="T1" fmla="*/ 0 h 680"/>
                  <a:gd name="T2" fmla="*/ 1134 w 1134"/>
                  <a:gd name="T3" fmla="*/ 170 h 680"/>
                  <a:gd name="T4" fmla="*/ 1078 w 1134"/>
                  <a:gd name="T5" fmla="*/ 170 h 680"/>
                  <a:gd name="T6" fmla="*/ 1078 w 1134"/>
                  <a:gd name="T7" fmla="*/ 226 h 680"/>
                  <a:gd name="T8" fmla="*/ 1134 w 1134"/>
                  <a:gd name="T9" fmla="*/ 226 h 680"/>
                  <a:gd name="T10" fmla="*/ 1134 w 1134"/>
                  <a:gd name="T11" fmla="*/ 396 h 680"/>
                  <a:gd name="T12" fmla="*/ 1078 w 1134"/>
                  <a:gd name="T13" fmla="*/ 396 h 680"/>
                  <a:gd name="T14" fmla="*/ 1078 w 1134"/>
                  <a:gd name="T15" fmla="*/ 567 h 680"/>
                  <a:gd name="T16" fmla="*/ 1021 w 1134"/>
                  <a:gd name="T17" fmla="*/ 567 h 680"/>
                  <a:gd name="T18" fmla="*/ 1021 w 1134"/>
                  <a:gd name="T19" fmla="*/ 623 h 680"/>
                  <a:gd name="T20" fmla="*/ 964 w 1134"/>
                  <a:gd name="T21" fmla="*/ 623 h 680"/>
                  <a:gd name="T22" fmla="*/ 964 w 1134"/>
                  <a:gd name="T23" fmla="*/ 680 h 680"/>
                  <a:gd name="T24" fmla="*/ 794 w 1134"/>
                  <a:gd name="T25" fmla="*/ 680 h 680"/>
                  <a:gd name="T26" fmla="*/ 794 w 1134"/>
                  <a:gd name="T27" fmla="*/ 623 h 680"/>
                  <a:gd name="T28" fmla="*/ 738 w 1134"/>
                  <a:gd name="T29" fmla="*/ 623 h 680"/>
                  <a:gd name="T30" fmla="*/ 738 w 1134"/>
                  <a:gd name="T31" fmla="*/ 567 h 680"/>
                  <a:gd name="T32" fmla="*/ 681 w 1134"/>
                  <a:gd name="T33" fmla="*/ 567 h 680"/>
                  <a:gd name="T34" fmla="*/ 681 w 1134"/>
                  <a:gd name="T35" fmla="*/ 510 h 680"/>
                  <a:gd name="T36" fmla="*/ 567 w 1134"/>
                  <a:gd name="T37" fmla="*/ 510 h 680"/>
                  <a:gd name="T38" fmla="*/ 567 w 1134"/>
                  <a:gd name="T39" fmla="*/ 567 h 680"/>
                  <a:gd name="T40" fmla="*/ 454 w 1134"/>
                  <a:gd name="T41" fmla="*/ 567 h 680"/>
                  <a:gd name="T42" fmla="*/ 454 w 1134"/>
                  <a:gd name="T43" fmla="*/ 510 h 680"/>
                  <a:gd name="T44" fmla="*/ 397 w 1134"/>
                  <a:gd name="T45" fmla="*/ 510 h 680"/>
                  <a:gd name="T46" fmla="*/ 397 w 1134"/>
                  <a:gd name="T47" fmla="*/ 453 h 680"/>
                  <a:gd name="T48" fmla="*/ 284 w 1134"/>
                  <a:gd name="T49" fmla="*/ 453 h 680"/>
                  <a:gd name="T50" fmla="*/ 284 w 1134"/>
                  <a:gd name="T51" fmla="*/ 396 h 680"/>
                  <a:gd name="T52" fmla="*/ 114 w 1134"/>
                  <a:gd name="T53" fmla="*/ 396 h 680"/>
                  <a:gd name="T54" fmla="*/ 114 w 1134"/>
                  <a:gd name="T55" fmla="*/ 453 h 680"/>
                  <a:gd name="T56" fmla="*/ 57 w 1134"/>
                  <a:gd name="T57" fmla="*/ 453 h 680"/>
                  <a:gd name="T58" fmla="*/ 57 w 1134"/>
                  <a:gd name="T59" fmla="*/ 396 h 680"/>
                  <a:gd name="T60" fmla="*/ 0 w 1134"/>
                  <a:gd name="T61" fmla="*/ 396 h 680"/>
                  <a:gd name="T62" fmla="*/ 0 w 1134"/>
                  <a:gd name="T63" fmla="*/ 283 h 680"/>
                  <a:gd name="T64" fmla="*/ 227 w 1134"/>
                  <a:gd name="T65" fmla="*/ 283 h 680"/>
                  <a:gd name="T66" fmla="*/ 227 w 1134"/>
                  <a:gd name="T67" fmla="*/ 226 h 680"/>
                  <a:gd name="T68" fmla="*/ 284 w 1134"/>
                  <a:gd name="T69" fmla="*/ 226 h 680"/>
                  <a:gd name="T70" fmla="*/ 284 w 1134"/>
                  <a:gd name="T71" fmla="*/ 170 h 680"/>
                  <a:gd name="T72" fmla="*/ 341 w 1134"/>
                  <a:gd name="T73" fmla="*/ 170 h 680"/>
                  <a:gd name="T74" fmla="*/ 341 w 1134"/>
                  <a:gd name="T75" fmla="*/ 340 h 680"/>
                  <a:gd name="T76" fmla="*/ 454 w 1134"/>
                  <a:gd name="T77" fmla="*/ 340 h 680"/>
                  <a:gd name="T78" fmla="*/ 454 w 1134"/>
                  <a:gd name="T79" fmla="*/ 283 h 680"/>
                  <a:gd name="T80" fmla="*/ 567 w 1134"/>
                  <a:gd name="T81" fmla="*/ 283 h 680"/>
                  <a:gd name="T82" fmla="*/ 567 w 1134"/>
                  <a:gd name="T83" fmla="*/ 113 h 680"/>
                  <a:gd name="T84" fmla="*/ 681 w 1134"/>
                  <a:gd name="T85" fmla="*/ 113 h 680"/>
                  <a:gd name="T86" fmla="*/ 681 w 1134"/>
                  <a:gd name="T87" fmla="*/ 226 h 680"/>
                  <a:gd name="T88" fmla="*/ 794 w 1134"/>
                  <a:gd name="T89" fmla="*/ 226 h 680"/>
                  <a:gd name="T90" fmla="*/ 794 w 1134"/>
                  <a:gd name="T91" fmla="*/ 283 h 680"/>
                  <a:gd name="T92" fmla="*/ 908 w 1134"/>
                  <a:gd name="T93" fmla="*/ 283 h 680"/>
                  <a:gd name="T94" fmla="*/ 908 w 1134"/>
                  <a:gd name="T95" fmla="*/ 170 h 680"/>
                  <a:gd name="T96" fmla="*/ 964 w 1134"/>
                  <a:gd name="T97" fmla="*/ 170 h 680"/>
                  <a:gd name="T98" fmla="*/ 964 w 1134"/>
                  <a:gd name="T99" fmla="*/ 113 h 680"/>
                  <a:gd name="T100" fmla="*/ 1021 w 1134"/>
                  <a:gd name="T101" fmla="*/ 113 h 680"/>
                  <a:gd name="T102" fmla="*/ 1021 w 1134"/>
                  <a:gd name="T103" fmla="*/ 56 h 680"/>
                  <a:gd name="T104" fmla="*/ 1078 w 1134"/>
                  <a:gd name="T105" fmla="*/ 56 h 680"/>
                  <a:gd name="T106" fmla="*/ 1078 w 1134"/>
                  <a:gd name="T107" fmla="*/ 0 h 680"/>
                  <a:gd name="T108" fmla="*/ 1134 w 1134"/>
                  <a:gd name="T109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134" h="680">
                    <a:moveTo>
                      <a:pt x="1134" y="0"/>
                    </a:moveTo>
                    <a:lnTo>
                      <a:pt x="1134" y="170"/>
                    </a:lnTo>
                    <a:lnTo>
                      <a:pt x="1078" y="170"/>
                    </a:lnTo>
                    <a:lnTo>
                      <a:pt x="1078" y="226"/>
                    </a:lnTo>
                    <a:lnTo>
                      <a:pt x="1134" y="226"/>
                    </a:lnTo>
                    <a:lnTo>
                      <a:pt x="1134" y="396"/>
                    </a:lnTo>
                    <a:lnTo>
                      <a:pt x="1078" y="396"/>
                    </a:lnTo>
                    <a:lnTo>
                      <a:pt x="1078" y="567"/>
                    </a:lnTo>
                    <a:lnTo>
                      <a:pt x="1021" y="567"/>
                    </a:lnTo>
                    <a:lnTo>
                      <a:pt x="1021" y="623"/>
                    </a:lnTo>
                    <a:lnTo>
                      <a:pt x="964" y="623"/>
                    </a:lnTo>
                    <a:lnTo>
                      <a:pt x="964" y="680"/>
                    </a:lnTo>
                    <a:lnTo>
                      <a:pt x="794" y="680"/>
                    </a:lnTo>
                    <a:lnTo>
                      <a:pt x="794" y="623"/>
                    </a:lnTo>
                    <a:lnTo>
                      <a:pt x="738" y="623"/>
                    </a:lnTo>
                    <a:lnTo>
                      <a:pt x="738" y="567"/>
                    </a:lnTo>
                    <a:lnTo>
                      <a:pt x="681" y="567"/>
                    </a:lnTo>
                    <a:lnTo>
                      <a:pt x="681" y="510"/>
                    </a:lnTo>
                    <a:lnTo>
                      <a:pt x="567" y="510"/>
                    </a:lnTo>
                    <a:lnTo>
                      <a:pt x="567" y="567"/>
                    </a:lnTo>
                    <a:lnTo>
                      <a:pt x="454" y="567"/>
                    </a:lnTo>
                    <a:lnTo>
                      <a:pt x="454" y="510"/>
                    </a:lnTo>
                    <a:lnTo>
                      <a:pt x="397" y="510"/>
                    </a:lnTo>
                    <a:lnTo>
                      <a:pt x="397" y="453"/>
                    </a:lnTo>
                    <a:lnTo>
                      <a:pt x="284" y="453"/>
                    </a:lnTo>
                    <a:lnTo>
                      <a:pt x="284" y="396"/>
                    </a:lnTo>
                    <a:lnTo>
                      <a:pt x="114" y="396"/>
                    </a:lnTo>
                    <a:lnTo>
                      <a:pt x="114" y="453"/>
                    </a:lnTo>
                    <a:lnTo>
                      <a:pt x="57" y="453"/>
                    </a:lnTo>
                    <a:lnTo>
                      <a:pt x="57" y="396"/>
                    </a:lnTo>
                    <a:lnTo>
                      <a:pt x="0" y="396"/>
                    </a:lnTo>
                    <a:lnTo>
                      <a:pt x="0" y="283"/>
                    </a:lnTo>
                    <a:lnTo>
                      <a:pt x="227" y="283"/>
                    </a:lnTo>
                    <a:lnTo>
                      <a:pt x="227" y="226"/>
                    </a:lnTo>
                    <a:lnTo>
                      <a:pt x="284" y="226"/>
                    </a:lnTo>
                    <a:lnTo>
                      <a:pt x="284" y="170"/>
                    </a:lnTo>
                    <a:lnTo>
                      <a:pt x="341" y="170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454" y="283"/>
                    </a:lnTo>
                    <a:lnTo>
                      <a:pt x="567" y="283"/>
                    </a:lnTo>
                    <a:lnTo>
                      <a:pt x="567" y="113"/>
                    </a:lnTo>
                    <a:lnTo>
                      <a:pt x="681" y="113"/>
                    </a:lnTo>
                    <a:lnTo>
                      <a:pt x="681" y="226"/>
                    </a:lnTo>
                    <a:lnTo>
                      <a:pt x="794" y="226"/>
                    </a:lnTo>
                    <a:lnTo>
                      <a:pt x="794" y="283"/>
                    </a:lnTo>
                    <a:lnTo>
                      <a:pt x="908" y="283"/>
                    </a:lnTo>
                    <a:lnTo>
                      <a:pt x="908" y="170"/>
                    </a:lnTo>
                    <a:lnTo>
                      <a:pt x="964" y="170"/>
                    </a:lnTo>
                    <a:lnTo>
                      <a:pt x="964" y="113"/>
                    </a:lnTo>
                    <a:lnTo>
                      <a:pt x="1021" y="113"/>
                    </a:lnTo>
                    <a:lnTo>
                      <a:pt x="1021" y="56"/>
                    </a:lnTo>
                    <a:lnTo>
                      <a:pt x="1078" y="56"/>
                    </a:lnTo>
                    <a:lnTo>
                      <a:pt x="1078" y="0"/>
                    </a:lnTo>
                    <a:lnTo>
                      <a:pt x="113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2" name="Freeform 318"/>
              <p:cNvSpPr>
                <a:spLocks/>
              </p:cNvSpPr>
              <p:nvPr/>
            </p:nvSpPr>
            <p:spPr bwMode="auto">
              <a:xfrm>
                <a:off x="2797" y="5790"/>
                <a:ext cx="567" cy="1020"/>
              </a:xfrm>
              <a:custGeom>
                <a:avLst/>
                <a:gdLst>
                  <a:gd name="T0" fmla="*/ 454 w 567"/>
                  <a:gd name="T1" fmla="*/ 1020 h 1020"/>
                  <a:gd name="T2" fmla="*/ 567 w 567"/>
                  <a:gd name="T3" fmla="*/ 1020 h 1020"/>
                  <a:gd name="T4" fmla="*/ 567 w 567"/>
                  <a:gd name="T5" fmla="*/ 850 h 1020"/>
                  <a:gd name="T6" fmla="*/ 511 w 567"/>
                  <a:gd name="T7" fmla="*/ 850 h 1020"/>
                  <a:gd name="T8" fmla="*/ 511 w 567"/>
                  <a:gd name="T9" fmla="*/ 737 h 1020"/>
                  <a:gd name="T10" fmla="*/ 567 w 567"/>
                  <a:gd name="T11" fmla="*/ 737 h 1020"/>
                  <a:gd name="T12" fmla="*/ 567 w 567"/>
                  <a:gd name="T13" fmla="*/ 623 h 1020"/>
                  <a:gd name="T14" fmla="*/ 567 w 567"/>
                  <a:gd name="T15" fmla="*/ 567 h 1020"/>
                  <a:gd name="T16" fmla="*/ 511 w 567"/>
                  <a:gd name="T17" fmla="*/ 567 h 1020"/>
                  <a:gd name="T18" fmla="*/ 511 w 567"/>
                  <a:gd name="T19" fmla="*/ 510 h 1020"/>
                  <a:gd name="T20" fmla="*/ 454 w 567"/>
                  <a:gd name="T21" fmla="*/ 510 h 1020"/>
                  <a:gd name="T22" fmla="*/ 454 w 567"/>
                  <a:gd name="T23" fmla="*/ 453 h 1020"/>
                  <a:gd name="T24" fmla="*/ 397 w 567"/>
                  <a:gd name="T25" fmla="*/ 453 h 1020"/>
                  <a:gd name="T26" fmla="*/ 397 w 567"/>
                  <a:gd name="T27" fmla="*/ 283 h 1020"/>
                  <a:gd name="T28" fmla="*/ 340 w 567"/>
                  <a:gd name="T29" fmla="*/ 283 h 1020"/>
                  <a:gd name="T30" fmla="*/ 340 w 567"/>
                  <a:gd name="T31" fmla="*/ 56 h 1020"/>
                  <a:gd name="T32" fmla="*/ 284 w 567"/>
                  <a:gd name="T33" fmla="*/ 56 h 1020"/>
                  <a:gd name="T34" fmla="*/ 284 w 567"/>
                  <a:gd name="T35" fmla="*/ 0 h 1020"/>
                  <a:gd name="T36" fmla="*/ 170 w 567"/>
                  <a:gd name="T37" fmla="*/ 0 h 1020"/>
                  <a:gd name="T38" fmla="*/ 170 w 567"/>
                  <a:gd name="T39" fmla="*/ 283 h 1020"/>
                  <a:gd name="T40" fmla="*/ 114 w 567"/>
                  <a:gd name="T41" fmla="*/ 283 h 1020"/>
                  <a:gd name="T42" fmla="*/ 114 w 567"/>
                  <a:gd name="T43" fmla="*/ 397 h 1020"/>
                  <a:gd name="T44" fmla="*/ 57 w 567"/>
                  <a:gd name="T45" fmla="*/ 397 h 1020"/>
                  <a:gd name="T46" fmla="*/ 57 w 567"/>
                  <a:gd name="T47" fmla="*/ 453 h 1020"/>
                  <a:gd name="T48" fmla="*/ 0 w 567"/>
                  <a:gd name="T49" fmla="*/ 453 h 1020"/>
                  <a:gd name="T50" fmla="*/ 0 w 567"/>
                  <a:gd name="T51" fmla="*/ 510 h 1020"/>
                  <a:gd name="T52" fmla="*/ 57 w 567"/>
                  <a:gd name="T53" fmla="*/ 510 h 1020"/>
                  <a:gd name="T54" fmla="*/ 57 w 567"/>
                  <a:gd name="T55" fmla="*/ 567 h 1020"/>
                  <a:gd name="T56" fmla="*/ 114 w 567"/>
                  <a:gd name="T57" fmla="*/ 567 h 1020"/>
                  <a:gd name="T58" fmla="*/ 114 w 567"/>
                  <a:gd name="T59" fmla="*/ 623 h 1020"/>
                  <a:gd name="T60" fmla="*/ 57 w 567"/>
                  <a:gd name="T61" fmla="*/ 623 h 1020"/>
                  <a:gd name="T62" fmla="*/ 57 w 567"/>
                  <a:gd name="T63" fmla="*/ 794 h 1020"/>
                  <a:gd name="T64" fmla="*/ 0 w 567"/>
                  <a:gd name="T65" fmla="*/ 794 h 1020"/>
                  <a:gd name="T66" fmla="*/ 0 w 567"/>
                  <a:gd name="T67" fmla="*/ 907 h 1020"/>
                  <a:gd name="T68" fmla="*/ 57 w 567"/>
                  <a:gd name="T69" fmla="*/ 907 h 1020"/>
                  <a:gd name="T70" fmla="*/ 57 w 567"/>
                  <a:gd name="T71" fmla="*/ 964 h 1020"/>
                  <a:gd name="T72" fmla="*/ 114 w 567"/>
                  <a:gd name="T73" fmla="*/ 964 h 1020"/>
                  <a:gd name="T74" fmla="*/ 114 w 567"/>
                  <a:gd name="T75" fmla="*/ 1020 h 1020"/>
                  <a:gd name="T76" fmla="*/ 227 w 567"/>
                  <a:gd name="T77" fmla="*/ 1020 h 1020"/>
                  <a:gd name="T78" fmla="*/ 227 w 567"/>
                  <a:gd name="T79" fmla="*/ 964 h 1020"/>
                  <a:gd name="T80" fmla="*/ 340 w 567"/>
                  <a:gd name="T81" fmla="*/ 964 h 1020"/>
                  <a:gd name="T82" fmla="*/ 397 w 567"/>
                  <a:gd name="T83" fmla="*/ 964 h 1020"/>
                  <a:gd name="T84" fmla="*/ 397 w 567"/>
                  <a:gd name="T85" fmla="*/ 1020 h 1020"/>
                  <a:gd name="T86" fmla="*/ 454 w 567"/>
                  <a:gd name="T87" fmla="*/ 102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567" h="1020">
                    <a:moveTo>
                      <a:pt x="454" y="1020"/>
                    </a:moveTo>
                    <a:lnTo>
                      <a:pt x="567" y="1020"/>
                    </a:lnTo>
                    <a:lnTo>
                      <a:pt x="567" y="850"/>
                    </a:lnTo>
                    <a:lnTo>
                      <a:pt x="511" y="850"/>
                    </a:lnTo>
                    <a:lnTo>
                      <a:pt x="511" y="737"/>
                    </a:lnTo>
                    <a:lnTo>
                      <a:pt x="567" y="737"/>
                    </a:lnTo>
                    <a:lnTo>
                      <a:pt x="567" y="623"/>
                    </a:lnTo>
                    <a:lnTo>
                      <a:pt x="567" y="567"/>
                    </a:lnTo>
                    <a:lnTo>
                      <a:pt x="511" y="567"/>
                    </a:lnTo>
                    <a:lnTo>
                      <a:pt x="511" y="510"/>
                    </a:lnTo>
                    <a:lnTo>
                      <a:pt x="454" y="510"/>
                    </a:lnTo>
                    <a:lnTo>
                      <a:pt x="454" y="453"/>
                    </a:lnTo>
                    <a:lnTo>
                      <a:pt x="397" y="453"/>
                    </a:lnTo>
                    <a:lnTo>
                      <a:pt x="397" y="283"/>
                    </a:lnTo>
                    <a:lnTo>
                      <a:pt x="340" y="283"/>
                    </a:lnTo>
                    <a:lnTo>
                      <a:pt x="340" y="56"/>
                    </a:lnTo>
                    <a:lnTo>
                      <a:pt x="284" y="56"/>
                    </a:lnTo>
                    <a:lnTo>
                      <a:pt x="284" y="0"/>
                    </a:lnTo>
                    <a:lnTo>
                      <a:pt x="170" y="0"/>
                    </a:lnTo>
                    <a:lnTo>
                      <a:pt x="170" y="283"/>
                    </a:lnTo>
                    <a:lnTo>
                      <a:pt x="114" y="283"/>
                    </a:lnTo>
                    <a:lnTo>
                      <a:pt x="114" y="397"/>
                    </a:lnTo>
                    <a:lnTo>
                      <a:pt x="57" y="397"/>
                    </a:lnTo>
                    <a:lnTo>
                      <a:pt x="57" y="453"/>
                    </a:lnTo>
                    <a:lnTo>
                      <a:pt x="0" y="453"/>
                    </a:lnTo>
                    <a:lnTo>
                      <a:pt x="0" y="510"/>
                    </a:lnTo>
                    <a:lnTo>
                      <a:pt x="57" y="510"/>
                    </a:lnTo>
                    <a:lnTo>
                      <a:pt x="57" y="567"/>
                    </a:lnTo>
                    <a:lnTo>
                      <a:pt x="114" y="567"/>
                    </a:lnTo>
                    <a:lnTo>
                      <a:pt x="114" y="623"/>
                    </a:lnTo>
                    <a:lnTo>
                      <a:pt x="57" y="623"/>
                    </a:lnTo>
                    <a:lnTo>
                      <a:pt x="57" y="794"/>
                    </a:lnTo>
                    <a:lnTo>
                      <a:pt x="0" y="794"/>
                    </a:lnTo>
                    <a:lnTo>
                      <a:pt x="0" y="907"/>
                    </a:lnTo>
                    <a:lnTo>
                      <a:pt x="57" y="907"/>
                    </a:lnTo>
                    <a:lnTo>
                      <a:pt x="57" y="964"/>
                    </a:lnTo>
                    <a:lnTo>
                      <a:pt x="114" y="964"/>
                    </a:lnTo>
                    <a:lnTo>
                      <a:pt x="114" y="1020"/>
                    </a:lnTo>
                    <a:lnTo>
                      <a:pt x="227" y="1020"/>
                    </a:lnTo>
                    <a:lnTo>
                      <a:pt x="227" y="964"/>
                    </a:lnTo>
                    <a:lnTo>
                      <a:pt x="340" y="964"/>
                    </a:lnTo>
                    <a:lnTo>
                      <a:pt x="397" y="964"/>
                    </a:lnTo>
                    <a:lnTo>
                      <a:pt x="397" y="1020"/>
                    </a:lnTo>
                    <a:lnTo>
                      <a:pt x="454" y="102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3" name="Freeform 319"/>
              <p:cNvSpPr>
                <a:spLocks/>
              </p:cNvSpPr>
              <p:nvPr/>
            </p:nvSpPr>
            <p:spPr bwMode="auto">
              <a:xfrm>
                <a:off x="2344" y="6527"/>
                <a:ext cx="453" cy="397"/>
              </a:xfrm>
              <a:custGeom>
                <a:avLst/>
                <a:gdLst>
                  <a:gd name="T0" fmla="*/ 453 w 453"/>
                  <a:gd name="T1" fmla="*/ 170 h 397"/>
                  <a:gd name="T2" fmla="*/ 396 w 453"/>
                  <a:gd name="T3" fmla="*/ 170 h 397"/>
                  <a:gd name="T4" fmla="*/ 396 w 453"/>
                  <a:gd name="T5" fmla="*/ 113 h 397"/>
                  <a:gd name="T6" fmla="*/ 170 w 453"/>
                  <a:gd name="T7" fmla="*/ 113 h 397"/>
                  <a:gd name="T8" fmla="*/ 170 w 453"/>
                  <a:gd name="T9" fmla="*/ 57 h 397"/>
                  <a:gd name="T10" fmla="*/ 113 w 453"/>
                  <a:gd name="T11" fmla="*/ 57 h 397"/>
                  <a:gd name="T12" fmla="*/ 113 w 453"/>
                  <a:gd name="T13" fmla="*/ 0 h 397"/>
                  <a:gd name="T14" fmla="*/ 56 w 453"/>
                  <a:gd name="T15" fmla="*/ 0 h 397"/>
                  <a:gd name="T16" fmla="*/ 56 w 453"/>
                  <a:gd name="T17" fmla="*/ 57 h 397"/>
                  <a:gd name="T18" fmla="*/ 0 w 453"/>
                  <a:gd name="T19" fmla="*/ 57 h 397"/>
                  <a:gd name="T20" fmla="*/ 0 w 453"/>
                  <a:gd name="T21" fmla="*/ 113 h 397"/>
                  <a:gd name="T22" fmla="*/ 56 w 453"/>
                  <a:gd name="T23" fmla="*/ 113 h 397"/>
                  <a:gd name="T24" fmla="*/ 56 w 453"/>
                  <a:gd name="T25" fmla="*/ 283 h 397"/>
                  <a:gd name="T26" fmla="*/ 170 w 453"/>
                  <a:gd name="T27" fmla="*/ 283 h 397"/>
                  <a:gd name="T28" fmla="*/ 170 w 453"/>
                  <a:gd name="T29" fmla="*/ 397 h 397"/>
                  <a:gd name="T30" fmla="*/ 340 w 453"/>
                  <a:gd name="T31" fmla="*/ 397 h 397"/>
                  <a:gd name="T32" fmla="*/ 340 w 453"/>
                  <a:gd name="T33" fmla="*/ 283 h 397"/>
                  <a:gd name="T34" fmla="*/ 396 w 453"/>
                  <a:gd name="T35" fmla="*/ 283 h 397"/>
                  <a:gd name="T36" fmla="*/ 396 w 453"/>
                  <a:gd name="T37" fmla="*/ 227 h 397"/>
                  <a:gd name="T38" fmla="*/ 453 w 453"/>
                  <a:gd name="T39" fmla="*/ 227 h 397"/>
                  <a:gd name="T40" fmla="*/ 453 w 453"/>
                  <a:gd name="T41" fmla="*/ 170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53" h="397">
                    <a:moveTo>
                      <a:pt x="453" y="170"/>
                    </a:moveTo>
                    <a:lnTo>
                      <a:pt x="396" y="170"/>
                    </a:lnTo>
                    <a:lnTo>
                      <a:pt x="396" y="113"/>
                    </a:lnTo>
                    <a:lnTo>
                      <a:pt x="170" y="113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56" y="0"/>
                    </a:lnTo>
                    <a:lnTo>
                      <a:pt x="56" y="57"/>
                    </a:lnTo>
                    <a:lnTo>
                      <a:pt x="0" y="57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283"/>
                    </a:lnTo>
                    <a:lnTo>
                      <a:pt x="170" y="283"/>
                    </a:lnTo>
                    <a:lnTo>
                      <a:pt x="170" y="397"/>
                    </a:lnTo>
                    <a:lnTo>
                      <a:pt x="340" y="397"/>
                    </a:lnTo>
                    <a:lnTo>
                      <a:pt x="340" y="283"/>
                    </a:lnTo>
                    <a:lnTo>
                      <a:pt x="396" y="283"/>
                    </a:lnTo>
                    <a:lnTo>
                      <a:pt x="396" y="227"/>
                    </a:lnTo>
                    <a:lnTo>
                      <a:pt x="453" y="227"/>
                    </a:lnTo>
                    <a:lnTo>
                      <a:pt x="453" y="17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4" name="Freeform 320"/>
              <p:cNvSpPr>
                <a:spLocks/>
              </p:cNvSpPr>
              <p:nvPr/>
            </p:nvSpPr>
            <p:spPr bwMode="auto">
              <a:xfrm>
                <a:off x="2173" y="6187"/>
                <a:ext cx="341" cy="340"/>
              </a:xfrm>
              <a:custGeom>
                <a:avLst/>
                <a:gdLst>
                  <a:gd name="T0" fmla="*/ 0 w 341"/>
                  <a:gd name="T1" fmla="*/ 0 h 340"/>
                  <a:gd name="T2" fmla="*/ 227 w 341"/>
                  <a:gd name="T3" fmla="*/ 0 h 340"/>
                  <a:gd name="T4" fmla="*/ 227 w 341"/>
                  <a:gd name="T5" fmla="*/ 56 h 340"/>
                  <a:gd name="T6" fmla="*/ 341 w 341"/>
                  <a:gd name="T7" fmla="*/ 56 h 340"/>
                  <a:gd name="T8" fmla="*/ 341 w 341"/>
                  <a:gd name="T9" fmla="*/ 170 h 340"/>
                  <a:gd name="T10" fmla="*/ 284 w 341"/>
                  <a:gd name="T11" fmla="*/ 170 h 340"/>
                  <a:gd name="T12" fmla="*/ 284 w 341"/>
                  <a:gd name="T13" fmla="*/ 283 h 340"/>
                  <a:gd name="T14" fmla="*/ 227 w 341"/>
                  <a:gd name="T15" fmla="*/ 283 h 340"/>
                  <a:gd name="T16" fmla="*/ 227 w 341"/>
                  <a:gd name="T17" fmla="*/ 340 h 340"/>
                  <a:gd name="T18" fmla="*/ 171 w 341"/>
                  <a:gd name="T19" fmla="*/ 340 h 340"/>
                  <a:gd name="T20" fmla="*/ 171 w 341"/>
                  <a:gd name="T21" fmla="*/ 283 h 340"/>
                  <a:gd name="T22" fmla="*/ 57 w 341"/>
                  <a:gd name="T23" fmla="*/ 283 h 340"/>
                  <a:gd name="T24" fmla="*/ 57 w 341"/>
                  <a:gd name="T25" fmla="*/ 170 h 340"/>
                  <a:gd name="T26" fmla="*/ 0 w 341"/>
                  <a:gd name="T27" fmla="*/ 170 h 340"/>
                  <a:gd name="T28" fmla="*/ 0 w 341"/>
                  <a:gd name="T2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1" h="340">
                    <a:moveTo>
                      <a:pt x="0" y="0"/>
                    </a:moveTo>
                    <a:lnTo>
                      <a:pt x="227" y="0"/>
                    </a:lnTo>
                    <a:lnTo>
                      <a:pt x="227" y="56"/>
                    </a:lnTo>
                    <a:lnTo>
                      <a:pt x="341" y="56"/>
                    </a:lnTo>
                    <a:lnTo>
                      <a:pt x="341" y="170"/>
                    </a:lnTo>
                    <a:lnTo>
                      <a:pt x="284" y="170"/>
                    </a:lnTo>
                    <a:lnTo>
                      <a:pt x="284" y="283"/>
                    </a:lnTo>
                    <a:lnTo>
                      <a:pt x="227" y="283"/>
                    </a:lnTo>
                    <a:lnTo>
                      <a:pt x="227" y="340"/>
                    </a:lnTo>
                    <a:lnTo>
                      <a:pt x="171" y="340"/>
                    </a:lnTo>
                    <a:lnTo>
                      <a:pt x="171" y="283"/>
                    </a:lnTo>
                    <a:lnTo>
                      <a:pt x="57" y="283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5" name="Freeform 321"/>
              <p:cNvSpPr>
                <a:spLocks/>
              </p:cNvSpPr>
              <p:nvPr/>
            </p:nvSpPr>
            <p:spPr bwMode="auto">
              <a:xfrm>
                <a:off x="2400" y="6357"/>
                <a:ext cx="454" cy="340"/>
              </a:xfrm>
              <a:custGeom>
                <a:avLst/>
                <a:gdLst>
                  <a:gd name="T0" fmla="*/ 454 w 454"/>
                  <a:gd name="T1" fmla="*/ 56 h 340"/>
                  <a:gd name="T2" fmla="*/ 397 w 454"/>
                  <a:gd name="T3" fmla="*/ 56 h 340"/>
                  <a:gd name="T4" fmla="*/ 397 w 454"/>
                  <a:gd name="T5" fmla="*/ 0 h 340"/>
                  <a:gd name="T6" fmla="*/ 57 w 454"/>
                  <a:gd name="T7" fmla="*/ 0 h 340"/>
                  <a:gd name="T8" fmla="*/ 57 w 454"/>
                  <a:gd name="T9" fmla="*/ 113 h 340"/>
                  <a:gd name="T10" fmla="*/ 0 w 454"/>
                  <a:gd name="T11" fmla="*/ 113 h 340"/>
                  <a:gd name="T12" fmla="*/ 0 w 454"/>
                  <a:gd name="T13" fmla="*/ 170 h 340"/>
                  <a:gd name="T14" fmla="*/ 57 w 454"/>
                  <a:gd name="T15" fmla="*/ 170 h 340"/>
                  <a:gd name="T16" fmla="*/ 57 w 454"/>
                  <a:gd name="T17" fmla="*/ 227 h 340"/>
                  <a:gd name="T18" fmla="*/ 114 w 454"/>
                  <a:gd name="T19" fmla="*/ 227 h 340"/>
                  <a:gd name="T20" fmla="*/ 114 w 454"/>
                  <a:gd name="T21" fmla="*/ 283 h 340"/>
                  <a:gd name="T22" fmla="*/ 340 w 454"/>
                  <a:gd name="T23" fmla="*/ 283 h 340"/>
                  <a:gd name="T24" fmla="*/ 340 w 454"/>
                  <a:gd name="T25" fmla="*/ 340 h 340"/>
                  <a:gd name="T26" fmla="*/ 397 w 454"/>
                  <a:gd name="T27" fmla="*/ 340 h 340"/>
                  <a:gd name="T28" fmla="*/ 397 w 454"/>
                  <a:gd name="T29" fmla="*/ 227 h 340"/>
                  <a:gd name="T30" fmla="*/ 454 w 454"/>
                  <a:gd name="T31" fmla="*/ 227 h 340"/>
                  <a:gd name="T32" fmla="*/ 454 w 454"/>
                  <a:gd name="T33" fmla="*/ 56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340">
                    <a:moveTo>
                      <a:pt x="454" y="56"/>
                    </a:moveTo>
                    <a:lnTo>
                      <a:pt x="397" y="56"/>
                    </a:lnTo>
                    <a:lnTo>
                      <a:pt x="397" y="0"/>
                    </a:lnTo>
                    <a:lnTo>
                      <a:pt x="57" y="0"/>
                    </a:lnTo>
                    <a:lnTo>
                      <a:pt x="57" y="113"/>
                    </a:lnTo>
                    <a:lnTo>
                      <a:pt x="0" y="113"/>
                    </a:lnTo>
                    <a:lnTo>
                      <a:pt x="0" y="170"/>
                    </a:lnTo>
                    <a:lnTo>
                      <a:pt x="57" y="170"/>
                    </a:lnTo>
                    <a:lnTo>
                      <a:pt x="57" y="227"/>
                    </a:lnTo>
                    <a:lnTo>
                      <a:pt x="114" y="227"/>
                    </a:lnTo>
                    <a:lnTo>
                      <a:pt x="114" y="283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227"/>
                    </a:lnTo>
                    <a:lnTo>
                      <a:pt x="454" y="227"/>
                    </a:lnTo>
                    <a:lnTo>
                      <a:pt x="454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6" name="Freeform 322"/>
              <p:cNvSpPr>
                <a:spLocks/>
              </p:cNvSpPr>
              <p:nvPr/>
            </p:nvSpPr>
            <p:spPr bwMode="auto">
              <a:xfrm>
                <a:off x="2173" y="6017"/>
                <a:ext cx="738" cy="396"/>
              </a:xfrm>
              <a:custGeom>
                <a:avLst/>
                <a:gdLst>
                  <a:gd name="T0" fmla="*/ 738 w 738"/>
                  <a:gd name="T1" fmla="*/ 396 h 396"/>
                  <a:gd name="T2" fmla="*/ 624 w 738"/>
                  <a:gd name="T3" fmla="*/ 396 h 396"/>
                  <a:gd name="T4" fmla="*/ 624 w 738"/>
                  <a:gd name="T5" fmla="*/ 340 h 396"/>
                  <a:gd name="T6" fmla="*/ 341 w 738"/>
                  <a:gd name="T7" fmla="*/ 340 h 396"/>
                  <a:gd name="T8" fmla="*/ 341 w 738"/>
                  <a:gd name="T9" fmla="*/ 226 h 396"/>
                  <a:gd name="T10" fmla="*/ 227 w 738"/>
                  <a:gd name="T11" fmla="*/ 226 h 396"/>
                  <a:gd name="T12" fmla="*/ 227 w 738"/>
                  <a:gd name="T13" fmla="*/ 170 h 396"/>
                  <a:gd name="T14" fmla="*/ 0 w 738"/>
                  <a:gd name="T15" fmla="*/ 170 h 396"/>
                  <a:gd name="T16" fmla="*/ 0 w 738"/>
                  <a:gd name="T17" fmla="*/ 0 h 396"/>
                  <a:gd name="T18" fmla="*/ 227 w 738"/>
                  <a:gd name="T19" fmla="*/ 0 h 396"/>
                  <a:gd name="T20" fmla="*/ 227 w 738"/>
                  <a:gd name="T21" fmla="*/ 56 h 396"/>
                  <a:gd name="T22" fmla="*/ 341 w 738"/>
                  <a:gd name="T23" fmla="*/ 56 h 396"/>
                  <a:gd name="T24" fmla="*/ 341 w 738"/>
                  <a:gd name="T25" fmla="*/ 113 h 396"/>
                  <a:gd name="T26" fmla="*/ 397 w 738"/>
                  <a:gd name="T27" fmla="*/ 113 h 396"/>
                  <a:gd name="T28" fmla="*/ 397 w 738"/>
                  <a:gd name="T29" fmla="*/ 170 h 396"/>
                  <a:gd name="T30" fmla="*/ 681 w 738"/>
                  <a:gd name="T31" fmla="*/ 170 h 396"/>
                  <a:gd name="T32" fmla="*/ 681 w 738"/>
                  <a:gd name="T33" fmla="*/ 226 h 396"/>
                  <a:gd name="T34" fmla="*/ 624 w 738"/>
                  <a:gd name="T35" fmla="*/ 226 h 396"/>
                  <a:gd name="T36" fmla="*/ 624 w 738"/>
                  <a:gd name="T37" fmla="*/ 283 h 396"/>
                  <a:gd name="T38" fmla="*/ 681 w 738"/>
                  <a:gd name="T39" fmla="*/ 283 h 396"/>
                  <a:gd name="T40" fmla="*/ 681 w 738"/>
                  <a:gd name="T41" fmla="*/ 340 h 396"/>
                  <a:gd name="T42" fmla="*/ 738 w 738"/>
                  <a:gd name="T43" fmla="*/ 340 h 396"/>
                  <a:gd name="T44" fmla="*/ 738 w 738"/>
                  <a:gd name="T45" fmla="*/ 396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738" h="396">
                    <a:moveTo>
                      <a:pt x="738" y="396"/>
                    </a:moveTo>
                    <a:lnTo>
                      <a:pt x="624" y="396"/>
                    </a:lnTo>
                    <a:lnTo>
                      <a:pt x="624" y="340"/>
                    </a:lnTo>
                    <a:lnTo>
                      <a:pt x="341" y="340"/>
                    </a:lnTo>
                    <a:lnTo>
                      <a:pt x="341" y="226"/>
                    </a:lnTo>
                    <a:lnTo>
                      <a:pt x="227" y="226"/>
                    </a:lnTo>
                    <a:lnTo>
                      <a:pt x="227" y="170"/>
                    </a:lnTo>
                    <a:lnTo>
                      <a:pt x="0" y="170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56"/>
                    </a:lnTo>
                    <a:lnTo>
                      <a:pt x="341" y="56"/>
                    </a:lnTo>
                    <a:lnTo>
                      <a:pt x="341" y="113"/>
                    </a:lnTo>
                    <a:lnTo>
                      <a:pt x="397" y="113"/>
                    </a:lnTo>
                    <a:lnTo>
                      <a:pt x="397" y="170"/>
                    </a:lnTo>
                    <a:lnTo>
                      <a:pt x="681" y="170"/>
                    </a:lnTo>
                    <a:lnTo>
                      <a:pt x="681" y="226"/>
                    </a:lnTo>
                    <a:lnTo>
                      <a:pt x="624" y="226"/>
                    </a:lnTo>
                    <a:lnTo>
                      <a:pt x="624" y="283"/>
                    </a:lnTo>
                    <a:lnTo>
                      <a:pt x="681" y="283"/>
                    </a:lnTo>
                    <a:lnTo>
                      <a:pt x="681" y="340"/>
                    </a:lnTo>
                    <a:lnTo>
                      <a:pt x="738" y="340"/>
                    </a:lnTo>
                    <a:lnTo>
                      <a:pt x="738" y="39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8" name="Freeform 324"/>
              <p:cNvSpPr>
                <a:spLocks/>
              </p:cNvSpPr>
              <p:nvPr/>
            </p:nvSpPr>
            <p:spPr bwMode="auto">
              <a:xfrm>
                <a:off x="2457" y="5846"/>
                <a:ext cx="510" cy="341"/>
              </a:xfrm>
              <a:custGeom>
                <a:avLst/>
                <a:gdLst>
                  <a:gd name="T0" fmla="*/ 510 w 510"/>
                  <a:gd name="T1" fmla="*/ 57 h 341"/>
                  <a:gd name="T2" fmla="*/ 340 w 510"/>
                  <a:gd name="T3" fmla="*/ 57 h 341"/>
                  <a:gd name="T4" fmla="*/ 340 w 510"/>
                  <a:gd name="T5" fmla="*/ 0 h 341"/>
                  <a:gd name="T6" fmla="*/ 283 w 510"/>
                  <a:gd name="T7" fmla="*/ 0 h 341"/>
                  <a:gd name="T8" fmla="*/ 283 w 510"/>
                  <a:gd name="T9" fmla="*/ 57 h 341"/>
                  <a:gd name="T10" fmla="*/ 170 w 510"/>
                  <a:gd name="T11" fmla="*/ 57 h 341"/>
                  <a:gd name="T12" fmla="*/ 170 w 510"/>
                  <a:gd name="T13" fmla="*/ 114 h 341"/>
                  <a:gd name="T14" fmla="*/ 113 w 510"/>
                  <a:gd name="T15" fmla="*/ 114 h 341"/>
                  <a:gd name="T16" fmla="*/ 113 w 510"/>
                  <a:gd name="T17" fmla="*/ 171 h 341"/>
                  <a:gd name="T18" fmla="*/ 0 w 510"/>
                  <a:gd name="T19" fmla="*/ 171 h 341"/>
                  <a:gd name="T20" fmla="*/ 0 w 510"/>
                  <a:gd name="T21" fmla="*/ 227 h 341"/>
                  <a:gd name="T22" fmla="*/ 57 w 510"/>
                  <a:gd name="T23" fmla="*/ 227 h 341"/>
                  <a:gd name="T24" fmla="*/ 57 w 510"/>
                  <a:gd name="T25" fmla="*/ 284 h 341"/>
                  <a:gd name="T26" fmla="*/ 113 w 510"/>
                  <a:gd name="T27" fmla="*/ 284 h 341"/>
                  <a:gd name="T28" fmla="*/ 113 w 510"/>
                  <a:gd name="T29" fmla="*/ 341 h 341"/>
                  <a:gd name="T30" fmla="*/ 454 w 510"/>
                  <a:gd name="T31" fmla="*/ 341 h 341"/>
                  <a:gd name="T32" fmla="*/ 454 w 510"/>
                  <a:gd name="T33" fmla="*/ 227 h 341"/>
                  <a:gd name="T34" fmla="*/ 510 w 510"/>
                  <a:gd name="T35" fmla="*/ 227 h 341"/>
                  <a:gd name="T36" fmla="*/ 510 w 510"/>
                  <a:gd name="T37" fmla="*/ 5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10" h="341">
                    <a:moveTo>
                      <a:pt x="510" y="57"/>
                    </a:moveTo>
                    <a:lnTo>
                      <a:pt x="340" y="57"/>
                    </a:lnTo>
                    <a:lnTo>
                      <a:pt x="340" y="0"/>
                    </a:lnTo>
                    <a:lnTo>
                      <a:pt x="283" y="0"/>
                    </a:lnTo>
                    <a:lnTo>
                      <a:pt x="283" y="57"/>
                    </a:lnTo>
                    <a:lnTo>
                      <a:pt x="170" y="57"/>
                    </a:lnTo>
                    <a:lnTo>
                      <a:pt x="170" y="114"/>
                    </a:lnTo>
                    <a:lnTo>
                      <a:pt x="113" y="114"/>
                    </a:lnTo>
                    <a:lnTo>
                      <a:pt x="113" y="171"/>
                    </a:lnTo>
                    <a:lnTo>
                      <a:pt x="0" y="171"/>
                    </a:lnTo>
                    <a:lnTo>
                      <a:pt x="0" y="227"/>
                    </a:lnTo>
                    <a:lnTo>
                      <a:pt x="57" y="227"/>
                    </a:lnTo>
                    <a:lnTo>
                      <a:pt x="57" y="284"/>
                    </a:lnTo>
                    <a:lnTo>
                      <a:pt x="113" y="284"/>
                    </a:lnTo>
                    <a:lnTo>
                      <a:pt x="113" y="341"/>
                    </a:lnTo>
                    <a:lnTo>
                      <a:pt x="454" y="341"/>
                    </a:lnTo>
                    <a:lnTo>
                      <a:pt x="454" y="227"/>
                    </a:lnTo>
                    <a:lnTo>
                      <a:pt x="510" y="227"/>
                    </a:lnTo>
                    <a:lnTo>
                      <a:pt x="510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09" name="Freeform 325"/>
              <p:cNvSpPr>
                <a:spLocks/>
              </p:cNvSpPr>
              <p:nvPr/>
            </p:nvSpPr>
            <p:spPr bwMode="auto">
              <a:xfrm>
                <a:off x="2117" y="5733"/>
                <a:ext cx="623" cy="340"/>
              </a:xfrm>
              <a:custGeom>
                <a:avLst/>
                <a:gdLst>
                  <a:gd name="T0" fmla="*/ 56 w 623"/>
                  <a:gd name="T1" fmla="*/ 0 h 340"/>
                  <a:gd name="T2" fmla="*/ 170 w 623"/>
                  <a:gd name="T3" fmla="*/ 0 h 340"/>
                  <a:gd name="T4" fmla="*/ 170 w 623"/>
                  <a:gd name="T5" fmla="*/ 57 h 340"/>
                  <a:gd name="T6" fmla="*/ 510 w 623"/>
                  <a:gd name="T7" fmla="*/ 57 h 340"/>
                  <a:gd name="T8" fmla="*/ 510 w 623"/>
                  <a:gd name="T9" fmla="*/ 113 h 340"/>
                  <a:gd name="T10" fmla="*/ 623 w 623"/>
                  <a:gd name="T11" fmla="*/ 113 h 340"/>
                  <a:gd name="T12" fmla="*/ 623 w 623"/>
                  <a:gd name="T13" fmla="*/ 170 h 340"/>
                  <a:gd name="T14" fmla="*/ 510 w 623"/>
                  <a:gd name="T15" fmla="*/ 170 h 340"/>
                  <a:gd name="T16" fmla="*/ 510 w 623"/>
                  <a:gd name="T17" fmla="*/ 227 h 340"/>
                  <a:gd name="T18" fmla="*/ 453 w 623"/>
                  <a:gd name="T19" fmla="*/ 227 h 340"/>
                  <a:gd name="T20" fmla="*/ 453 w 623"/>
                  <a:gd name="T21" fmla="*/ 284 h 340"/>
                  <a:gd name="T22" fmla="*/ 340 w 623"/>
                  <a:gd name="T23" fmla="*/ 284 h 340"/>
                  <a:gd name="T24" fmla="*/ 340 w 623"/>
                  <a:gd name="T25" fmla="*/ 340 h 340"/>
                  <a:gd name="T26" fmla="*/ 283 w 623"/>
                  <a:gd name="T27" fmla="*/ 340 h 340"/>
                  <a:gd name="T28" fmla="*/ 283 w 623"/>
                  <a:gd name="T29" fmla="*/ 284 h 340"/>
                  <a:gd name="T30" fmla="*/ 0 w 623"/>
                  <a:gd name="T31" fmla="*/ 284 h 340"/>
                  <a:gd name="T32" fmla="*/ 0 w 623"/>
                  <a:gd name="T33" fmla="*/ 113 h 340"/>
                  <a:gd name="T34" fmla="*/ 56 w 623"/>
                  <a:gd name="T35" fmla="*/ 113 h 340"/>
                  <a:gd name="T36" fmla="*/ 56 w 623"/>
                  <a:gd name="T3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623" h="340">
                    <a:moveTo>
                      <a:pt x="56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623" y="113"/>
                    </a:lnTo>
                    <a:lnTo>
                      <a:pt x="623" y="170"/>
                    </a:lnTo>
                    <a:lnTo>
                      <a:pt x="510" y="170"/>
                    </a:lnTo>
                    <a:lnTo>
                      <a:pt x="510" y="227"/>
                    </a:lnTo>
                    <a:lnTo>
                      <a:pt x="453" y="227"/>
                    </a:lnTo>
                    <a:lnTo>
                      <a:pt x="453" y="284"/>
                    </a:lnTo>
                    <a:lnTo>
                      <a:pt x="340" y="284"/>
                    </a:lnTo>
                    <a:lnTo>
                      <a:pt x="340" y="340"/>
                    </a:lnTo>
                    <a:lnTo>
                      <a:pt x="283" y="340"/>
                    </a:lnTo>
                    <a:lnTo>
                      <a:pt x="283" y="284"/>
                    </a:lnTo>
                    <a:lnTo>
                      <a:pt x="0" y="284"/>
                    </a:lnTo>
                    <a:lnTo>
                      <a:pt x="0" y="113"/>
                    </a:lnTo>
                    <a:lnTo>
                      <a:pt x="56" y="113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0" name="Freeform 326"/>
              <p:cNvSpPr>
                <a:spLocks/>
              </p:cNvSpPr>
              <p:nvPr/>
            </p:nvSpPr>
            <p:spPr bwMode="auto">
              <a:xfrm>
                <a:off x="2173" y="5336"/>
                <a:ext cx="511" cy="227"/>
              </a:xfrm>
              <a:custGeom>
                <a:avLst/>
                <a:gdLst>
                  <a:gd name="T0" fmla="*/ 511 w 511"/>
                  <a:gd name="T1" fmla="*/ 227 h 227"/>
                  <a:gd name="T2" fmla="*/ 114 w 511"/>
                  <a:gd name="T3" fmla="*/ 227 h 227"/>
                  <a:gd name="T4" fmla="*/ 114 w 511"/>
                  <a:gd name="T5" fmla="*/ 170 h 227"/>
                  <a:gd name="T6" fmla="*/ 57 w 511"/>
                  <a:gd name="T7" fmla="*/ 170 h 227"/>
                  <a:gd name="T8" fmla="*/ 57 w 511"/>
                  <a:gd name="T9" fmla="*/ 114 h 227"/>
                  <a:gd name="T10" fmla="*/ 0 w 511"/>
                  <a:gd name="T11" fmla="*/ 114 h 227"/>
                  <a:gd name="T12" fmla="*/ 0 w 511"/>
                  <a:gd name="T13" fmla="*/ 57 h 227"/>
                  <a:gd name="T14" fmla="*/ 57 w 511"/>
                  <a:gd name="T15" fmla="*/ 57 h 227"/>
                  <a:gd name="T16" fmla="*/ 57 w 511"/>
                  <a:gd name="T17" fmla="*/ 0 h 227"/>
                  <a:gd name="T18" fmla="*/ 227 w 511"/>
                  <a:gd name="T19" fmla="*/ 0 h 227"/>
                  <a:gd name="T20" fmla="*/ 227 w 511"/>
                  <a:gd name="T21" fmla="*/ 114 h 227"/>
                  <a:gd name="T22" fmla="*/ 511 w 511"/>
                  <a:gd name="T23" fmla="*/ 114 h 227"/>
                  <a:gd name="T24" fmla="*/ 511 w 511"/>
                  <a:gd name="T25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11" h="227">
                    <a:moveTo>
                      <a:pt x="511" y="227"/>
                    </a:moveTo>
                    <a:lnTo>
                      <a:pt x="114" y="227"/>
                    </a:lnTo>
                    <a:lnTo>
                      <a:pt x="114" y="170"/>
                    </a:lnTo>
                    <a:lnTo>
                      <a:pt x="57" y="170"/>
                    </a:lnTo>
                    <a:lnTo>
                      <a:pt x="57" y="114"/>
                    </a:lnTo>
                    <a:lnTo>
                      <a:pt x="0" y="114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511" y="114"/>
                    </a:lnTo>
                    <a:lnTo>
                      <a:pt x="511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1" name="Freeform 327"/>
              <p:cNvSpPr>
                <a:spLocks/>
              </p:cNvSpPr>
              <p:nvPr/>
            </p:nvSpPr>
            <p:spPr bwMode="auto">
              <a:xfrm>
                <a:off x="2514" y="4939"/>
                <a:ext cx="283" cy="227"/>
              </a:xfrm>
              <a:custGeom>
                <a:avLst/>
                <a:gdLst>
                  <a:gd name="T0" fmla="*/ 56 w 283"/>
                  <a:gd name="T1" fmla="*/ 0 h 227"/>
                  <a:gd name="T2" fmla="*/ 56 w 283"/>
                  <a:gd name="T3" fmla="*/ 57 h 227"/>
                  <a:gd name="T4" fmla="*/ 113 w 283"/>
                  <a:gd name="T5" fmla="*/ 57 h 227"/>
                  <a:gd name="T6" fmla="*/ 113 w 283"/>
                  <a:gd name="T7" fmla="*/ 114 h 227"/>
                  <a:gd name="T8" fmla="*/ 0 w 283"/>
                  <a:gd name="T9" fmla="*/ 114 h 227"/>
                  <a:gd name="T10" fmla="*/ 0 w 283"/>
                  <a:gd name="T11" fmla="*/ 170 h 227"/>
                  <a:gd name="T12" fmla="*/ 56 w 283"/>
                  <a:gd name="T13" fmla="*/ 170 h 227"/>
                  <a:gd name="T14" fmla="*/ 56 w 283"/>
                  <a:gd name="T15" fmla="*/ 227 h 227"/>
                  <a:gd name="T16" fmla="*/ 113 w 283"/>
                  <a:gd name="T17" fmla="*/ 227 h 227"/>
                  <a:gd name="T18" fmla="*/ 113 w 283"/>
                  <a:gd name="T19" fmla="*/ 170 h 227"/>
                  <a:gd name="T20" fmla="*/ 226 w 283"/>
                  <a:gd name="T21" fmla="*/ 170 h 227"/>
                  <a:gd name="T22" fmla="*/ 226 w 283"/>
                  <a:gd name="T23" fmla="*/ 114 h 227"/>
                  <a:gd name="T24" fmla="*/ 283 w 283"/>
                  <a:gd name="T25" fmla="*/ 114 h 227"/>
                  <a:gd name="T26" fmla="*/ 283 w 283"/>
                  <a:gd name="T27" fmla="*/ 0 h 227"/>
                  <a:gd name="T28" fmla="*/ 56 w 283"/>
                  <a:gd name="T2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83" h="227">
                    <a:moveTo>
                      <a:pt x="56" y="0"/>
                    </a:moveTo>
                    <a:lnTo>
                      <a:pt x="56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227"/>
                    </a:lnTo>
                    <a:lnTo>
                      <a:pt x="113" y="227"/>
                    </a:lnTo>
                    <a:lnTo>
                      <a:pt x="113" y="170"/>
                    </a:lnTo>
                    <a:lnTo>
                      <a:pt x="226" y="170"/>
                    </a:lnTo>
                    <a:lnTo>
                      <a:pt x="226" y="114"/>
                    </a:lnTo>
                    <a:lnTo>
                      <a:pt x="283" y="114"/>
                    </a:lnTo>
                    <a:lnTo>
                      <a:pt x="283" y="0"/>
                    </a:lnTo>
                    <a:lnTo>
                      <a:pt x="5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2" name="Freeform 328"/>
              <p:cNvSpPr>
                <a:spLocks/>
              </p:cNvSpPr>
              <p:nvPr/>
            </p:nvSpPr>
            <p:spPr bwMode="auto">
              <a:xfrm>
                <a:off x="2117" y="5450"/>
                <a:ext cx="907" cy="453"/>
              </a:xfrm>
              <a:custGeom>
                <a:avLst/>
                <a:gdLst>
                  <a:gd name="T0" fmla="*/ 567 w 907"/>
                  <a:gd name="T1" fmla="*/ 56 h 453"/>
                  <a:gd name="T2" fmla="*/ 623 w 907"/>
                  <a:gd name="T3" fmla="*/ 56 h 453"/>
                  <a:gd name="T4" fmla="*/ 623 w 907"/>
                  <a:gd name="T5" fmla="*/ 0 h 453"/>
                  <a:gd name="T6" fmla="*/ 794 w 907"/>
                  <a:gd name="T7" fmla="*/ 0 h 453"/>
                  <a:gd name="T8" fmla="*/ 794 w 907"/>
                  <a:gd name="T9" fmla="*/ 56 h 453"/>
                  <a:gd name="T10" fmla="*/ 850 w 907"/>
                  <a:gd name="T11" fmla="*/ 56 h 453"/>
                  <a:gd name="T12" fmla="*/ 850 w 907"/>
                  <a:gd name="T13" fmla="*/ 170 h 453"/>
                  <a:gd name="T14" fmla="*/ 907 w 907"/>
                  <a:gd name="T15" fmla="*/ 170 h 453"/>
                  <a:gd name="T16" fmla="*/ 907 w 907"/>
                  <a:gd name="T17" fmla="*/ 340 h 453"/>
                  <a:gd name="T18" fmla="*/ 850 w 907"/>
                  <a:gd name="T19" fmla="*/ 340 h 453"/>
                  <a:gd name="T20" fmla="*/ 850 w 907"/>
                  <a:gd name="T21" fmla="*/ 453 h 453"/>
                  <a:gd name="T22" fmla="*/ 680 w 907"/>
                  <a:gd name="T23" fmla="*/ 453 h 453"/>
                  <a:gd name="T24" fmla="*/ 680 w 907"/>
                  <a:gd name="T25" fmla="*/ 396 h 453"/>
                  <a:gd name="T26" fmla="*/ 510 w 907"/>
                  <a:gd name="T27" fmla="*/ 396 h 453"/>
                  <a:gd name="T28" fmla="*/ 510 w 907"/>
                  <a:gd name="T29" fmla="*/ 340 h 453"/>
                  <a:gd name="T30" fmla="*/ 170 w 907"/>
                  <a:gd name="T31" fmla="*/ 340 h 453"/>
                  <a:gd name="T32" fmla="*/ 170 w 907"/>
                  <a:gd name="T33" fmla="*/ 283 h 453"/>
                  <a:gd name="T34" fmla="*/ 56 w 907"/>
                  <a:gd name="T35" fmla="*/ 283 h 453"/>
                  <a:gd name="T36" fmla="*/ 56 w 907"/>
                  <a:gd name="T37" fmla="*/ 226 h 453"/>
                  <a:gd name="T38" fmla="*/ 0 w 907"/>
                  <a:gd name="T39" fmla="*/ 226 h 453"/>
                  <a:gd name="T40" fmla="*/ 0 w 907"/>
                  <a:gd name="T41" fmla="*/ 170 h 453"/>
                  <a:gd name="T42" fmla="*/ 56 w 907"/>
                  <a:gd name="T43" fmla="*/ 170 h 453"/>
                  <a:gd name="T44" fmla="*/ 56 w 907"/>
                  <a:gd name="T45" fmla="*/ 0 h 453"/>
                  <a:gd name="T46" fmla="*/ 113 w 907"/>
                  <a:gd name="T47" fmla="*/ 0 h 453"/>
                  <a:gd name="T48" fmla="*/ 113 w 907"/>
                  <a:gd name="T49" fmla="*/ 56 h 453"/>
                  <a:gd name="T50" fmla="*/ 170 w 907"/>
                  <a:gd name="T51" fmla="*/ 56 h 453"/>
                  <a:gd name="T52" fmla="*/ 170 w 907"/>
                  <a:gd name="T53" fmla="*/ 113 h 453"/>
                  <a:gd name="T54" fmla="*/ 567 w 907"/>
                  <a:gd name="T55" fmla="*/ 113 h 453"/>
                  <a:gd name="T56" fmla="*/ 567 w 907"/>
                  <a:gd name="T57" fmla="*/ 56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907" h="453">
                    <a:moveTo>
                      <a:pt x="567" y="56"/>
                    </a:moveTo>
                    <a:lnTo>
                      <a:pt x="623" y="56"/>
                    </a:lnTo>
                    <a:lnTo>
                      <a:pt x="623" y="0"/>
                    </a:lnTo>
                    <a:lnTo>
                      <a:pt x="794" y="0"/>
                    </a:lnTo>
                    <a:lnTo>
                      <a:pt x="794" y="56"/>
                    </a:lnTo>
                    <a:lnTo>
                      <a:pt x="850" y="56"/>
                    </a:lnTo>
                    <a:lnTo>
                      <a:pt x="850" y="170"/>
                    </a:lnTo>
                    <a:lnTo>
                      <a:pt x="907" y="170"/>
                    </a:lnTo>
                    <a:lnTo>
                      <a:pt x="907" y="340"/>
                    </a:lnTo>
                    <a:lnTo>
                      <a:pt x="850" y="340"/>
                    </a:lnTo>
                    <a:lnTo>
                      <a:pt x="850" y="453"/>
                    </a:lnTo>
                    <a:lnTo>
                      <a:pt x="680" y="453"/>
                    </a:lnTo>
                    <a:lnTo>
                      <a:pt x="680" y="396"/>
                    </a:lnTo>
                    <a:lnTo>
                      <a:pt x="510" y="396"/>
                    </a:lnTo>
                    <a:lnTo>
                      <a:pt x="510" y="340"/>
                    </a:lnTo>
                    <a:lnTo>
                      <a:pt x="170" y="340"/>
                    </a:lnTo>
                    <a:lnTo>
                      <a:pt x="170" y="283"/>
                    </a:lnTo>
                    <a:lnTo>
                      <a:pt x="56" y="283"/>
                    </a:lnTo>
                    <a:lnTo>
                      <a:pt x="56" y="226"/>
                    </a:lnTo>
                    <a:lnTo>
                      <a:pt x="0" y="226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0"/>
                    </a:lnTo>
                    <a:lnTo>
                      <a:pt x="113" y="0"/>
                    </a:lnTo>
                    <a:lnTo>
                      <a:pt x="113" y="56"/>
                    </a:lnTo>
                    <a:lnTo>
                      <a:pt x="170" y="56"/>
                    </a:lnTo>
                    <a:lnTo>
                      <a:pt x="170" y="113"/>
                    </a:lnTo>
                    <a:lnTo>
                      <a:pt x="567" y="113"/>
                    </a:lnTo>
                    <a:lnTo>
                      <a:pt x="567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3" name="Freeform 329"/>
              <p:cNvSpPr>
                <a:spLocks/>
              </p:cNvSpPr>
              <p:nvPr/>
            </p:nvSpPr>
            <p:spPr bwMode="auto">
              <a:xfrm>
                <a:off x="1210" y="5279"/>
                <a:ext cx="963" cy="511"/>
              </a:xfrm>
              <a:custGeom>
                <a:avLst/>
                <a:gdLst>
                  <a:gd name="T0" fmla="*/ 963 w 963"/>
                  <a:gd name="T1" fmla="*/ 114 h 511"/>
                  <a:gd name="T2" fmla="*/ 850 w 963"/>
                  <a:gd name="T3" fmla="*/ 114 h 511"/>
                  <a:gd name="T4" fmla="*/ 850 w 963"/>
                  <a:gd name="T5" fmla="*/ 57 h 511"/>
                  <a:gd name="T6" fmla="*/ 737 w 963"/>
                  <a:gd name="T7" fmla="*/ 57 h 511"/>
                  <a:gd name="T8" fmla="*/ 737 w 963"/>
                  <a:gd name="T9" fmla="*/ 0 h 511"/>
                  <a:gd name="T10" fmla="*/ 510 w 963"/>
                  <a:gd name="T11" fmla="*/ 0 h 511"/>
                  <a:gd name="T12" fmla="*/ 510 w 963"/>
                  <a:gd name="T13" fmla="*/ 57 h 511"/>
                  <a:gd name="T14" fmla="*/ 453 w 963"/>
                  <a:gd name="T15" fmla="*/ 57 h 511"/>
                  <a:gd name="T16" fmla="*/ 453 w 963"/>
                  <a:gd name="T17" fmla="*/ 114 h 511"/>
                  <a:gd name="T18" fmla="*/ 340 w 963"/>
                  <a:gd name="T19" fmla="*/ 114 h 511"/>
                  <a:gd name="T20" fmla="*/ 340 w 963"/>
                  <a:gd name="T21" fmla="*/ 171 h 511"/>
                  <a:gd name="T22" fmla="*/ 226 w 963"/>
                  <a:gd name="T23" fmla="*/ 171 h 511"/>
                  <a:gd name="T24" fmla="*/ 226 w 963"/>
                  <a:gd name="T25" fmla="*/ 227 h 511"/>
                  <a:gd name="T26" fmla="*/ 113 w 963"/>
                  <a:gd name="T27" fmla="*/ 227 h 511"/>
                  <a:gd name="T28" fmla="*/ 113 w 963"/>
                  <a:gd name="T29" fmla="*/ 284 h 511"/>
                  <a:gd name="T30" fmla="*/ 0 w 963"/>
                  <a:gd name="T31" fmla="*/ 284 h 511"/>
                  <a:gd name="T32" fmla="*/ 0 w 963"/>
                  <a:gd name="T33" fmla="*/ 397 h 511"/>
                  <a:gd name="T34" fmla="*/ 113 w 963"/>
                  <a:gd name="T35" fmla="*/ 397 h 511"/>
                  <a:gd name="T36" fmla="*/ 113 w 963"/>
                  <a:gd name="T37" fmla="*/ 341 h 511"/>
                  <a:gd name="T38" fmla="*/ 170 w 963"/>
                  <a:gd name="T39" fmla="*/ 341 h 511"/>
                  <a:gd name="T40" fmla="*/ 170 w 963"/>
                  <a:gd name="T41" fmla="*/ 511 h 511"/>
                  <a:gd name="T42" fmla="*/ 283 w 963"/>
                  <a:gd name="T43" fmla="*/ 511 h 511"/>
                  <a:gd name="T44" fmla="*/ 283 w 963"/>
                  <a:gd name="T45" fmla="*/ 454 h 511"/>
                  <a:gd name="T46" fmla="*/ 396 w 963"/>
                  <a:gd name="T47" fmla="*/ 454 h 511"/>
                  <a:gd name="T48" fmla="*/ 396 w 963"/>
                  <a:gd name="T49" fmla="*/ 284 h 511"/>
                  <a:gd name="T50" fmla="*/ 510 w 963"/>
                  <a:gd name="T51" fmla="*/ 284 h 511"/>
                  <a:gd name="T52" fmla="*/ 510 w 963"/>
                  <a:gd name="T53" fmla="*/ 397 h 511"/>
                  <a:gd name="T54" fmla="*/ 623 w 963"/>
                  <a:gd name="T55" fmla="*/ 397 h 511"/>
                  <a:gd name="T56" fmla="*/ 623 w 963"/>
                  <a:gd name="T57" fmla="*/ 454 h 511"/>
                  <a:gd name="T58" fmla="*/ 737 w 963"/>
                  <a:gd name="T59" fmla="*/ 454 h 511"/>
                  <a:gd name="T60" fmla="*/ 737 w 963"/>
                  <a:gd name="T61" fmla="*/ 341 h 511"/>
                  <a:gd name="T62" fmla="*/ 793 w 963"/>
                  <a:gd name="T63" fmla="*/ 341 h 511"/>
                  <a:gd name="T64" fmla="*/ 793 w 963"/>
                  <a:gd name="T65" fmla="*/ 284 h 511"/>
                  <a:gd name="T66" fmla="*/ 850 w 963"/>
                  <a:gd name="T67" fmla="*/ 284 h 511"/>
                  <a:gd name="T68" fmla="*/ 850 w 963"/>
                  <a:gd name="T69" fmla="*/ 227 h 511"/>
                  <a:gd name="T70" fmla="*/ 907 w 963"/>
                  <a:gd name="T71" fmla="*/ 227 h 511"/>
                  <a:gd name="T72" fmla="*/ 907 w 963"/>
                  <a:gd name="T73" fmla="*/ 171 h 511"/>
                  <a:gd name="T74" fmla="*/ 963 w 963"/>
                  <a:gd name="T75" fmla="*/ 171 h 511"/>
                  <a:gd name="T76" fmla="*/ 963 w 963"/>
                  <a:gd name="T77" fmla="*/ 114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963" h="511">
                    <a:moveTo>
                      <a:pt x="963" y="114"/>
                    </a:moveTo>
                    <a:lnTo>
                      <a:pt x="850" y="114"/>
                    </a:lnTo>
                    <a:lnTo>
                      <a:pt x="850" y="57"/>
                    </a:lnTo>
                    <a:lnTo>
                      <a:pt x="737" y="57"/>
                    </a:lnTo>
                    <a:lnTo>
                      <a:pt x="737" y="0"/>
                    </a:lnTo>
                    <a:lnTo>
                      <a:pt x="510" y="0"/>
                    </a:lnTo>
                    <a:lnTo>
                      <a:pt x="510" y="57"/>
                    </a:lnTo>
                    <a:lnTo>
                      <a:pt x="453" y="57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340" y="171"/>
                    </a:lnTo>
                    <a:lnTo>
                      <a:pt x="226" y="171"/>
                    </a:lnTo>
                    <a:lnTo>
                      <a:pt x="226" y="227"/>
                    </a:lnTo>
                    <a:lnTo>
                      <a:pt x="113" y="227"/>
                    </a:lnTo>
                    <a:lnTo>
                      <a:pt x="113" y="284"/>
                    </a:lnTo>
                    <a:lnTo>
                      <a:pt x="0" y="284"/>
                    </a:lnTo>
                    <a:lnTo>
                      <a:pt x="0" y="397"/>
                    </a:lnTo>
                    <a:lnTo>
                      <a:pt x="113" y="397"/>
                    </a:lnTo>
                    <a:lnTo>
                      <a:pt x="113" y="341"/>
                    </a:lnTo>
                    <a:lnTo>
                      <a:pt x="170" y="341"/>
                    </a:lnTo>
                    <a:lnTo>
                      <a:pt x="170" y="511"/>
                    </a:lnTo>
                    <a:lnTo>
                      <a:pt x="283" y="511"/>
                    </a:lnTo>
                    <a:lnTo>
                      <a:pt x="283" y="454"/>
                    </a:lnTo>
                    <a:lnTo>
                      <a:pt x="396" y="454"/>
                    </a:lnTo>
                    <a:lnTo>
                      <a:pt x="396" y="284"/>
                    </a:lnTo>
                    <a:lnTo>
                      <a:pt x="510" y="284"/>
                    </a:lnTo>
                    <a:lnTo>
                      <a:pt x="510" y="397"/>
                    </a:lnTo>
                    <a:lnTo>
                      <a:pt x="623" y="397"/>
                    </a:lnTo>
                    <a:lnTo>
                      <a:pt x="623" y="454"/>
                    </a:lnTo>
                    <a:lnTo>
                      <a:pt x="737" y="454"/>
                    </a:lnTo>
                    <a:lnTo>
                      <a:pt x="737" y="341"/>
                    </a:lnTo>
                    <a:lnTo>
                      <a:pt x="793" y="341"/>
                    </a:lnTo>
                    <a:lnTo>
                      <a:pt x="793" y="284"/>
                    </a:lnTo>
                    <a:lnTo>
                      <a:pt x="850" y="284"/>
                    </a:lnTo>
                    <a:lnTo>
                      <a:pt x="850" y="227"/>
                    </a:lnTo>
                    <a:lnTo>
                      <a:pt x="907" y="227"/>
                    </a:lnTo>
                    <a:lnTo>
                      <a:pt x="907" y="171"/>
                    </a:lnTo>
                    <a:lnTo>
                      <a:pt x="963" y="171"/>
                    </a:lnTo>
                    <a:lnTo>
                      <a:pt x="963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4" name="Freeform 330"/>
              <p:cNvSpPr>
                <a:spLocks/>
              </p:cNvSpPr>
              <p:nvPr/>
            </p:nvSpPr>
            <p:spPr bwMode="auto">
              <a:xfrm>
                <a:off x="1039" y="4429"/>
                <a:ext cx="1191" cy="964"/>
              </a:xfrm>
              <a:custGeom>
                <a:avLst/>
                <a:gdLst>
                  <a:gd name="T0" fmla="*/ 341 w 1191"/>
                  <a:gd name="T1" fmla="*/ 0 h 964"/>
                  <a:gd name="T2" fmla="*/ 681 w 1191"/>
                  <a:gd name="T3" fmla="*/ 0 h 964"/>
                  <a:gd name="T4" fmla="*/ 681 w 1191"/>
                  <a:gd name="T5" fmla="*/ 57 h 964"/>
                  <a:gd name="T6" fmla="*/ 738 w 1191"/>
                  <a:gd name="T7" fmla="*/ 57 h 964"/>
                  <a:gd name="T8" fmla="*/ 738 w 1191"/>
                  <a:gd name="T9" fmla="*/ 227 h 964"/>
                  <a:gd name="T10" fmla="*/ 794 w 1191"/>
                  <a:gd name="T11" fmla="*/ 227 h 964"/>
                  <a:gd name="T12" fmla="*/ 794 w 1191"/>
                  <a:gd name="T13" fmla="*/ 340 h 964"/>
                  <a:gd name="T14" fmla="*/ 851 w 1191"/>
                  <a:gd name="T15" fmla="*/ 340 h 964"/>
                  <a:gd name="T16" fmla="*/ 851 w 1191"/>
                  <a:gd name="T17" fmla="*/ 397 h 964"/>
                  <a:gd name="T18" fmla="*/ 908 w 1191"/>
                  <a:gd name="T19" fmla="*/ 397 h 964"/>
                  <a:gd name="T20" fmla="*/ 908 w 1191"/>
                  <a:gd name="T21" fmla="*/ 510 h 964"/>
                  <a:gd name="T22" fmla="*/ 1021 w 1191"/>
                  <a:gd name="T23" fmla="*/ 510 h 964"/>
                  <a:gd name="T24" fmla="*/ 1021 w 1191"/>
                  <a:gd name="T25" fmla="*/ 397 h 964"/>
                  <a:gd name="T26" fmla="*/ 1078 w 1191"/>
                  <a:gd name="T27" fmla="*/ 397 h 964"/>
                  <a:gd name="T28" fmla="*/ 1078 w 1191"/>
                  <a:gd name="T29" fmla="*/ 454 h 964"/>
                  <a:gd name="T30" fmla="*/ 1134 w 1191"/>
                  <a:gd name="T31" fmla="*/ 454 h 964"/>
                  <a:gd name="T32" fmla="*/ 1134 w 1191"/>
                  <a:gd name="T33" fmla="*/ 850 h 964"/>
                  <a:gd name="T34" fmla="*/ 1191 w 1191"/>
                  <a:gd name="T35" fmla="*/ 850 h 964"/>
                  <a:gd name="T36" fmla="*/ 1191 w 1191"/>
                  <a:gd name="T37" fmla="*/ 964 h 964"/>
                  <a:gd name="T38" fmla="*/ 1021 w 1191"/>
                  <a:gd name="T39" fmla="*/ 964 h 964"/>
                  <a:gd name="T40" fmla="*/ 1021 w 1191"/>
                  <a:gd name="T41" fmla="*/ 907 h 964"/>
                  <a:gd name="T42" fmla="*/ 908 w 1191"/>
                  <a:gd name="T43" fmla="*/ 907 h 964"/>
                  <a:gd name="T44" fmla="*/ 908 w 1191"/>
                  <a:gd name="T45" fmla="*/ 850 h 964"/>
                  <a:gd name="T46" fmla="*/ 681 w 1191"/>
                  <a:gd name="T47" fmla="*/ 850 h 964"/>
                  <a:gd name="T48" fmla="*/ 681 w 1191"/>
                  <a:gd name="T49" fmla="*/ 907 h 964"/>
                  <a:gd name="T50" fmla="*/ 624 w 1191"/>
                  <a:gd name="T51" fmla="*/ 907 h 964"/>
                  <a:gd name="T52" fmla="*/ 624 w 1191"/>
                  <a:gd name="T53" fmla="*/ 964 h 964"/>
                  <a:gd name="T54" fmla="*/ 454 w 1191"/>
                  <a:gd name="T55" fmla="*/ 964 h 964"/>
                  <a:gd name="T56" fmla="*/ 454 w 1191"/>
                  <a:gd name="T57" fmla="*/ 794 h 964"/>
                  <a:gd name="T58" fmla="*/ 397 w 1191"/>
                  <a:gd name="T59" fmla="*/ 794 h 964"/>
                  <a:gd name="T60" fmla="*/ 397 w 1191"/>
                  <a:gd name="T61" fmla="*/ 850 h 964"/>
                  <a:gd name="T62" fmla="*/ 341 w 1191"/>
                  <a:gd name="T63" fmla="*/ 850 h 964"/>
                  <a:gd name="T64" fmla="*/ 341 w 1191"/>
                  <a:gd name="T65" fmla="*/ 737 h 964"/>
                  <a:gd name="T66" fmla="*/ 284 w 1191"/>
                  <a:gd name="T67" fmla="*/ 737 h 964"/>
                  <a:gd name="T68" fmla="*/ 284 w 1191"/>
                  <a:gd name="T69" fmla="*/ 680 h 964"/>
                  <a:gd name="T70" fmla="*/ 171 w 1191"/>
                  <a:gd name="T71" fmla="*/ 680 h 964"/>
                  <a:gd name="T72" fmla="*/ 171 w 1191"/>
                  <a:gd name="T73" fmla="*/ 624 h 964"/>
                  <a:gd name="T74" fmla="*/ 57 w 1191"/>
                  <a:gd name="T75" fmla="*/ 624 h 964"/>
                  <a:gd name="T76" fmla="*/ 57 w 1191"/>
                  <a:gd name="T77" fmla="*/ 567 h 964"/>
                  <a:gd name="T78" fmla="*/ 0 w 1191"/>
                  <a:gd name="T79" fmla="*/ 567 h 964"/>
                  <a:gd name="T80" fmla="*/ 0 w 1191"/>
                  <a:gd name="T81" fmla="*/ 510 h 964"/>
                  <a:gd name="T82" fmla="*/ 0 w 1191"/>
                  <a:gd name="T83" fmla="*/ 340 h 964"/>
                  <a:gd name="T84" fmla="*/ 114 w 1191"/>
                  <a:gd name="T85" fmla="*/ 340 h 964"/>
                  <a:gd name="T86" fmla="*/ 114 w 1191"/>
                  <a:gd name="T87" fmla="*/ 283 h 964"/>
                  <a:gd name="T88" fmla="*/ 171 w 1191"/>
                  <a:gd name="T89" fmla="*/ 283 h 964"/>
                  <a:gd name="T90" fmla="*/ 171 w 1191"/>
                  <a:gd name="T91" fmla="*/ 113 h 964"/>
                  <a:gd name="T92" fmla="*/ 284 w 1191"/>
                  <a:gd name="T93" fmla="*/ 113 h 964"/>
                  <a:gd name="T94" fmla="*/ 284 w 1191"/>
                  <a:gd name="T95" fmla="*/ 57 h 964"/>
                  <a:gd name="T96" fmla="*/ 341 w 1191"/>
                  <a:gd name="T97" fmla="*/ 57 h 964"/>
                  <a:gd name="T98" fmla="*/ 341 w 1191"/>
                  <a:gd name="T99" fmla="*/ 0 h 9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191" h="964">
                    <a:moveTo>
                      <a:pt x="341" y="0"/>
                    </a:moveTo>
                    <a:lnTo>
                      <a:pt x="681" y="0"/>
                    </a:lnTo>
                    <a:lnTo>
                      <a:pt x="681" y="57"/>
                    </a:lnTo>
                    <a:lnTo>
                      <a:pt x="738" y="57"/>
                    </a:lnTo>
                    <a:lnTo>
                      <a:pt x="738" y="227"/>
                    </a:lnTo>
                    <a:lnTo>
                      <a:pt x="794" y="227"/>
                    </a:lnTo>
                    <a:lnTo>
                      <a:pt x="794" y="340"/>
                    </a:lnTo>
                    <a:lnTo>
                      <a:pt x="851" y="340"/>
                    </a:lnTo>
                    <a:lnTo>
                      <a:pt x="851" y="397"/>
                    </a:lnTo>
                    <a:lnTo>
                      <a:pt x="908" y="397"/>
                    </a:lnTo>
                    <a:lnTo>
                      <a:pt x="908" y="510"/>
                    </a:lnTo>
                    <a:lnTo>
                      <a:pt x="1021" y="510"/>
                    </a:lnTo>
                    <a:lnTo>
                      <a:pt x="1021" y="397"/>
                    </a:lnTo>
                    <a:lnTo>
                      <a:pt x="1078" y="397"/>
                    </a:lnTo>
                    <a:lnTo>
                      <a:pt x="1078" y="454"/>
                    </a:lnTo>
                    <a:lnTo>
                      <a:pt x="1134" y="454"/>
                    </a:lnTo>
                    <a:lnTo>
                      <a:pt x="1134" y="850"/>
                    </a:lnTo>
                    <a:lnTo>
                      <a:pt x="1191" y="850"/>
                    </a:lnTo>
                    <a:lnTo>
                      <a:pt x="1191" y="964"/>
                    </a:lnTo>
                    <a:lnTo>
                      <a:pt x="1021" y="964"/>
                    </a:lnTo>
                    <a:lnTo>
                      <a:pt x="1021" y="907"/>
                    </a:lnTo>
                    <a:lnTo>
                      <a:pt x="908" y="907"/>
                    </a:lnTo>
                    <a:lnTo>
                      <a:pt x="908" y="850"/>
                    </a:lnTo>
                    <a:lnTo>
                      <a:pt x="681" y="850"/>
                    </a:lnTo>
                    <a:lnTo>
                      <a:pt x="681" y="907"/>
                    </a:lnTo>
                    <a:lnTo>
                      <a:pt x="624" y="907"/>
                    </a:lnTo>
                    <a:lnTo>
                      <a:pt x="624" y="964"/>
                    </a:lnTo>
                    <a:lnTo>
                      <a:pt x="454" y="964"/>
                    </a:lnTo>
                    <a:lnTo>
                      <a:pt x="454" y="794"/>
                    </a:lnTo>
                    <a:lnTo>
                      <a:pt x="397" y="794"/>
                    </a:lnTo>
                    <a:lnTo>
                      <a:pt x="397" y="850"/>
                    </a:lnTo>
                    <a:lnTo>
                      <a:pt x="341" y="850"/>
                    </a:lnTo>
                    <a:lnTo>
                      <a:pt x="341" y="737"/>
                    </a:lnTo>
                    <a:lnTo>
                      <a:pt x="284" y="737"/>
                    </a:lnTo>
                    <a:lnTo>
                      <a:pt x="284" y="680"/>
                    </a:lnTo>
                    <a:lnTo>
                      <a:pt x="171" y="680"/>
                    </a:lnTo>
                    <a:lnTo>
                      <a:pt x="171" y="624"/>
                    </a:lnTo>
                    <a:lnTo>
                      <a:pt x="57" y="624"/>
                    </a:lnTo>
                    <a:lnTo>
                      <a:pt x="57" y="567"/>
                    </a:lnTo>
                    <a:lnTo>
                      <a:pt x="0" y="567"/>
                    </a:lnTo>
                    <a:lnTo>
                      <a:pt x="0" y="510"/>
                    </a:lnTo>
                    <a:lnTo>
                      <a:pt x="0" y="340"/>
                    </a:lnTo>
                    <a:lnTo>
                      <a:pt x="114" y="340"/>
                    </a:lnTo>
                    <a:lnTo>
                      <a:pt x="114" y="283"/>
                    </a:lnTo>
                    <a:lnTo>
                      <a:pt x="171" y="283"/>
                    </a:lnTo>
                    <a:lnTo>
                      <a:pt x="171" y="113"/>
                    </a:lnTo>
                    <a:lnTo>
                      <a:pt x="284" y="113"/>
                    </a:lnTo>
                    <a:lnTo>
                      <a:pt x="284" y="57"/>
                    </a:lnTo>
                    <a:lnTo>
                      <a:pt x="341" y="57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5" name="Freeform 331"/>
              <p:cNvSpPr>
                <a:spLocks/>
              </p:cNvSpPr>
              <p:nvPr/>
            </p:nvSpPr>
            <p:spPr bwMode="auto">
              <a:xfrm>
                <a:off x="472" y="4883"/>
                <a:ext cx="1078" cy="850"/>
              </a:xfrm>
              <a:custGeom>
                <a:avLst/>
                <a:gdLst>
                  <a:gd name="T0" fmla="*/ 567 w 1078"/>
                  <a:gd name="T1" fmla="*/ 850 h 850"/>
                  <a:gd name="T2" fmla="*/ 794 w 1078"/>
                  <a:gd name="T3" fmla="*/ 850 h 850"/>
                  <a:gd name="T4" fmla="*/ 794 w 1078"/>
                  <a:gd name="T5" fmla="*/ 793 h 850"/>
                  <a:gd name="T6" fmla="*/ 738 w 1078"/>
                  <a:gd name="T7" fmla="*/ 793 h 850"/>
                  <a:gd name="T8" fmla="*/ 738 w 1078"/>
                  <a:gd name="T9" fmla="*/ 680 h 850"/>
                  <a:gd name="T10" fmla="*/ 851 w 1078"/>
                  <a:gd name="T11" fmla="*/ 680 h 850"/>
                  <a:gd name="T12" fmla="*/ 851 w 1078"/>
                  <a:gd name="T13" fmla="*/ 623 h 850"/>
                  <a:gd name="T14" fmla="*/ 964 w 1078"/>
                  <a:gd name="T15" fmla="*/ 623 h 850"/>
                  <a:gd name="T16" fmla="*/ 964 w 1078"/>
                  <a:gd name="T17" fmla="*/ 567 h 850"/>
                  <a:gd name="T18" fmla="*/ 1078 w 1078"/>
                  <a:gd name="T19" fmla="*/ 567 h 850"/>
                  <a:gd name="T20" fmla="*/ 1078 w 1078"/>
                  <a:gd name="T21" fmla="*/ 510 h 850"/>
                  <a:gd name="T22" fmla="*/ 1021 w 1078"/>
                  <a:gd name="T23" fmla="*/ 510 h 850"/>
                  <a:gd name="T24" fmla="*/ 1021 w 1078"/>
                  <a:gd name="T25" fmla="*/ 340 h 850"/>
                  <a:gd name="T26" fmla="*/ 964 w 1078"/>
                  <a:gd name="T27" fmla="*/ 340 h 850"/>
                  <a:gd name="T28" fmla="*/ 964 w 1078"/>
                  <a:gd name="T29" fmla="*/ 396 h 850"/>
                  <a:gd name="T30" fmla="*/ 908 w 1078"/>
                  <a:gd name="T31" fmla="*/ 396 h 850"/>
                  <a:gd name="T32" fmla="*/ 908 w 1078"/>
                  <a:gd name="T33" fmla="*/ 283 h 850"/>
                  <a:gd name="T34" fmla="*/ 851 w 1078"/>
                  <a:gd name="T35" fmla="*/ 283 h 850"/>
                  <a:gd name="T36" fmla="*/ 851 w 1078"/>
                  <a:gd name="T37" fmla="*/ 226 h 850"/>
                  <a:gd name="T38" fmla="*/ 738 w 1078"/>
                  <a:gd name="T39" fmla="*/ 226 h 850"/>
                  <a:gd name="T40" fmla="*/ 738 w 1078"/>
                  <a:gd name="T41" fmla="*/ 170 h 850"/>
                  <a:gd name="T42" fmla="*/ 624 w 1078"/>
                  <a:gd name="T43" fmla="*/ 170 h 850"/>
                  <a:gd name="T44" fmla="*/ 624 w 1078"/>
                  <a:gd name="T45" fmla="*/ 113 h 850"/>
                  <a:gd name="T46" fmla="*/ 454 w 1078"/>
                  <a:gd name="T47" fmla="*/ 113 h 850"/>
                  <a:gd name="T48" fmla="*/ 454 w 1078"/>
                  <a:gd name="T49" fmla="*/ 56 h 850"/>
                  <a:gd name="T50" fmla="*/ 397 w 1078"/>
                  <a:gd name="T51" fmla="*/ 56 h 850"/>
                  <a:gd name="T52" fmla="*/ 397 w 1078"/>
                  <a:gd name="T53" fmla="*/ 0 h 850"/>
                  <a:gd name="T54" fmla="*/ 341 w 1078"/>
                  <a:gd name="T55" fmla="*/ 0 h 850"/>
                  <a:gd name="T56" fmla="*/ 341 w 1078"/>
                  <a:gd name="T57" fmla="*/ 56 h 850"/>
                  <a:gd name="T58" fmla="*/ 171 w 1078"/>
                  <a:gd name="T59" fmla="*/ 56 h 850"/>
                  <a:gd name="T60" fmla="*/ 171 w 1078"/>
                  <a:gd name="T61" fmla="*/ 113 h 850"/>
                  <a:gd name="T62" fmla="*/ 114 w 1078"/>
                  <a:gd name="T63" fmla="*/ 113 h 850"/>
                  <a:gd name="T64" fmla="*/ 114 w 1078"/>
                  <a:gd name="T65" fmla="*/ 170 h 850"/>
                  <a:gd name="T66" fmla="*/ 171 w 1078"/>
                  <a:gd name="T67" fmla="*/ 170 h 850"/>
                  <a:gd name="T68" fmla="*/ 171 w 1078"/>
                  <a:gd name="T69" fmla="*/ 226 h 850"/>
                  <a:gd name="T70" fmla="*/ 114 w 1078"/>
                  <a:gd name="T71" fmla="*/ 226 h 850"/>
                  <a:gd name="T72" fmla="*/ 114 w 1078"/>
                  <a:gd name="T73" fmla="*/ 283 h 850"/>
                  <a:gd name="T74" fmla="*/ 0 w 1078"/>
                  <a:gd name="T75" fmla="*/ 283 h 850"/>
                  <a:gd name="T76" fmla="*/ 0 w 1078"/>
                  <a:gd name="T77" fmla="*/ 453 h 850"/>
                  <a:gd name="T78" fmla="*/ 57 w 1078"/>
                  <a:gd name="T79" fmla="*/ 453 h 850"/>
                  <a:gd name="T80" fmla="*/ 57 w 1078"/>
                  <a:gd name="T81" fmla="*/ 510 h 850"/>
                  <a:gd name="T82" fmla="*/ 227 w 1078"/>
                  <a:gd name="T83" fmla="*/ 510 h 850"/>
                  <a:gd name="T84" fmla="*/ 227 w 1078"/>
                  <a:gd name="T85" fmla="*/ 623 h 850"/>
                  <a:gd name="T86" fmla="*/ 397 w 1078"/>
                  <a:gd name="T87" fmla="*/ 623 h 850"/>
                  <a:gd name="T88" fmla="*/ 397 w 1078"/>
                  <a:gd name="T89" fmla="*/ 680 h 850"/>
                  <a:gd name="T90" fmla="*/ 454 w 1078"/>
                  <a:gd name="T91" fmla="*/ 680 h 850"/>
                  <a:gd name="T92" fmla="*/ 454 w 1078"/>
                  <a:gd name="T93" fmla="*/ 737 h 850"/>
                  <a:gd name="T94" fmla="*/ 511 w 1078"/>
                  <a:gd name="T95" fmla="*/ 737 h 850"/>
                  <a:gd name="T96" fmla="*/ 511 w 1078"/>
                  <a:gd name="T97" fmla="*/ 793 h 850"/>
                  <a:gd name="T98" fmla="*/ 567 w 1078"/>
                  <a:gd name="T99" fmla="*/ 793 h 850"/>
                  <a:gd name="T100" fmla="*/ 567 w 1078"/>
                  <a:gd name="T101" fmla="*/ 850 h 8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078" h="850">
                    <a:moveTo>
                      <a:pt x="567" y="850"/>
                    </a:moveTo>
                    <a:lnTo>
                      <a:pt x="794" y="850"/>
                    </a:lnTo>
                    <a:lnTo>
                      <a:pt x="794" y="793"/>
                    </a:lnTo>
                    <a:lnTo>
                      <a:pt x="738" y="793"/>
                    </a:lnTo>
                    <a:lnTo>
                      <a:pt x="738" y="680"/>
                    </a:lnTo>
                    <a:lnTo>
                      <a:pt x="851" y="680"/>
                    </a:lnTo>
                    <a:lnTo>
                      <a:pt x="851" y="623"/>
                    </a:lnTo>
                    <a:lnTo>
                      <a:pt x="964" y="623"/>
                    </a:lnTo>
                    <a:lnTo>
                      <a:pt x="964" y="567"/>
                    </a:lnTo>
                    <a:lnTo>
                      <a:pt x="1078" y="567"/>
                    </a:lnTo>
                    <a:lnTo>
                      <a:pt x="1078" y="510"/>
                    </a:lnTo>
                    <a:lnTo>
                      <a:pt x="1021" y="510"/>
                    </a:lnTo>
                    <a:lnTo>
                      <a:pt x="1021" y="340"/>
                    </a:lnTo>
                    <a:lnTo>
                      <a:pt x="964" y="340"/>
                    </a:lnTo>
                    <a:lnTo>
                      <a:pt x="964" y="396"/>
                    </a:lnTo>
                    <a:lnTo>
                      <a:pt x="908" y="396"/>
                    </a:lnTo>
                    <a:lnTo>
                      <a:pt x="908" y="283"/>
                    </a:lnTo>
                    <a:lnTo>
                      <a:pt x="851" y="283"/>
                    </a:lnTo>
                    <a:lnTo>
                      <a:pt x="851" y="226"/>
                    </a:lnTo>
                    <a:lnTo>
                      <a:pt x="738" y="226"/>
                    </a:lnTo>
                    <a:lnTo>
                      <a:pt x="738" y="170"/>
                    </a:lnTo>
                    <a:lnTo>
                      <a:pt x="624" y="170"/>
                    </a:lnTo>
                    <a:lnTo>
                      <a:pt x="624" y="113"/>
                    </a:lnTo>
                    <a:lnTo>
                      <a:pt x="454" y="113"/>
                    </a:lnTo>
                    <a:lnTo>
                      <a:pt x="454" y="56"/>
                    </a:lnTo>
                    <a:lnTo>
                      <a:pt x="397" y="56"/>
                    </a:lnTo>
                    <a:lnTo>
                      <a:pt x="397" y="0"/>
                    </a:lnTo>
                    <a:lnTo>
                      <a:pt x="341" y="0"/>
                    </a:lnTo>
                    <a:lnTo>
                      <a:pt x="341" y="56"/>
                    </a:lnTo>
                    <a:lnTo>
                      <a:pt x="171" y="56"/>
                    </a:lnTo>
                    <a:lnTo>
                      <a:pt x="171" y="113"/>
                    </a:lnTo>
                    <a:lnTo>
                      <a:pt x="114" y="113"/>
                    </a:lnTo>
                    <a:lnTo>
                      <a:pt x="114" y="170"/>
                    </a:lnTo>
                    <a:lnTo>
                      <a:pt x="171" y="170"/>
                    </a:lnTo>
                    <a:lnTo>
                      <a:pt x="171" y="226"/>
                    </a:lnTo>
                    <a:lnTo>
                      <a:pt x="114" y="226"/>
                    </a:lnTo>
                    <a:lnTo>
                      <a:pt x="114" y="283"/>
                    </a:lnTo>
                    <a:lnTo>
                      <a:pt x="0" y="283"/>
                    </a:lnTo>
                    <a:lnTo>
                      <a:pt x="0" y="453"/>
                    </a:lnTo>
                    <a:lnTo>
                      <a:pt x="57" y="453"/>
                    </a:lnTo>
                    <a:lnTo>
                      <a:pt x="57" y="510"/>
                    </a:lnTo>
                    <a:lnTo>
                      <a:pt x="227" y="510"/>
                    </a:lnTo>
                    <a:lnTo>
                      <a:pt x="227" y="623"/>
                    </a:lnTo>
                    <a:lnTo>
                      <a:pt x="397" y="623"/>
                    </a:lnTo>
                    <a:lnTo>
                      <a:pt x="397" y="680"/>
                    </a:lnTo>
                    <a:lnTo>
                      <a:pt x="454" y="680"/>
                    </a:lnTo>
                    <a:lnTo>
                      <a:pt x="454" y="737"/>
                    </a:lnTo>
                    <a:lnTo>
                      <a:pt x="511" y="737"/>
                    </a:lnTo>
                    <a:lnTo>
                      <a:pt x="511" y="793"/>
                    </a:lnTo>
                    <a:lnTo>
                      <a:pt x="567" y="793"/>
                    </a:lnTo>
                    <a:lnTo>
                      <a:pt x="567" y="85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6" name="Freeform 332"/>
              <p:cNvSpPr>
                <a:spLocks/>
              </p:cNvSpPr>
              <p:nvPr/>
            </p:nvSpPr>
            <p:spPr bwMode="auto">
              <a:xfrm>
                <a:off x="2230" y="4656"/>
                <a:ext cx="1418" cy="1701"/>
              </a:xfrm>
              <a:custGeom>
                <a:avLst/>
                <a:gdLst>
                  <a:gd name="T0" fmla="*/ 1078 w 1418"/>
                  <a:gd name="T1" fmla="*/ 1701 h 1701"/>
                  <a:gd name="T2" fmla="*/ 1021 w 1418"/>
                  <a:gd name="T3" fmla="*/ 1644 h 1701"/>
                  <a:gd name="T4" fmla="*/ 964 w 1418"/>
                  <a:gd name="T5" fmla="*/ 1587 h 1701"/>
                  <a:gd name="T6" fmla="*/ 907 w 1418"/>
                  <a:gd name="T7" fmla="*/ 1417 h 1701"/>
                  <a:gd name="T8" fmla="*/ 851 w 1418"/>
                  <a:gd name="T9" fmla="*/ 1190 h 1701"/>
                  <a:gd name="T10" fmla="*/ 794 w 1418"/>
                  <a:gd name="T11" fmla="*/ 1134 h 1701"/>
                  <a:gd name="T12" fmla="*/ 737 w 1418"/>
                  <a:gd name="T13" fmla="*/ 964 h 1701"/>
                  <a:gd name="T14" fmla="*/ 681 w 1418"/>
                  <a:gd name="T15" fmla="*/ 850 h 1701"/>
                  <a:gd name="T16" fmla="*/ 510 w 1418"/>
                  <a:gd name="T17" fmla="*/ 794 h 1701"/>
                  <a:gd name="T18" fmla="*/ 454 w 1418"/>
                  <a:gd name="T19" fmla="*/ 850 h 1701"/>
                  <a:gd name="T20" fmla="*/ 170 w 1418"/>
                  <a:gd name="T21" fmla="*/ 794 h 1701"/>
                  <a:gd name="T22" fmla="*/ 0 w 1418"/>
                  <a:gd name="T23" fmla="*/ 680 h 1701"/>
                  <a:gd name="T24" fmla="*/ 57 w 1418"/>
                  <a:gd name="T25" fmla="*/ 623 h 1701"/>
                  <a:gd name="T26" fmla="*/ 227 w 1418"/>
                  <a:gd name="T27" fmla="*/ 453 h 1701"/>
                  <a:gd name="T28" fmla="*/ 170 w 1418"/>
                  <a:gd name="T29" fmla="*/ 397 h 1701"/>
                  <a:gd name="T30" fmla="*/ 340 w 1418"/>
                  <a:gd name="T31" fmla="*/ 283 h 1701"/>
                  <a:gd name="T32" fmla="*/ 397 w 1418"/>
                  <a:gd name="T33" fmla="*/ 340 h 1701"/>
                  <a:gd name="T34" fmla="*/ 284 w 1418"/>
                  <a:gd name="T35" fmla="*/ 397 h 1701"/>
                  <a:gd name="T36" fmla="*/ 340 w 1418"/>
                  <a:gd name="T37" fmla="*/ 453 h 1701"/>
                  <a:gd name="T38" fmla="*/ 397 w 1418"/>
                  <a:gd name="T39" fmla="*/ 510 h 1701"/>
                  <a:gd name="T40" fmla="*/ 510 w 1418"/>
                  <a:gd name="T41" fmla="*/ 453 h 1701"/>
                  <a:gd name="T42" fmla="*/ 567 w 1418"/>
                  <a:gd name="T43" fmla="*/ 397 h 1701"/>
                  <a:gd name="T44" fmla="*/ 681 w 1418"/>
                  <a:gd name="T45" fmla="*/ 340 h 1701"/>
                  <a:gd name="T46" fmla="*/ 737 w 1418"/>
                  <a:gd name="T47" fmla="*/ 283 h 1701"/>
                  <a:gd name="T48" fmla="*/ 851 w 1418"/>
                  <a:gd name="T49" fmla="*/ 227 h 1701"/>
                  <a:gd name="T50" fmla="*/ 907 w 1418"/>
                  <a:gd name="T51" fmla="*/ 170 h 1701"/>
                  <a:gd name="T52" fmla="*/ 1078 w 1418"/>
                  <a:gd name="T53" fmla="*/ 0 h 1701"/>
                  <a:gd name="T54" fmla="*/ 1134 w 1418"/>
                  <a:gd name="T55" fmla="*/ 56 h 1701"/>
                  <a:gd name="T56" fmla="*/ 1191 w 1418"/>
                  <a:gd name="T57" fmla="*/ 170 h 1701"/>
                  <a:gd name="T58" fmla="*/ 1248 w 1418"/>
                  <a:gd name="T59" fmla="*/ 340 h 1701"/>
                  <a:gd name="T60" fmla="*/ 1191 w 1418"/>
                  <a:gd name="T61" fmla="*/ 510 h 1701"/>
                  <a:gd name="T62" fmla="*/ 1361 w 1418"/>
                  <a:gd name="T63" fmla="*/ 794 h 1701"/>
                  <a:gd name="T64" fmla="*/ 1418 w 1418"/>
                  <a:gd name="T65" fmla="*/ 850 h 1701"/>
                  <a:gd name="T66" fmla="*/ 1361 w 1418"/>
                  <a:gd name="T67" fmla="*/ 907 h 1701"/>
                  <a:gd name="T68" fmla="*/ 1304 w 1418"/>
                  <a:gd name="T69" fmla="*/ 964 h 1701"/>
                  <a:gd name="T70" fmla="*/ 1248 w 1418"/>
                  <a:gd name="T71" fmla="*/ 1020 h 1701"/>
                  <a:gd name="T72" fmla="*/ 1304 w 1418"/>
                  <a:gd name="T73" fmla="*/ 1247 h 1701"/>
                  <a:gd name="T74" fmla="*/ 1361 w 1418"/>
                  <a:gd name="T75" fmla="*/ 1304 h 1701"/>
                  <a:gd name="T76" fmla="*/ 1304 w 1418"/>
                  <a:gd name="T77" fmla="*/ 1417 h 1701"/>
                  <a:gd name="T78" fmla="*/ 1248 w 1418"/>
                  <a:gd name="T79" fmla="*/ 1587 h 1701"/>
                  <a:gd name="T80" fmla="*/ 1191 w 1418"/>
                  <a:gd name="T81" fmla="*/ 1701 h 1701"/>
                  <a:gd name="T82" fmla="*/ 1134 w 1418"/>
                  <a:gd name="T83" fmla="*/ 1644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18" h="1701">
                    <a:moveTo>
                      <a:pt x="1134" y="1701"/>
                    </a:moveTo>
                    <a:lnTo>
                      <a:pt x="1078" y="1701"/>
                    </a:lnTo>
                    <a:lnTo>
                      <a:pt x="1078" y="1644"/>
                    </a:lnTo>
                    <a:lnTo>
                      <a:pt x="1021" y="1644"/>
                    </a:lnTo>
                    <a:lnTo>
                      <a:pt x="1021" y="1587"/>
                    </a:lnTo>
                    <a:lnTo>
                      <a:pt x="964" y="1587"/>
                    </a:lnTo>
                    <a:lnTo>
                      <a:pt x="964" y="1417"/>
                    </a:lnTo>
                    <a:lnTo>
                      <a:pt x="907" y="1417"/>
                    </a:lnTo>
                    <a:lnTo>
                      <a:pt x="907" y="1190"/>
                    </a:lnTo>
                    <a:lnTo>
                      <a:pt x="851" y="1190"/>
                    </a:lnTo>
                    <a:lnTo>
                      <a:pt x="851" y="1134"/>
                    </a:lnTo>
                    <a:lnTo>
                      <a:pt x="794" y="1134"/>
                    </a:lnTo>
                    <a:lnTo>
                      <a:pt x="794" y="964"/>
                    </a:lnTo>
                    <a:lnTo>
                      <a:pt x="737" y="964"/>
                    </a:lnTo>
                    <a:lnTo>
                      <a:pt x="737" y="850"/>
                    </a:lnTo>
                    <a:lnTo>
                      <a:pt x="681" y="850"/>
                    </a:lnTo>
                    <a:lnTo>
                      <a:pt x="681" y="794"/>
                    </a:lnTo>
                    <a:lnTo>
                      <a:pt x="510" y="794"/>
                    </a:lnTo>
                    <a:lnTo>
                      <a:pt x="510" y="850"/>
                    </a:lnTo>
                    <a:lnTo>
                      <a:pt x="454" y="850"/>
                    </a:lnTo>
                    <a:lnTo>
                      <a:pt x="454" y="794"/>
                    </a:lnTo>
                    <a:lnTo>
                      <a:pt x="170" y="794"/>
                    </a:lnTo>
                    <a:lnTo>
                      <a:pt x="170" y="680"/>
                    </a:lnTo>
                    <a:lnTo>
                      <a:pt x="0" y="680"/>
                    </a:lnTo>
                    <a:lnTo>
                      <a:pt x="0" y="623"/>
                    </a:lnTo>
                    <a:lnTo>
                      <a:pt x="57" y="623"/>
                    </a:lnTo>
                    <a:lnTo>
                      <a:pt x="57" y="453"/>
                    </a:lnTo>
                    <a:lnTo>
                      <a:pt x="227" y="453"/>
                    </a:lnTo>
                    <a:lnTo>
                      <a:pt x="227" y="397"/>
                    </a:lnTo>
                    <a:lnTo>
                      <a:pt x="170" y="397"/>
                    </a:lnTo>
                    <a:lnTo>
                      <a:pt x="170" y="283"/>
                    </a:lnTo>
                    <a:lnTo>
                      <a:pt x="340" y="283"/>
                    </a:lnTo>
                    <a:lnTo>
                      <a:pt x="340" y="340"/>
                    </a:lnTo>
                    <a:lnTo>
                      <a:pt x="397" y="340"/>
                    </a:lnTo>
                    <a:lnTo>
                      <a:pt x="397" y="397"/>
                    </a:lnTo>
                    <a:lnTo>
                      <a:pt x="284" y="397"/>
                    </a:lnTo>
                    <a:lnTo>
                      <a:pt x="284" y="453"/>
                    </a:lnTo>
                    <a:lnTo>
                      <a:pt x="340" y="453"/>
                    </a:lnTo>
                    <a:lnTo>
                      <a:pt x="340" y="510"/>
                    </a:lnTo>
                    <a:lnTo>
                      <a:pt x="397" y="510"/>
                    </a:lnTo>
                    <a:lnTo>
                      <a:pt x="397" y="453"/>
                    </a:lnTo>
                    <a:lnTo>
                      <a:pt x="510" y="453"/>
                    </a:lnTo>
                    <a:lnTo>
                      <a:pt x="510" y="397"/>
                    </a:lnTo>
                    <a:lnTo>
                      <a:pt x="567" y="397"/>
                    </a:lnTo>
                    <a:lnTo>
                      <a:pt x="567" y="340"/>
                    </a:lnTo>
                    <a:lnTo>
                      <a:pt x="681" y="340"/>
                    </a:lnTo>
                    <a:lnTo>
                      <a:pt x="681" y="283"/>
                    </a:lnTo>
                    <a:lnTo>
                      <a:pt x="737" y="283"/>
                    </a:lnTo>
                    <a:lnTo>
                      <a:pt x="737" y="227"/>
                    </a:lnTo>
                    <a:lnTo>
                      <a:pt x="851" y="227"/>
                    </a:lnTo>
                    <a:lnTo>
                      <a:pt x="851" y="170"/>
                    </a:lnTo>
                    <a:lnTo>
                      <a:pt x="907" y="170"/>
                    </a:lnTo>
                    <a:lnTo>
                      <a:pt x="907" y="0"/>
                    </a:lnTo>
                    <a:lnTo>
                      <a:pt x="1078" y="0"/>
                    </a:lnTo>
                    <a:lnTo>
                      <a:pt x="1078" y="56"/>
                    </a:lnTo>
                    <a:lnTo>
                      <a:pt x="1134" y="56"/>
                    </a:lnTo>
                    <a:lnTo>
                      <a:pt x="1134" y="170"/>
                    </a:lnTo>
                    <a:lnTo>
                      <a:pt x="1191" y="170"/>
                    </a:lnTo>
                    <a:lnTo>
                      <a:pt x="1191" y="340"/>
                    </a:lnTo>
                    <a:lnTo>
                      <a:pt x="1248" y="340"/>
                    </a:lnTo>
                    <a:lnTo>
                      <a:pt x="1248" y="510"/>
                    </a:lnTo>
                    <a:lnTo>
                      <a:pt x="1191" y="510"/>
                    </a:lnTo>
                    <a:lnTo>
                      <a:pt x="1191" y="794"/>
                    </a:lnTo>
                    <a:lnTo>
                      <a:pt x="1361" y="794"/>
                    </a:lnTo>
                    <a:lnTo>
                      <a:pt x="1361" y="850"/>
                    </a:lnTo>
                    <a:lnTo>
                      <a:pt x="1418" y="850"/>
                    </a:lnTo>
                    <a:lnTo>
                      <a:pt x="1418" y="907"/>
                    </a:lnTo>
                    <a:lnTo>
                      <a:pt x="1361" y="907"/>
                    </a:lnTo>
                    <a:lnTo>
                      <a:pt x="1361" y="964"/>
                    </a:lnTo>
                    <a:lnTo>
                      <a:pt x="1304" y="964"/>
                    </a:lnTo>
                    <a:lnTo>
                      <a:pt x="1304" y="1020"/>
                    </a:lnTo>
                    <a:lnTo>
                      <a:pt x="1248" y="1020"/>
                    </a:lnTo>
                    <a:lnTo>
                      <a:pt x="1248" y="1247"/>
                    </a:lnTo>
                    <a:lnTo>
                      <a:pt x="1304" y="1247"/>
                    </a:lnTo>
                    <a:lnTo>
                      <a:pt x="1304" y="1304"/>
                    </a:lnTo>
                    <a:lnTo>
                      <a:pt x="1361" y="1304"/>
                    </a:lnTo>
                    <a:lnTo>
                      <a:pt x="1361" y="1417"/>
                    </a:lnTo>
                    <a:lnTo>
                      <a:pt x="1304" y="1417"/>
                    </a:lnTo>
                    <a:lnTo>
                      <a:pt x="1304" y="1587"/>
                    </a:lnTo>
                    <a:lnTo>
                      <a:pt x="1248" y="1587"/>
                    </a:lnTo>
                    <a:lnTo>
                      <a:pt x="1248" y="1701"/>
                    </a:lnTo>
                    <a:lnTo>
                      <a:pt x="1191" y="1701"/>
                    </a:lnTo>
                    <a:lnTo>
                      <a:pt x="1191" y="1644"/>
                    </a:lnTo>
                    <a:lnTo>
                      <a:pt x="1134" y="1644"/>
                    </a:lnTo>
                    <a:lnTo>
                      <a:pt x="1134" y="170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7" name="Freeform 333"/>
              <p:cNvSpPr>
                <a:spLocks/>
              </p:cNvSpPr>
              <p:nvPr/>
            </p:nvSpPr>
            <p:spPr bwMode="auto">
              <a:xfrm>
                <a:off x="3421" y="4656"/>
                <a:ext cx="624" cy="794"/>
              </a:xfrm>
              <a:custGeom>
                <a:avLst/>
                <a:gdLst>
                  <a:gd name="T0" fmla="*/ 624 w 624"/>
                  <a:gd name="T1" fmla="*/ 56 h 794"/>
                  <a:gd name="T2" fmla="*/ 510 w 624"/>
                  <a:gd name="T3" fmla="*/ 56 h 794"/>
                  <a:gd name="T4" fmla="*/ 510 w 624"/>
                  <a:gd name="T5" fmla="*/ 0 h 794"/>
                  <a:gd name="T6" fmla="*/ 340 w 624"/>
                  <a:gd name="T7" fmla="*/ 0 h 794"/>
                  <a:gd name="T8" fmla="*/ 340 w 624"/>
                  <a:gd name="T9" fmla="*/ 113 h 794"/>
                  <a:gd name="T10" fmla="*/ 0 w 624"/>
                  <a:gd name="T11" fmla="*/ 113 h 794"/>
                  <a:gd name="T12" fmla="*/ 0 w 624"/>
                  <a:gd name="T13" fmla="*/ 340 h 794"/>
                  <a:gd name="T14" fmla="*/ 57 w 624"/>
                  <a:gd name="T15" fmla="*/ 340 h 794"/>
                  <a:gd name="T16" fmla="*/ 57 w 624"/>
                  <a:gd name="T17" fmla="*/ 510 h 794"/>
                  <a:gd name="T18" fmla="*/ 0 w 624"/>
                  <a:gd name="T19" fmla="*/ 510 h 794"/>
                  <a:gd name="T20" fmla="*/ 0 w 624"/>
                  <a:gd name="T21" fmla="*/ 794 h 794"/>
                  <a:gd name="T22" fmla="*/ 57 w 624"/>
                  <a:gd name="T23" fmla="*/ 794 h 794"/>
                  <a:gd name="T24" fmla="*/ 57 w 624"/>
                  <a:gd name="T25" fmla="*/ 680 h 794"/>
                  <a:gd name="T26" fmla="*/ 113 w 624"/>
                  <a:gd name="T27" fmla="*/ 680 h 794"/>
                  <a:gd name="T28" fmla="*/ 113 w 624"/>
                  <a:gd name="T29" fmla="*/ 567 h 794"/>
                  <a:gd name="T30" fmla="*/ 170 w 624"/>
                  <a:gd name="T31" fmla="*/ 567 h 794"/>
                  <a:gd name="T32" fmla="*/ 170 w 624"/>
                  <a:gd name="T33" fmla="*/ 453 h 794"/>
                  <a:gd name="T34" fmla="*/ 227 w 624"/>
                  <a:gd name="T35" fmla="*/ 453 h 794"/>
                  <a:gd name="T36" fmla="*/ 227 w 624"/>
                  <a:gd name="T37" fmla="*/ 340 h 794"/>
                  <a:gd name="T38" fmla="*/ 283 w 624"/>
                  <a:gd name="T39" fmla="*/ 340 h 794"/>
                  <a:gd name="T40" fmla="*/ 283 w 624"/>
                  <a:gd name="T41" fmla="*/ 397 h 794"/>
                  <a:gd name="T42" fmla="*/ 340 w 624"/>
                  <a:gd name="T43" fmla="*/ 397 h 794"/>
                  <a:gd name="T44" fmla="*/ 340 w 624"/>
                  <a:gd name="T45" fmla="*/ 453 h 794"/>
                  <a:gd name="T46" fmla="*/ 397 w 624"/>
                  <a:gd name="T47" fmla="*/ 453 h 794"/>
                  <a:gd name="T48" fmla="*/ 397 w 624"/>
                  <a:gd name="T49" fmla="*/ 397 h 794"/>
                  <a:gd name="T50" fmla="*/ 454 w 624"/>
                  <a:gd name="T51" fmla="*/ 397 h 794"/>
                  <a:gd name="T52" fmla="*/ 454 w 624"/>
                  <a:gd name="T53" fmla="*/ 340 h 794"/>
                  <a:gd name="T54" fmla="*/ 510 w 624"/>
                  <a:gd name="T55" fmla="*/ 340 h 794"/>
                  <a:gd name="T56" fmla="*/ 510 w 624"/>
                  <a:gd name="T57" fmla="*/ 283 h 794"/>
                  <a:gd name="T58" fmla="*/ 567 w 624"/>
                  <a:gd name="T59" fmla="*/ 283 h 794"/>
                  <a:gd name="T60" fmla="*/ 567 w 624"/>
                  <a:gd name="T61" fmla="*/ 170 h 794"/>
                  <a:gd name="T62" fmla="*/ 624 w 624"/>
                  <a:gd name="T63" fmla="*/ 170 h 794"/>
                  <a:gd name="T64" fmla="*/ 624 w 624"/>
                  <a:gd name="T65" fmla="*/ 56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624" h="794">
                    <a:moveTo>
                      <a:pt x="624" y="56"/>
                    </a:moveTo>
                    <a:lnTo>
                      <a:pt x="510" y="56"/>
                    </a:lnTo>
                    <a:lnTo>
                      <a:pt x="510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57" y="340"/>
                    </a:lnTo>
                    <a:lnTo>
                      <a:pt x="57" y="510"/>
                    </a:lnTo>
                    <a:lnTo>
                      <a:pt x="0" y="510"/>
                    </a:lnTo>
                    <a:lnTo>
                      <a:pt x="0" y="794"/>
                    </a:lnTo>
                    <a:lnTo>
                      <a:pt x="57" y="794"/>
                    </a:lnTo>
                    <a:lnTo>
                      <a:pt x="57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170" y="567"/>
                    </a:lnTo>
                    <a:lnTo>
                      <a:pt x="170" y="453"/>
                    </a:lnTo>
                    <a:lnTo>
                      <a:pt x="227" y="453"/>
                    </a:lnTo>
                    <a:lnTo>
                      <a:pt x="227" y="340"/>
                    </a:lnTo>
                    <a:lnTo>
                      <a:pt x="283" y="340"/>
                    </a:lnTo>
                    <a:lnTo>
                      <a:pt x="283" y="397"/>
                    </a:lnTo>
                    <a:lnTo>
                      <a:pt x="340" y="397"/>
                    </a:lnTo>
                    <a:lnTo>
                      <a:pt x="340" y="453"/>
                    </a:lnTo>
                    <a:lnTo>
                      <a:pt x="397" y="453"/>
                    </a:lnTo>
                    <a:lnTo>
                      <a:pt x="397" y="397"/>
                    </a:lnTo>
                    <a:lnTo>
                      <a:pt x="454" y="397"/>
                    </a:lnTo>
                    <a:lnTo>
                      <a:pt x="454" y="340"/>
                    </a:lnTo>
                    <a:lnTo>
                      <a:pt x="510" y="340"/>
                    </a:lnTo>
                    <a:lnTo>
                      <a:pt x="510" y="283"/>
                    </a:lnTo>
                    <a:lnTo>
                      <a:pt x="567" y="283"/>
                    </a:lnTo>
                    <a:lnTo>
                      <a:pt x="567" y="170"/>
                    </a:lnTo>
                    <a:lnTo>
                      <a:pt x="624" y="170"/>
                    </a:lnTo>
                    <a:lnTo>
                      <a:pt x="624" y="56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19" name="Freeform 335"/>
              <p:cNvSpPr>
                <a:spLocks/>
              </p:cNvSpPr>
              <p:nvPr/>
            </p:nvSpPr>
            <p:spPr bwMode="auto">
              <a:xfrm>
                <a:off x="4101" y="4316"/>
                <a:ext cx="681" cy="623"/>
              </a:xfrm>
              <a:custGeom>
                <a:avLst/>
                <a:gdLst>
                  <a:gd name="T0" fmla="*/ 454 w 681"/>
                  <a:gd name="T1" fmla="*/ 623 h 623"/>
                  <a:gd name="T2" fmla="*/ 284 w 681"/>
                  <a:gd name="T3" fmla="*/ 623 h 623"/>
                  <a:gd name="T4" fmla="*/ 284 w 681"/>
                  <a:gd name="T5" fmla="*/ 396 h 623"/>
                  <a:gd name="T6" fmla="*/ 170 w 681"/>
                  <a:gd name="T7" fmla="*/ 396 h 623"/>
                  <a:gd name="T8" fmla="*/ 170 w 681"/>
                  <a:gd name="T9" fmla="*/ 340 h 623"/>
                  <a:gd name="T10" fmla="*/ 0 w 681"/>
                  <a:gd name="T11" fmla="*/ 340 h 623"/>
                  <a:gd name="T12" fmla="*/ 0 w 681"/>
                  <a:gd name="T13" fmla="*/ 113 h 623"/>
                  <a:gd name="T14" fmla="*/ 284 w 681"/>
                  <a:gd name="T15" fmla="*/ 113 h 623"/>
                  <a:gd name="T16" fmla="*/ 284 w 681"/>
                  <a:gd name="T17" fmla="*/ 56 h 623"/>
                  <a:gd name="T18" fmla="*/ 341 w 681"/>
                  <a:gd name="T19" fmla="*/ 56 h 623"/>
                  <a:gd name="T20" fmla="*/ 341 w 681"/>
                  <a:gd name="T21" fmla="*/ 0 h 623"/>
                  <a:gd name="T22" fmla="*/ 397 w 681"/>
                  <a:gd name="T23" fmla="*/ 0 h 623"/>
                  <a:gd name="T24" fmla="*/ 397 w 681"/>
                  <a:gd name="T25" fmla="*/ 56 h 623"/>
                  <a:gd name="T26" fmla="*/ 454 w 681"/>
                  <a:gd name="T27" fmla="*/ 56 h 623"/>
                  <a:gd name="T28" fmla="*/ 511 w 681"/>
                  <a:gd name="T29" fmla="*/ 56 h 623"/>
                  <a:gd name="T30" fmla="*/ 511 w 681"/>
                  <a:gd name="T31" fmla="*/ 113 h 623"/>
                  <a:gd name="T32" fmla="*/ 567 w 681"/>
                  <a:gd name="T33" fmla="*/ 113 h 623"/>
                  <a:gd name="T34" fmla="*/ 567 w 681"/>
                  <a:gd name="T35" fmla="*/ 170 h 623"/>
                  <a:gd name="T36" fmla="*/ 681 w 681"/>
                  <a:gd name="T37" fmla="*/ 170 h 623"/>
                  <a:gd name="T38" fmla="*/ 681 w 681"/>
                  <a:gd name="T39" fmla="*/ 226 h 623"/>
                  <a:gd name="T40" fmla="*/ 511 w 681"/>
                  <a:gd name="T41" fmla="*/ 226 h 623"/>
                  <a:gd name="T42" fmla="*/ 511 w 681"/>
                  <a:gd name="T43" fmla="*/ 340 h 623"/>
                  <a:gd name="T44" fmla="*/ 454 w 681"/>
                  <a:gd name="T45" fmla="*/ 340 h 623"/>
                  <a:gd name="T46" fmla="*/ 454 w 681"/>
                  <a:gd name="T47" fmla="*/ 396 h 623"/>
                  <a:gd name="T48" fmla="*/ 397 w 681"/>
                  <a:gd name="T49" fmla="*/ 396 h 623"/>
                  <a:gd name="T50" fmla="*/ 397 w 681"/>
                  <a:gd name="T51" fmla="*/ 510 h 623"/>
                  <a:gd name="T52" fmla="*/ 454 w 681"/>
                  <a:gd name="T53" fmla="*/ 510 h 623"/>
                  <a:gd name="T54" fmla="*/ 454 w 681"/>
                  <a:gd name="T55" fmla="*/ 623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681" h="623">
                    <a:moveTo>
                      <a:pt x="454" y="623"/>
                    </a:moveTo>
                    <a:lnTo>
                      <a:pt x="284" y="623"/>
                    </a:lnTo>
                    <a:lnTo>
                      <a:pt x="284" y="396"/>
                    </a:lnTo>
                    <a:lnTo>
                      <a:pt x="170" y="396"/>
                    </a:lnTo>
                    <a:lnTo>
                      <a:pt x="170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284" y="113"/>
                    </a:lnTo>
                    <a:lnTo>
                      <a:pt x="284" y="56"/>
                    </a:lnTo>
                    <a:lnTo>
                      <a:pt x="341" y="56"/>
                    </a:lnTo>
                    <a:lnTo>
                      <a:pt x="341" y="0"/>
                    </a:lnTo>
                    <a:lnTo>
                      <a:pt x="397" y="0"/>
                    </a:lnTo>
                    <a:lnTo>
                      <a:pt x="397" y="56"/>
                    </a:lnTo>
                    <a:lnTo>
                      <a:pt x="454" y="56"/>
                    </a:lnTo>
                    <a:lnTo>
                      <a:pt x="511" y="56"/>
                    </a:lnTo>
                    <a:lnTo>
                      <a:pt x="511" y="113"/>
                    </a:lnTo>
                    <a:lnTo>
                      <a:pt x="567" y="113"/>
                    </a:lnTo>
                    <a:lnTo>
                      <a:pt x="567" y="170"/>
                    </a:lnTo>
                    <a:lnTo>
                      <a:pt x="681" y="170"/>
                    </a:lnTo>
                    <a:lnTo>
                      <a:pt x="681" y="226"/>
                    </a:lnTo>
                    <a:lnTo>
                      <a:pt x="511" y="226"/>
                    </a:lnTo>
                    <a:lnTo>
                      <a:pt x="511" y="340"/>
                    </a:lnTo>
                    <a:lnTo>
                      <a:pt x="454" y="340"/>
                    </a:lnTo>
                    <a:lnTo>
                      <a:pt x="454" y="396"/>
                    </a:lnTo>
                    <a:lnTo>
                      <a:pt x="397" y="396"/>
                    </a:lnTo>
                    <a:lnTo>
                      <a:pt x="397" y="510"/>
                    </a:lnTo>
                    <a:lnTo>
                      <a:pt x="454" y="510"/>
                    </a:lnTo>
                    <a:lnTo>
                      <a:pt x="454" y="62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0" name="Freeform 336"/>
              <p:cNvSpPr>
                <a:spLocks/>
              </p:cNvSpPr>
              <p:nvPr/>
            </p:nvSpPr>
            <p:spPr bwMode="auto">
              <a:xfrm>
                <a:off x="3421" y="4599"/>
                <a:ext cx="680" cy="170"/>
              </a:xfrm>
              <a:custGeom>
                <a:avLst/>
                <a:gdLst>
                  <a:gd name="T0" fmla="*/ 680 w 680"/>
                  <a:gd name="T1" fmla="*/ 0 h 170"/>
                  <a:gd name="T2" fmla="*/ 0 w 680"/>
                  <a:gd name="T3" fmla="*/ 0 h 170"/>
                  <a:gd name="T4" fmla="*/ 0 w 680"/>
                  <a:gd name="T5" fmla="*/ 113 h 170"/>
                  <a:gd name="T6" fmla="*/ 113 w 680"/>
                  <a:gd name="T7" fmla="*/ 113 h 170"/>
                  <a:gd name="T8" fmla="*/ 113 w 680"/>
                  <a:gd name="T9" fmla="*/ 170 h 170"/>
                  <a:gd name="T10" fmla="*/ 340 w 680"/>
                  <a:gd name="T11" fmla="*/ 170 h 170"/>
                  <a:gd name="T12" fmla="*/ 340 w 680"/>
                  <a:gd name="T13" fmla="*/ 57 h 170"/>
                  <a:gd name="T14" fmla="*/ 510 w 680"/>
                  <a:gd name="T15" fmla="*/ 57 h 170"/>
                  <a:gd name="T16" fmla="*/ 510 w 680"/>
                  <a:gd name="T17" fmla="*/ 113 h 170"/>
                  <a:gd name="T18" fmla="*/ 624 w 680"/>
                  <a:gd name="T19" fmla="*/ 113 h 170"/>
                  <a:gd name="T20" fmla="*/ 624 w 680"/>
                  <a:gd name="T21" fmla="*/ 57 h 170"/>
                  <a:gd name="T22" fmla="*/ 680 w 680"/>
                  <a:gd name="T23" fmla="*/ 57 h 170"/>
                  <a:gd name="T24" fmla="*/ 680 w 680"/>
                  <a:gd name="T25" fmla="*/ 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0" h="170">
                    <a:moveTo>
                      <a:pt x="680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170"/>
                    </a:lnTo>
                    <a:lnTo>
                      <a:pt x="340" y="170"/>
                    </a:lnTo>
                    <a:lnTo>
                      <a:pt x="340" y="57"/>
                    </a:lnTo>
                    <a:lnTo>
                      <a:pt x="510" y="57"/>
                    </a:lnTo>
                    <a:lnTo>
                      <a:pt x="510" y="113"/>
                    </a:lnTo>
                    <a:lnTo>
                      <a:pt x="624" y="113"/>
                    </a:lnTo>
                    <a:lnTo>
                      <a:pt x="624" y="57"/>
                    </a:lnTo>
                    <a:lnTo>
                      <a:pt x="680" y="57"/>
                    </a:lnTo>
                    <a:lnTo>
                      <a:pt x="68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1" name="Freeform 337"/>
              <p:cNvSpPr>
                <a:spLocks/>
              </p:cNvSpPr>
              <p:nvPr/>
            </p:nvSpPr>
            <p:spPr bwMode="auto">
              <a:xfrm>
                <a:off x="3818" y="3238"/>
                <a:ext cx="1247" cy="794"/>
              </a:xfrm>
              <a:custGeom>
                <a:avLst/>
                <a:gdLst>
                  <a:gd name="T0" fmla="*/ 1077 w 1247"/>
                  <a:gd name="T1" fmla="*/ 57 h 794"/>
                  <a:gd name="T2" fmla="*/ 850 w 1247"/>
                  <a:gd name="T3" fmla="*/ 57 h 794"/>
                  <a:gd name="T4" fmla="*/ 850 w 1247"/>
                  <a:gd name="T5" fmla="*/ 0 h 794"/>
                  <a:gd name="T6" fmla="*/ 624 w 1247"/>
                  <a:gd name="T7" fmla="*/ 0 h 794"/>
                  <a:gd name="T8" fmla="*/ 624 w 1247"/>
                  <a:gd name="T9" fmla="*/ 57 h 794"/>
                  <a:gd name="T10" fmla="*/ 453 w 1247"/>
                  <a:gd name="T11" fmla="*/ 57 h 794"/>
                  <a:gd name="T12" fmla="*/ 453 w 1247"/>
                  <a:gd name="T13" fmla="*/ 0 h 794"/>
                  <a:gd name="T14" fmla="*/ 170 w 1247"/>
                  <a:gd name="T15" fmla="*/ 0 h 794"/>
                  <a:gd name="T16" fmla="*/ 170 w 1247"/>
                  <a:gd name="T17" fmla="*/ 170 h 794"/>
                  <a:gd name="T18" fmla="*/ 113 w 1247"/>
                  <a:gd name="T19" fmla="*/ 170 h 794"/>
                  <a:gd name="T20" fmla="*/ 113 w 1247"/>
                  <a:gd name="T21" fmla="*/ 284 h 794"/>
                  <a:gd name="T22" fmla="*/ 57 w 1247"/>
                  <a:gd name="T23" fmla="*/ 284 h 794"/>
                  <a:gd name="T24" fmla="*/ 57 w 1247"/>
                  <a:gd name="T25" fmla="*/ 454 h 794"/>
                  <a:gd name="T26" fmla="*/ 0 w 1247"/>
                  <a:gd name="T27" fmla="*/ 454 h 794"/>
                  <a:gd name="T28" fmla="*/ 0 w 1247"/>
                  <a:gd name="T29" fmla="*/ 624 h 794"/>
                  <a:gd name="T30" fmla="*/ 57 w 1247"/>
                  <a:gd name="T31" fmla="*/ 624 h 794"/>
                  <a:gd name="T32" fmla="*/ 57 w 1247"/>
                  <a:gd name="T33" fmla="*/ 794 h 794"/>
                  <a:gd name="T34" fmla="*/ 170 w 1247"/>
                  <a:gd name="T35" fmla="*/ 794 h 794"/>
                  <a:gd name="T36" fmla="*/ 170 w 1247"/>
                  <a:gd name="T37" fmla="*/ 737 h 794"/>
                  <a:gd name="T38" fmla="*/ 283 w 1247"/>
                  <a:gd name="T39" fmla="*/ 737 h 794"/>
                  <a:gd name="T40" fmla="*/ 283 w 1247"/>
                  <a:gd name="T41" fmla="*/ 681 h 794"/>
                  <a:gd name="T42" fmla="*/ 340 w 1247"/>
                  <a:gd name="T43" fmla="*/ 681 h 794"/>
                  <a:gd name="T44" fmla="*/ 340 w 1247"/>
                  <a:gd name="T45" fmla="*/ 624 h 794"/>
                  <a:gd name="T46" fmla="*/ 453 w 1247"/>
                  <a:gd name="T47" fmla="*/ 624 h 794"/>
                  <a:gd name="T48" fmla="*/ 453 w 1247"/>
                  <a:gd name="T49" fmla="*/ 567 h 794"/>
                  <a:gd name="T50" fmla="*/ 624 w 1247"/>
                  <a:gd name="T51" fmla="*/ 567 h 794"/>
                  <a:gd name="T52" fmla="*/ 624 w 1247"/>
                  <a:gd name="T53" fmla="*/ 510 h 794"/>
                  <a:gd name="T54" fmla="*/ 737 w 1247"/>
                  <a:gd name="T55" fmla="*/ 510 h 794"/>
                  <a:gd name="T56" fmla="*/ 737 w 1247"/>
                  <a:gd name="T57" fmla="*/ 567 h 794"/>
                  <a:gd name="T58" fmla="*/ 1020 w 1247"/>
                  <a:gd name="T59" fmla="*/ 567 h 794"/>
                  <a:gd name="T60" fmla="*/ 1020 w 1247"/>
                  <a:gd name="T61" fmla="*/ 510 h 794"/>
                  <a:gd name="T62" fmla="*/ 1077 w 1247"/>
                  <a:gd name="T63" fmla="*/ 510 h 794"/>
                  <a:gd name="T64" fmla="*/ 1077 w 1247"/>
                  <a:gd name="T65" fmla="*/ 567 h 794"/>
                  <a:gd name="T66" fmla="*/ 1247 w 1247"/>
                  <a:gd name="T67" fmla="*/ 567 h 794"/>
                  <a:gd name="T68" fmla="*/ 1247 w 1247"/>
                  <a:gd name="T69" fmla="*/ 454 h 794"/>
                  <a:gd name="T70" fmla="*/ 1191 w 1247"/>
                  <a:gd name="T71" fmla="*/ 454 h 794"/>
                  <a:gd name="T72" fmla="*/ 1191 w 1247"/>
                  <a:gd name="T73" fmla="*/ 397 h 794"/>
                  <a:gd name="T74" fmla="*/ 1247 w 1247"/>
                  <a:gd name="T75" fmla="*/ 397 h 794"/>
                  <a:gd name="T76" fmla="*/ 1247 w 1247"/>
                  <a:gd name="T77" fmla="*/ 340 h 794"/>
                  <a:gd name="T78" fmla="*/ 1134 w 1247"/>
                  <a:gd name="T79" fmla="*/ 340 h 794"/>
                  <a:gd name="T80" fmla="*/ 1134 w 1247"/>
                  <a:gd name="T81" fmla="*/ 170 h 794"/>
                  <a:gd name="T82" fmla="*/ 1077 w 1247"/>
                  <a:gd name="T83" fmla="*/ 170 h 794"/>
                  <a:gd name="T84" fmla="*/ 1077 w 1247"/>
                  <a:gd name="T85" fmla="*/ 5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1247" h="794">
                    <a:moveTo>
                      <a:pt x="1077" y="57"/>
                    </a:moveTo>
                    <a:lnTo>
                      <a:pt x="850" y="57"/>
                    </a:lnTo>
                    <a:lnTo>
                      <a:pt x="850" y="0"/>
                    </a:lnTo>
                    <a:lnTo>
                      <a:pt x="624" y="0"/>
                    </a:lnTo>
                    <a:lnTo>
                      <a:pt x="624" y="57"/>
                    </a:lnTo>
                    <a:lnTo>
                      <a:pt x="453" y="57"/>
                    </a:lnTo>
                    <a:lnTo>
                      <a:pt x="453" y="0"/>
                    </a:lnTo>
                    <a:lnTo>
                      <a:pt x="170" y="0"/>
                    </a:lnTo>
                    <a:lnTo>
                      <a:pt x="170" y="170"/>
                    </a:lnTo>
                    <a:lnTo>
                      <a:pt x="113" y="170"/>
                    </a:lnTo>
                    <a:lnTo>
                      <a:pt x="113" y="284"/>
                    </a:lnTo>
                    <a:lnTo>
                      <a:pt x="57" y="284"/>
                    </a:lnTo>
                    <a:lnTo>
                      <a:pt x="57" y="454"/>
                    </a:lnTo>
                    <a:lnTo>
                      <a:pt x="0" y="454"/>
                    </a:lnTo>
                    <a:lnTo>
                      <a:pt x="0" y="624"/>
                    </a:lnTo>
                    <a:lnTo>
                      <a:pt x="57" y="624"/>
                    </a:lnTo>
                    <a:lnTo>
                      <a:pt x="57" y="794"/>
                    </a:lnTo>
                    <a:lnTo>
                      <a:pt x="170" y="794"/>
                    </a:lnTo>
                    <a:lnTo>
                      <a:pt x="170" y="737"/>
                    </a:lnTo>
                    <a:lnTo>
                      <a:pt x="283" y="737"/>
                    </a:lnTo>
                    <a:lnTo>
                      <a:pt x="283" y="681"/>
                    </a:lnTo>
                    <a:lnTo>
                      <a:pt x="340" y="681"/>
                    </a:lnTo>
                    <a:lnTo>
                      <a:pt x="340" y="624"/>
                    </a:lnTo>
                    <a:lnTo>
                      <a:pt x="453" y="624"/>
                    </a:lnTo>
                    <a:lnTo>
                      <a:pt x="453" y="567"/>
                    </a:lnTo>
                    <a:lnTo>
                      <a:pt x="624" y="567"/>
                    </a:lnTo>
                    <a:lnTo>
                      <a:pt x="624" y="510"/>
                    </a:lnTo>
                    <a:lnTo>
                      <a:pt x="737" y="510"/>
                    </a:lnTo>
                    <a:lnTo>
                      <a:pt x="737" y="567"/>
                    </a:lnTo>
                    <a:lnTo>
                      <a:pt x="1020" y="567"/>
                    </a:lnTo>
                    <a:lnTo>
                      <a:pt x="1020" y="510"/>
                    </a:lnTo>
                    <a:lnTo>
                      <a:pt x="1077" y="510"/>
                    </a:lnTo>
                    <a:lnTo>
                      <a:pt x="1077" y="567"/>
                    </a:lnTo>
                    <a:lnTo>
                      <a:pt x="1247" y="567"/>
                    </a:lnTo>
                    <a:lnTo>
                      <a:pt x="1247" y="454"/>
                    </a:lnTo>
                    <a:lnTo>
                      <a:pt x="1191" y="454"/>
                    </a:lnTo>
                    <a:lnTo>
                      <a:pt x="1191" y="397"/>
                    </a:lnTo>
                    <a:lnTo>
                      <a:pt x="1247" y="397"/>
                    </a:lnTo>
                    <a:lnTo>
                      <a:pt x="1247" y="340"/>
                    </a:lnTo>
                    <a:lnTo>
                      <a:pt x="1134" y="340"/>
                    </a:lnTo>
                    <a:lnTo>
                      <a:pt x="1134" y="170"/>
                    </a:lnTo>
                    <a:lnTo>
                      <a:pt x="1077" y="170"/>
                    </a:lnTo>
                    <a:lnTo>
                      <a:pt x="107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2" name="Freeform 338"/>
              <p:cNvSpPr>
                <a:spLocks/>
              </p:cNvSpPr>
              <p:nvPr/>
            </p:nvSpPr>
            <p:spPr bwMode="auto">
              <a:xfrm>
                <a:off x="4612" y="2671"/>
                <a:ext cx="453" cy="624"/>
              </a:xfrm>
              <a:custGeom>
                <a:avLst/>
                <a:gdLst>
                  <a:gd name="T0" fmla="*/ 226 w 453"/>
                  <a:gd name="T1" fmla="*/ 624 h 624"/>
                  <a:gd name="T2" fmla="*/ 397 w 453"/>
                  <a:gd name="T3" fmla="*/ 624 h 624"/>
                  <a:gd name="T4" fmla="*/ 397 w 453"/>
                  <a:gd name="T5" fmla="*/ 567 h 624"/>
                  <a:gd name="T6" fmla="*/ 453 w 453"/>
                  <a:gd name="T7" fmla="*/ 567 h 624"/>
                  <a:gd name="T8" fmla="*/ 453 w 453"/>
                  <a:gd name="T9" fmla="*/ 57 h 624"/>
                  <a:gd name="T10" fmla="*/ 340 w 453"/>
                  <a:gd name="T11" fmla="*/ 57 h 624"/>
                  <a:gd name="T12" fmla="*/ 340 w 453"/>
                  <a:gd name="T13" fmla="*/ 0 h 624"/>
                  <a:gd name="T14" fmla="*/ 170 w 453"/>
                  <a:gd name="T15" fmla="*/ 0 h 624"/>
                  <a:gd name="T16" fmla="*/ 170 w 453"/>
                  <a:gd name="T17" fmla="*/ 57 h 624"/>
                  <a:gd name="T18" fmla="*/ 113 w 453"/>
                  <a:gd name="T19" fmla="*/ 57 h 624"/>
                  <a:gd name="T20" fmla="*/ 113 w 453"/>
                  <a:gd name="T21" fmla="*/ 114 h 624"/>
                  <a:gd name="T22" fmla="*/ 0 w 453"/>
                  <a:gd name="T23" fmla="*/ 114 h 624"/>
                  <a:gd name="T24" fmla="*/ 0 w 453"/>
                  <a:gd name="T25" fmla="*/ 397 h 624"/>
                  <a:gd name="T26" fmla="*/ 56 w 453"/>
                  <a:gd name="T27" fmla="*/ 397 h 624"/>
                  <a:gd name="T28" fmla="*/ 56 w 453"/>
                  <a:gd name="T29" fmla="*/ 454 h 624"/>
                  <a:gd name="T30" fmla="*/ 113 w 453"/>
                  <a:gd name="T31" fmla="*/ 454 h 624"/>
                  <a:gd name="T32" fmla="*/ 113 w 453"/>
                  <a:gd name="T33" fmla="*/ 567 h 624"/>
                  <a:gd name="T34" fmla="*/ 226 w 453"/>
                  <a:gd name="T35" fmla="*/ 567 h 624"/>
                  <a:gd name="T36" fmla="*/ 226 w 453"/>
                  <a:gd name="T37" fmla="*/ 624 h 6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453" h="624">
                    <a:moveTo>
                      <a:pt x="226" y="624"/>
                    </a:moveTo>
                    <a:lnTo>
                      <a:pt x="397" y="624"/>
                    </a:lnTo>
                    <a:lnTo>
                      <a:pt x="397" y="567"/>
                    </a:lnTo>
                    <a:lnTo>
                      <a:pt x="453" y="567"/>
                    </a:lnTo>
                    <a:lnTo>
                      <a:pt x="453" y="57"/>
                    </a:lnTo>
                    <a:lnTo>
                      <a:pt x="340" y="57"/>
                    </a:lnTo>
                    <a:lnTo>
                      <a:pt x="340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97"/>
                    </a:lnTo>
                    <a:lnTo>
                      <a:pt x="56" y="397"/>
                    </a:lnTo>
                    <a:lnTo>
                      <a:pt x="56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62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3" name="Freeform 339"/>
              <p:cNvSpPr>
                <a:spLocks/>
              </p:cNvSpPr>
              <p:nvPr/>
            </p:nvSpPr>
            <p:spPr bwMode="auto">
              <a:xfrm>
                <a:off x="4442" y="2728"/>
                <a:ext cx="396" cy="567"/>
              </a:xfrm>
              <a:custGeom>
                <a:avLst/>
                <a:gdLst>
                  <a:gd name="T0" fmla="*/ 170 w 396"/>
                  <a:gd name="T1" fmla="*/ 0 h 567"/>
                  <a:gd name="T2" fmla="*/ 170 w 396"/>
                  <a:gd name="T3" fmla="*/ 340 h 567"/>
                  <a:gd name="T4" fmla="*/ 226 w 396"/>
                  <a:gd name="T5" fmla="*/ 340 h 567"/>
                  <a:gd name="T6" fmla="*/ 226 w 396"/>
                  <a:gd name="T7" fmla="*/ 397 h 567"/>
                  <a:gd name="T8" fmla="*/ 283 w 396"/>
                  <a:gd name="T9" fmla="*/ 397 h 567"/>
                  <a:gd name="T10" fmla="*/ 283 w 396"/>
                  <a:gd name="T11" fmla="*/ 510 h 567"/>
                  <a:gd name="T12" fmla="*/ 340 w 396"/>
                  <a:gd name="T13" fmla="*/ 510 h 567"/>
                  <a:gd name="T14" fmla="*/ 396 w 396"/>
                  <a:gd name="T15" fmla="*/ 510 h 567"/>
                  <a:gd name="T16" fmla="*/ 396 w 396"/>
                  <a:gd name="T17" fmla="*/ 567 h 567"/>
                  <a:gd name="T18" fmla="*/ 226 w 396"/>
                  <a:gd name="T19" fmla="*/ 567 h 567"/>
                  <a:gd name="T20" fmla="*/ 226 w 396"/>
                  <a:gd name="T21" fmla="*/ 510 h 567"/>
                  <a:gd name="T22" fmla="*/ 113 w 396"/>
                  <a:gd name="T23" fmla="*/ 510 h 567"/>
                  <a:gd name="T24" fmla="*/ 56 w 396"/>
                  <a:gd name="T25" fmla="*/ 510 h 567"/>
                  <a:gd name="T26" fmla="*/ 56 w 396"/>
                  <a:gd name="T27" fmla="*/ 283 h 567"/>
                  <a:gd name="T28" fmla="*/ 0 w 396"/>
                  <a:gd name="T29" fmla="*/ 283 h 567"/>
                  <a:gd name="T30" fmla="*/ 0 w 396"/>
                  <a:gd name="T31" fmla="*/ 170 h 567"/>
                  <a:gd name="T32" fmla="*/ 56 w 396"/>
                  <a:gd name="T33" fmla="*/ 170 h 567"/>
                  <a:gd name="T34" fmla="*/ 56 w 396"/>
                  <a:gd name="T35" fmla="*/ 57 h 567"/>
                  <a:gd name="T36" fmla="*/ 113 w 396"/>
                  <a:gd name="T37" fmla="*/ 57 h 567"/>
                  <a:gd name="T38" fmla="*/ 113 w 396"/>
                  <a:gd name="T39" fmla="*/ 0 h 567"/>
                  <a:gd name="T40" fmla="*/ 170 w 396"/>
                  <a:gd name="T4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396" h="567">
                    <a:moveTo>
                      <a:pt x="170" y="0"/>
                    </a:moveTo>
                    <a:lnTo>
                      <a:pt x="170" y="340"/>
                    </a:lnTo>
                    <a:lnTo>
                      <a:pt x="226" y="340"/>
                    </a:lnTo>
                    <a:lnTo>
                      <a:pt x="226" y="397"/>
                    </a:lnTo>
                    <a:lnTo>
                      <a:pt x="283" y="397"/>
                    </a:lnTo>
                    <a:lnTo>
                      <a:pt x="283" y="510"/>
                    </a:lnTo>
                    <a:lnTo>
                      <a:pt x="340" y="510"/>
                    </a:lnTo>
                    <a:lnTo>
                      <a:pt x="396" y="510"/>
                    </a:lnTo>
                    <a:lnTo>
                      <a:pt x="396" y="567"/>
                    </a:lnTo>
                    <a:lnTo>
                      <a:pt x="226" y="567"/>
                    </a:lnTo>
                    <a:lnTo>
                      <a:pt x="226" y="510"/>
                    </a:lnTo>
                    <a:lnTo>
                      <a:pt x="113" y="510"/>
                    </a:lnTo>
                    <a:lnTo>
                      <a:pt x="56" y="510"/>
                    </a:lnTo>
                    <a:lnTo>
                      <a:pt x="56" y="283"/>
                    </a:lnTo>
                    <a:lnTo>
                      <a:pt x="0" y="283"/>
                    </a:lnTo>
                    <a:lnTo>
                      <a:pt x="0" y="170"/>
                    </a:lnTo>
                    <a:lnTo>
                      <a:pt x="56" y="170"/>
                    </a:lnTo>
                    <a:lnTo>
                      <a:pt x="56" y="57"/>
                    </a:lnTo>
                    <a:lnTo>
                      <a:pt x="113" y="57"/>
                    </a:lnTo>
                    <a:lnTo>
                      <a:pt x="113" y="0"/>
                    </a:lnTo>
                    <a:lnTo>
                      <a:pt x="17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4" name="Freeform 340"/>
              <p:cNvSpPr>
                <a:spLocks/>
              </p:cNvSpPr>
              <p:nvPr/>
            </p:nvSpPr>
            <p:spPr bwMode="auto">
              <a:xfrm>
                <a:off x="4101" y="2728"/>
                <a:ext cx="397" cy="567"/>
              </a:xfrm>
              <a:custGeom>
                <a:avLst/>
                <a:gdLst>
                  <a:gd name="T0" fmla="*/ 397 w 397"/>
                  <a:gd name="T1" fmla="*/ 57 h 567"/>
                  <a:gd name="T2" fmla="*/ 341 w 397"/>
                  <a:gd name="T3" fmla="*/ 57 h 567"/>
                  <a:gd name="T4" fmla="*/ 341 w 397"/>
                  <a:gd name="T5" fmla="*/ 0 h 567"/>
                  <a:gd name="T6" fmla="*/ 284 w 397"/>
                  <a:gd name="T7" fmla="*/ 0 h 567"/>
                  <a:gd name="T8" fmla="*/ 284 w 397"/>
                  <a:gd name="T9" fmla="*/ 113 h 567"/>
                  <a:gd name="T10" fmla="*/ 227 w 397"/>
                  <a:gd name="T11" fmla="*/ 113 h 567"/>
                  <a:gd name="T12" fmla="*/ 227 w 397"/>
                  <a:gd name="T13" fmla="*/ 170 h 567"/>
                  <a:gd name="T14" fmla="*/ 114 w 397"/>
                  <a:gd name="T15" fmla="*/ 170 h 567"/>
                  <a:gd name="T16" fmla="*/ 114 w 397"/>
                  <a:gd name="T17" fmla="*/ 227 h 567"/>
                  <a:gd name="T18" fmla="*/ 57 w 397"/>
                  <a:gd name="T19" fmla="*/ 227 h 567"/>
                  <a:gd name="T20" fmla="*/ 57 w 397"/>
                  <a:gd name="T21" fmla="*/ 340 h 567"/>
                  <a:gd name="T22" fmla="*/ 0 w 397"/>
                  <a:gd name="T23" fmla="*/ 340 h 567"/>
                  <a:gd name="T24" fmla="*/ 0 w 397"/>
                  <a:gd name="T25" fmla="*/ 510 h 567"/>
                  <a:gd name="T26" fmla="*/ 170 w 397"/>
                  <a:gd name="T27" fmla="*/ 510 h 567"/>
                  <a:gd name="T28" fmla="*/ 170 w 397"/>
                  <a:gd name="T29" fmla="*/ 567 h 567"/>
                  <a:gd name="T30" fmla="*/ 341 w 397"/>
                  <a:gd name="T31" fmla="*/ 567 h 567"/>
                  <a:gd name="T32" fmla="*/ 341 w 397"/>
                  <a:gd name="T33" fmla="*/ 510 h 567"/>
                  <a:gd name="T34" fmla="*/ 397 w 397"/>
                  <a:gd name="T35" fmla="*/ 510 h 567"/>
                  <a:gd name="T36" fmla="*/ 397 w 397"/>
                  <a:gd name="T37" fmla="*/ 283 h 567"/>
                  <a:gd name="T38" fmla="*/ 341 w 397"/>
                  <a:gd name="T39" fmla="*/ 283 h 567"/>
                  <a:gd name="T40" fmla="*/ 341 w 397"/>
                  <a:gd name="T41" fmla="*/ 170 h 567"/>
                  <a:gd name="T42" fmla="*/ 397 w 397"/>
                  <a:gd name="T43" fmla="*/ 170 h 567"/>
                  <a:gd name="T44" fmla="*/ 397 w 397"/>
                  <a:gd name="T45" fmla="*/ 57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397" h="567">
                    <a:moveTo>
                      <a:pt x="397" y="57"/>
                    </a:moveTo>
                    <a:lnTo>
                      <a:pt x="341" y="57"/>
                    </a:lnTo>
                    <a:lnTo>
                      <a:pt x="341" y="0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170"/>
                    </a:lnTo>
                    <a:lnTo>
                      <a:pt x="114" y="170"/>
                    </a:lnTo>
                    <a:lnTo>
                      <a:pt x="114" y="227"/>
                    </a:lnTo>
                    <a:lnTo>
                      <a:pt x="57" y="227"/>
                    </a:lnTo>
                    <a:lnTo>
                      <a:pt x="57" y="340"/>
                    </a:lnTo>
                    <a:lnTo>
                      <a:pt x="0" y="340"/>
                    </a:lnTo>
                    <a:lnTo>
                      <a:pt x="0" y="510"/>
                    </a:lnTo>
                    <a:lnTo>
                      <a:pt x="170" y="510"/>
                    </a:lnTo>
                    <a:lnTo>
                      <a:pt x="170" y="567"/>
                    </a:lnTo>
                    <a:lnTo>
                      <a:pt x="341" y="567"/>
                    </a:lnTo>
                    <a:lnTo>
                      <a:pt x="341" y="510"/>
                    </a:lnTo>
                    <a:lnTo>
                      <a:pt x="397" y="510"/>
                    </a:lnTo>
                    <a:lnTo>
                      <a:pt x="397" y="283"/>
                    </a:lnTo>
                    <a:lnTo>
                      <a:pt x="341" y="283"/>
                    </a:lnTo>
                    <a:lnTo>
                      <a:pt x="341" y="170"/>
                    </a:lnTo>
                    <a:lnTo>
                      <a:pt x="397" y="170"/>
                    </a:lnTo>
                    <a:lnTo>
                      <a:pt x="397" y="5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5" name="Freeform 341"/>
              <p:cNvSpPr>
                <a:spLocks/>
              </p:cNvSpPr>
              <p:nvPr/>
            </p:nvSpPr>
            <p:spPr bwMode="auto">
              <a:xfrm>
                <a:off x="3875" y="2671"/>
                <a:ext cx="510" cy="567"/>
              </a:xfrm>
              <a:custGeom>
                <a:avLst/>
                <a:gdLst>
                  <a:gd name="T0" fmla="*/ 510 w 510"/>
                  <a:gd name="T1" fmla="*/ 0 h 567"/>
                  <a:gd name="T2" fmla="*/ 170 w 510"/>
                  <a:gd name="T3" fmla="*/ 0 h 567"/>
                  <a:gd name="T4" fmla="*/ 170 w 510"/>
                  <a:gd name="T5" fmla="*/ 57 h 567"/>
                  <a:gd name="T6" fmla="*/ 113 w 510"/>
                  <a:gd name="T7" fmla="*/ 57 h 567"/>
                  <a:gd name="T8" fmla="*/ 113 w 510"/>
                  <a:gd name="T9" fmla="*/ 114 h 567"/>
                  <a:gd name="T10" fmla="*/ 56 w 510"/>
                  <a:gd name="T11" fmla="*/ 114 h 567"/>
                  <a:gd name="T12" fmla="*/ 56 w 510"/>
                  <a:gd name="T13" fmla="*/ 170 h 567"/>
                  <a:gd name="T14" fmla="*/ 0 w 510"/>
                  <a:gd name="T15" fmla="*/ 170 h 567"/>
                  <a:gd name="T16" fmla="*/ 0 w 510"/>
                  <a:gd name="T17" fmla="*/ 284 h 567"/>
                  <a:gd name="T18" fmla="*/ 56 w 510"/>
                  <a:gd name="T19" fmla="*/ 284 h 567"/>
                  <a:gd name="T20" fmla="*/ 56 w 510"/>
                  <a:gd name="T21" fmla="*/ 454 h 567"/>
                  <a:gd name="T22" fmla="*/ 0 w 510"/>
                  <a:gd name="T23" fmla="*/ 454 h 567"/>
                  <a:gd name="T24" fmla="*/ 0 w 510"/>
                  <a:gd name="T25" fmla="*/ 510 h 567"/>
                  <a:gd name="T26" fmla="*/ 113 w 510"/>
                  <a:gd name="T27" fmla="*/ 510 h 567"/>
                  <a:gd name="T28" fmla="*/ 113 w 510"/>
                  <a:gd name="T29" fmla="*/ 567 h 567"/>
                  <a:gd name="T30" fmla="*/ 226 w 510"/>
                  <a:gd name="T31" fmla="*/ 567 h 567"/>
                  <a:gd name="T32" fmla="*/ 226 w 510"/>
                  <a:gd name="T33" fmla="*/ 397 h 567"/>
                  <a:gd name="T34" fmla="*/ 283 w 510"/>
                  <a:gd name="T35" fmla="*/ 397 h 567"/>
                  <a:gd name="T36" fmla="*/ 283 w 510"/>
                  <a:gd name="T37" fmla="*/ 284 h 567"/>
                  <a:gd name="T38" fmla="*/ 340 w 510"/>
                  <a:gd name="T39" fmla="*/ 284 h 567"/>
                  <a:gd name="T40" fmla="*/ 340 w 510"/>
                  <a:gd name="T41" fmla="*/ 227 h 567"/>
                  <a:gd name="T42" fmla="*/ 453 w 510"/>
                  <a:gd name="T43" fmla="*/ 227 h 567"/>
                  <a:gd name="T44" fmla="*/ 453 w 510"/>
                  <a:gd name="T45" fmla="*/ 170 h 567"/>
                  <a:gd name="T46" fmla="*/ 510 w 510"/>
                  <a:gd name="T47" fmla="*/ 170 h 567"/>
                  <a:gd name="T48" fmla="*/ 510 w 510"/>
                  <a:gd name="T49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510" h="567">
                    <a:moveTo>
                      <a:pt x="510" y="0"/>
                    </a:moveTo>
                    <a:lnTo>
                      <a:pt x="170" y="0"/>
                    </a:lnTo>
                    <a:lnTo>
                      <a:pt x="170" y="57"/>
                    </a:lnTo>
                    <a:lnTo>
                      <a:pt x="113" y="57"/>
                    </a:lnTo>
                    <a:lnTo>
                      <a:pt x="113" y="114"/>
                    </a:lnTo>
                    <a:lnTo>
                      <a:pt x="56" y="114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454"/>
                    </a:lnTo>
                    <a:lnTo>
                      <a:pt x="0" y="454"/>
                    </a:lnTo>
                    <a:lnTo>
                      <a:pt x="0" y="510"/>
                    </a:lnTo>
                    <a:lnTo>
                      <a:pt x="113" y="510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397"/>
                    </a:lnTo>
                    <a:lnTo>
                      <a:pt x="283" y="397"/>
                    </a:lnTo>
                    <a:lnTo>
                      <a:pt x="283" y="284"/>
                    </a:lnTo>
                    <a:lnTo>
                      <a:pt x="340" y="284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170"/>
                    </a:lnTo>
                    <a:lnTo>
                      <a:pt x="510" y="170"/>
                    </a:lnTo>
                    <a:lnTo>
                      <a:pt x="51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8" name="Freeform 344"/>
              <p:cNvSpPr>
                <a:spLocks/>
              </p:cNvSpPr>
              <p:nvPr/>
            </p:nvSpPr>
            <p:spPr bwMode="auto">
              <a:xfrm>
                <a:off x="3194" y="4032"/>
                <a:ext cx="907" cy="794"/>
              </a:xfrm>
              <a:custGeom>
                <a:avLst/>
                <a:gdLst>
                  <a:gd name="T0" fmla="*/ 227 w 907"/>
                  <a:gd name="T1" fmla="*/ 794 h 794"/>
                  <a:gd name="T2" fmla="*/ 227 w 907"/>
                  <a:gd name="T3" fmla="*/ 737 h 794"/>
                  <a:gd name="T4" fmla="*/ 340 w 907"/>
                  <a:gd name="T5" fmla="*/ 737 h 794"/>
                  <a:gd name="T6" fmla="*/ 340 w 907"/>
                  <a:gd name="T7" fmla="*/ 680 h 794"/>
                  <a:gd name="T8" fmla="*/ 227 w 907"/>
                  <a:gd name="T9" fmla="*/ 680 h 794"/>
                  <a:gd name="T10" fmla="*/ 227 w 907"/>
                  <a:gd name="T11" fmla="*/ 567 h 794"/>
                  <a:gd name="T12" fmla="*/ 907 w 907"/>
                  <a:gd name="T13" fmla="*/ 567 h 794"/>
                  <a:gd name="T14" fmla="*/ 907 w 907"/>
                  <a:gd name="T15" fmla="*/ 340 h 794"/>
                  <a:gd name="T16" fmla="*/ 851 w 907"/>
                  <a:gd name="T17" fmla="*/ 340 h 794"/>
                  <a:gd name="T18" fmla="*/ 851 w 907"/>
                  <a:gd name="T19" fmla="*/ 227 h 794"/>
                  <a:gd name="T20" fmla="*/ 794 w 907"/>
                  <a:gd name="T21" fmla="*/ 227 h 794"/>
                  <a:gd name="T22" fmla="*/ 794 w 907"/>
                  <a:gd name="T23" fmla="*/ 0 h 794"/>
                  <a:gd name="T24" fmla="*/ 624 w 907"/>
                  <a:gd name="T25" fmla="*/ 0 h 794"/>
                  <a:gd name="T26" fmla="*/ 624 w 907"/>
                  <a:gd name="T27" fmla="*/ 113 h 794"/>
                  <a:gd name="T28" fmla="*/ 510 w 907"/>
                  <a:gd name="T29" fmla="*/ 113 h 794"/>
                  <a:gd name="T30" fmla="*/ 510 w 907"/>
                  <a:gd name="T31" fmla="*/ 57 h 794"/>
                  <a:gd name="T32" fmla="*/ 454 w 907"/>
                  <a:gd name="T33" fmla="*/ 57 h 794"/>
                  <a:gd name="T34" fmla="*/ 454 w 907"/>
                  <a:gd name="T35" fmla="*/ 0 h 794"/>
                  <a:gd name="T36" fmla="*/ 284 w 907"/>
                  <a:gd name="T37" fmla="*/ 0 h 794"/>
                  <a:gd name="T38" fmla="*/ 284 w 907"/>
                  <a:gd name="T39" fmla="*/ 113 h 794"/>
                  <a:gd name="T40" fmla="*/ 227 w 907"/>
                  <a:gd name="T41" fmla="*/ 113 h 794"/>
                  <a:gd name="T42" fmla="*/ 227 w 907"/>
                  <a:gd name="T43" fmla="*/ 284 h 794"/>
                  <a:gd name="T44" fmla="*/ 170 w 907"/>
                  <a:gd name="T45" fmla="*/ 284 h 794"/>
                  <a:gd name="T46" fmla="*/ 170 w 907"/>
                  <a:gd name="T47" fmla="*/ 397 h 794"/>
                  <a:gd name="T48" fmla="*/ 114 w 907"/>
                  <a:gd name="T49" fmla="*/ 397 h 794"/>
                  <a:gd name="T50" fmla="*/ 114 w 907"/>
                  <a:gd name="T51" fmla="*/ 510 h 794"/>
                  <a:gd name="T52" fmla="*/ 0 w 907"/>
                  <a:gd name="T53" fmla="*/ 510 h 794"/>
                  <a:gd name="T54" fmla="*/ 0 w 907"/>
                  <a:gd name="T55" fmla="*/ 624 h 794"/>
                  <a:gd name="T56" fmla="*/ 114 w 907"/>
                  <a:gd name="T57" fmla="*/ 624 h 794"/>
                  <a:gd name="T58" fmla="*/ 114 w 907"/>
                  <a:gd name="T59" fmla="*/ 680 h 794"/>
                  <a:gd name="T60" fmla="*/ 170 w 907"/>
                  <a:gd name="T61" fmla="*/ 680 h 794"/>
                  <a:gd name="T62" fmla="*/ 170 w 907"/>
                  <a:gd name="T63" fmla="*/ 794 h 794"/>
                  <a:gd name="T64" fmla="*/ 227 w 907"/>
                  <a:gd name="T65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907" h="794">
                    <a:moveTo>
                      <a:pt x="227" y="794"/>
                    </a:moveTo>
                    <a:lnTo>
                      <a:pt x="227" y="737"/>
                    </a:lnTo>
                    <a:lnTo>
                      <a:pt x="340" y="737"/>
                    </a:lnTo>
                    <a:lnTo>
                      <a:pt x="340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907" y="567"/>
                    </a:lnTo>
                    <a:lnTo>
                      <a:pt x="907" y="340"/>
                    </a:lnTo>
                    <a:lnTo>
                      <a:pt x="851" y="340"/>
                    </a:lnTo>
                    <a:lnTo>
                      <a:pt x="851" y="227"/>
                    </a:lnTo>
                    <a:lnTo>
                      <a:pt x="794" y="227"/>
                    </a:lnTo>
                    <a:lnTo>
                      <a:pt x="794" y="0"/>
                    </a:lnTo>
                    <a:lnTo>
                      <a:pt x="624" y="0"/>
                    </a:lnTo>
                    <a:lnTo>
                      <a:pt x="624" y="113"/>
                    </a:lnTo>
                    <a:lnTo>
                      <a:pt x="510" y="113"/>
                    </a:lnTo>
                    <a:lnTo>
                      <a:pt x="510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284" y="0"/>
                    </a:lnTo>
                    <a:lnTo>
                      <a:pt x="284" y="113"/>
                    </a:lnTo>
                    <a:lnTo>
                      <a:pt x="227" y="113"/>
                    </a:lnTo>
                    <a:lnTo>
                      <a:pt x="227" y="284"/>
                    </a:lnTo>
                    <a:lnTo>
                      <a:pt x="170" y="284"/>
                    </a:lnTo>
                    <a:lnTo>
                      <a:pt x="170" y="397"/>
                    </a:lnTo>
                    <a:lnTo>
                      <a:pt x="114" y="397"/>
                    </a:lnTo>
                    <a:lnTo>
                      <a:pt x="114" y="510"/>
                    </a:lnTo>
                    <a:lnTo>
                      <a:pt x="0" y="510"/>
                    </a:lnTo>
                    <a:lnTo>
                      <a:pt x="0" y="624"/>
                    </a:lnTo>
                    <a:lnTo>
                      <a:pt x="114" y="624"/>
                    </a:lnTo>
                    <a:lnTo>
                      <a:pt x="114" y="680"/>
                    </a:lnTo>
                    <a:lnTo>
                      <a:pt x="170" y="680"/>
                    </a:lnTo>
                    <a:lnTo>
                      <a:pt x="170" y="794"/>
                    </a:lnTo>
                    <a:lnTo>
                      <a:pt x="227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29" name="Freeform 345"/>
              <p:cNvSpPr>
                <a:spLocks/>
              </p:cNvSpPr>
              <p:nvPr/>
            </p:nvSpPr>
            <p:spPr bwMode="auto">
              <a:xfrm>
                <a:off x="3251" y="3125"/>
                <a:ext cx="737" cy="1020"/>
              </a:xfrm>
              <a:custGeom>
                <a:avLst/>
                <a:gdLst>
                  <a:gd name="T0" fmla="*/ 567 w 737"/>
                  <a:gd name="T1" fmla="*/ 0 h 1020"/>
                  <a:gd name="T2" fmla="*/ 567 w 737"/>
                  <a:gd name="T3" fmla="*/ 170 h 1020"/>
                  <a:gd name="T4" fmla="*/ 510 w 737"/>
                  <a:gd name="T5" fmla="*/ 170 h 1020"/>
                  <a:gd name="T6" fmla="*/ 510 w 737"/>
                  <a:gd name="T7" fmla="*/ 113 h 1020"/>
                  <a:gd name="T8" fmla="*/ 453 w 737"/>
                  <a:gd name="T9" fmla="*/ 113 h 1020"/>
                  <a:gd name="T10" fmla="*/ 453 w 737"/>
                  <a:gd name="T11" fmla="*/ 170 h 1020"/>
                  <a:gd name="T12" fmla="*/ 397 w 737"/>
                  <a:gd name="T13" fmla="*/ 170 h 1020"/>
                  <a:gd name="T14" fmla="*/ 397 w 737"/>
                  <a:gd name="T15" fmla="*/ 397 h 1020"/>
                  <a:gd name="T16" fmla="*/ 227 w 737"/>
                  <a:gd name="T17" fmla="*/ 397 h 1020"/>
                  <a:gd name="T18" fmla="*/ 227 w 737"/>
                  <a:gd name="T19" fmla="*/ 453 h 1020"/>
                  <a:gd name="T20" fmla="*/ 113 w 737"/>
                  <a:gd name="T21" fmla="*/ 453 h 1020"/>
                  <a:gd name="T22" fmla="*/ 113 w 737"/>
                  <a:gd name="T23" fmla="*/ 397 h 1020"/>
                  <a:gd name="T24" fmla="*/ 0 w 737"/>
                  <a:gd name="T25" fmla="*/ 397 h 1020"/>
                  <a:gd name="T26" fmla="*/ 0 w 737"/>
                  <a:gd name="T27" fmla="*/ 680 h 1020"/>
                  <a:gd name="T28" fmla="*/ 57 w 737"/>
                  <a:gd name="T29" fmla="*/ 680 h 1020"/>
                  <a:gd name="T30" fmla="*/ 57 w 737"/>
                  <a:gd name="T31" fmla="*/ 737 h 1020"/>
                  <a:gd name="T32" fmla="*/ 113 w 737"/>
                  <a:gd name="T33" fmla="*/ 737 h 1020"/>
                  <a:gd name="T34" fmla="*/ 113 w 737"/>
                  <a:gd name="T35" fmla="*/ 850 h 1020"/>
                  <a:gd name="T36" fmla="*/ 227 w 737"/>
                  <a:gd name="T37" fmla="*/ 850 h 1020"/>
                  <a:gd name="T38" fmla="*/ 227 w 737"/>
                  <a:gd name="T39" fmla="*/ 907 h 1020"/>
                  <a:gd name="T40" fmla="*/ 397 w 737"/>
                  <a:gd name="T41" fmla="*/ 907 h 1020"/>
                  <a:gd name="T42" fmla="*/ 397 w 737"/>
                  <a:gd name="T43" fmla="*/ 964 h 1020"/>
                  <a:gd name="T44" fmla="*/ 453 w 737"/>
                  <a:gd name="T45" fmla="*/ 964 h 1020"/>
                  <a:gd name="T46" fmla="*/ 453 w 737"/>
                  <a:gd name="T47" fmla="*/ 1020 h 1020"/>
                  <a:gd name="T48" fmla="*/ 567 w 737"/>
                  <a:gd name="T49" fmla="*/ 1020 h 1020"/>
                  <a:gd name="T50" fmla="*/ 567 w 737"/>
                  <a:gd name="T51" fmla="*/ 907 h 1020"/>
                  <a:gd name="T52" fmla="*/ 624 w 737"/>
                  <a:gd name="T53" fmla="*/ 907 h 1020"/>
                  <a:gd name="T54" fmla="*/ 624 w 737"/>
                  <a:gd name="T55" fmla="*/ 737 h 1020"/>
                  <a:gd name="T56" fmla="*/ 567 w 737"/>
                  <a:gd name="T57" fmla="*/ 737 h 1020"/>
                  <a:gd name="T58" fmla="*/ 567 w 737"/>
                  <a:gd name="T59" fmla="*/ 567 h 1020"/>
                  <a:gd name="T60" fmla="*/ 624 w 737"/>
                  <a:gd name="T61" fmla="*/ 567 h 1020"/>
                  <a:gd name="T62" fmla="*/ 624 w 737"/>
                  <a:gd name="T63" fmla="*/ 397 h 1020"/>
                  <a:gd name="T64" fmla="*/ 680 w 737"/>
                  <a:gd name="T65" fmla="*/ 397 h 1020"/>
                  <a:gd name="T66" fmla="*/ 680 w 737"/>
                  <a:gd name="T67" fmla="*/ 340 h 1020"/>
                  <a:gd name="T68" fmla="*/ 680 w 737"/>
                  <a:gd name="T69" fmla="*/ 283 h 1020"/>
                  <a:gd name="T70" fmla="*/ 737 w 737"/>
                  <a:gd name="T71" fmla="*/ 283 h 1020"/>
                  <a:gd name="T72" fmla="*/ 737 w 737"/>
                  <a:gd name="T73" fmla="*/ 56 h 1020"/>
                  <a:gd name="T74" fmla="*/ 624 w 737"/>
                  <a:gd name="T75" fmla="*/ 56 h 1020"/>
                  <a:gd name="T76" fmla="*/ 624 w 737"/>
                  <a:gd name="T77" fmla="*/ 0 h 1020"/>
                  <a:gd name="T78" fmla="*/ 567 w 737"/>
                  <a:gd name="T79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737" h="1020">
                    <a:moveTo>
                      <a:pt x="567" y="0"/>
                    </a:moveTo>
                    <a:lnTo>
                      <a:pt x="567" y="170"/>
                    </a:lnTo>
                    <a:lnTo>
                      <a:pt x="510" y="170"/>
                    </a:lnTo>
                    <a:lnTo>
                      <a:pt x="510" y="113"/>
                    </a:lnTo>
                    <a:lnTo>
                      <a:pt x="453" y="113"/>
                    </a:lnTo>
                    <a:lnTo>
                      <a:pt x="453" y="170"/>
                    </a:lnTo>
                    <a:lnTo>
                      <a:pt x="397" y="170"/>
                    </a:lnTo>
                    <a:lnTo>
                      <a:pt x="397" y="397"/>
                    </a:lnTo>
                    <a:lnTo>
                      <a:pt x="227" y="397"/>
                    </a:lnTo>
                    <a:lnTo>
                      <a:pt x="227" y="453"/>
                    </a:lnTo>
                    <a:lnTo>
                      <a:pt x="113" y="453"/>
                    </a:lnTo>
                    <a:lnTo>
                      <a:pt x="113" y="397"/>
                    </a:lnTo>
                    <a:lnTo>
                      <a:pt x="0" y="397"/>
                    </a:lnTo>
                    <a:lnTo>
                      <a:pt x="0" y="680"/>
                    </a:lnTo>
                    <a:lnTo>
                      <a:pt x="57" y="680"/>
                    </a:lnTo>
                    <a:lnTo>
                      <a:pt x="57" y="737"/>
                    </a:lnTo>
                    <a:lnTo>
                      <a:pt x="113" y="737"/>
                    </a:lnTo>
                    <a:lnTo>
                      <a:pt x="113" y="850"/>
                    </a:lnTo>
                    <a:lnTo>
                      <a:pt x="227" y="850"/>
                    </a:lnTo>
                    <a:lnTo>
                      <a:pt x="227" y="907"/>
                    </a:lnTo>
                    <a:lnTo>
                      <a:pt x="397" y="907"/>
                    </a:lnTo>
                    <a:lnTo>
                      <a:pt x="397" y="964"/>
                    </a:lnTo>
                    <a:lnTo>
                      <a:pt x="453" y="964"/>
                    </a:lnTo>
                    <a:lnTo>
                      <a:pt x="453" y="1020"/>
                    </a:lnTo>
                    <a:lnTo>
                      <a:pt x="567" y="1020"/>
                    </a:lnTo>
                    <a:lnTo>
                      <a:pt x="567" y="907"/>
                    </a:lnTo>
                    <a:lnTo>
                      <a:pt x="624" y="907"/>
                    </a:lnTo>
                    <a:lnTo>
                      <a:pt x="624" y="737"/>
                    </a:lnTo>
                    <a:lnTo>
                      <a:pt x="567" y="737"/>
                    </a:lnTo>
                    <a:lnTo>
                      <a:pt x="567" y="567"/>
                    </a:lnTo>
                    <a:lnTo>
                      <a:pt x="624" y="567"/>
                    </a:lnTo>
                    <a:lnTo>
                      <a:pt x="624" y="397"/>
                    </a:lnTo>
                    <a:lnTo>
                      <a:pt x="680" y="397"/>
                    </a:lnTo>
                    <a:lnTo>
                      <a:pt x="680" y="340"/>
                    </a:lnTo>
                    <a:lnTo>
                      <a:pt x="680" y="283"/>
                    </a:lnTo>
                    <a:lnTo>
                      <a:pt x="737" y="283"/>
                    </a:lnTo>
                    <a:lnTo>
                      <a:pt x="737" y="56"/>
                    </a:lnTo>
                    <a:lnTo>
                      <a:pt x="624" y="56"/>
                    </a:lnTo>
                    <a:lnTo>
                      <a:pt x="624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30" name="Freeform 346"/>
              <p:cNvSpPr>
                <a:spLocks/>
              </p:cNvSpPr>
              <p:nvPr/>
            </p:nvSpPr>
            <p:spPr bwMode="auto">
              <a:xfrm>
                <a:off x="3988" y="3748"/>
                <a:ext cx="1077" cy="511"/>
              </a:xfrm>
              <a:custGeom>
                <a:avLst/>
                <a:gdLst>
                  <a:gd name="T0" fmla="*/ 1077 w 1077"/>
                  <a:gd name="T1" fmla="*/ 341 h 511"/>
                  <a:gd name="T2" fmla="*/ 794 w 1077"/>
                  <a:gd name="T3" fmla="*/ 341 h 511"/>
                  <a:gd name="T4" fmla="*/ 794 w 1077"/>
                  <a:gd name="T5" fmla="*/ 284 h 511"/>
                  <a:gd name="T6" fmla="*/ 510 w 1077"/>
                  <a:gd name="T7" fmla="*/ 284 h 511"/>
                  <a:gd name="T8" fmla="*/ 510 w 1077"/>
                  <a:gd name="T9" fmla="*/ 227 h 511"/>
                  <a:gd name="T10" fmla="*/ 397 w 1077"/>
                  <a:gd name="T11" fmla="*/ 227 h 511"/>
                  <a:gd name="T12" fmla="*/ 397 w 1077"/>
                  <a:gd name="T13" fmla="*/ 341 h 511"/>
                  <a:gd name="T14" fmla="*/ 340 w 1077"/>
                  <a:gd name="T15" fmla="*/ 341 h 511"/>
                  <a:gd name="T16" fmla="*/ 340 w 1077"/>
                  <a:gd name="T17" fmla="*/ 397 h 511"/>
                  <a:gd name="T18" fmla="*/ 283 w 1077"/>
                  <a:gd name="T19" fmla="*/ 397 h 511"/>
                  <a:gd name="T20" fmla="*/ 283 w 1077"/>
                  <a:gd name="T21" fmla="*/ 454 h 511"/>
                  <a:gd name="T22" fmla="*/ 113 w 1077"/>
                  <a:gd name="T23" fmla="*/ 454 h 511"/>
                  <a:gd name="T24" fmla="*/ 113 w 1077"/>
                  <a:gd name="T25" fmla="*/ 511 h 511"/>
                  <a:gd name="T26" fmla="*/ 0 w 1077"/>
                  <a:gd name="T27" fmla="*/ 511 h 511"/>
                  <a:gd name="T28" fmla="*/ 0 w 1077"/>
                  <a:gd name="T29" fmla="*/ 227 h 511"/>
                  <a:gd name="T30" fmla="*/ 113 w 1077"/>
                  <a:gd name="T31" fmla="*/ 227 h 511"/>
                  <a:gd name="T32" fmla="*/ 113 w 1077"/>
                  <a:gd name="T33" fmla="*/ 171 h 511"/>
                  <a:gd name="T34" fmla="*/ 170 w 1077"/>
                  <a:gd name="T35" fmla="*/ 171 h 511"/>
                  <a:gd name="T36" fmla="*/ 170 w 1077"/>
                  <a:gd name="T37" fmla="*/ 114 h 511"/>
                  <a:gd name="T38" fmla="*/ 283 w 1077"/>
                  <a:gd name="T39" fmla="*/ 114 h 511"/>
                  <a:gd name="T40" fmla="*/ 283 w 1077"/>
                  <a:gd name="T41" fmla="*/ 57 h 511"/>
                  <a:gd name="T42" fmla="*/ 454 w 1077"/>
                  <a:gd name="T43" fmla="*/ 57 h 511"/>
                  <a:gd name="T44" fmla="*/ 454 w 1077"/>
                  <a:gd name="T45" fmla="*/ 0 h 511"/>
                  <a:gd name="T46" fmla="*/ 567 w 1077"/>
                  <a:gd name="T47" fmla="*/ 0 h 511"/>
                  <a:gd name="T48" fmla="*/ 567 w 1077"/>
                  <a:gd name="T49" fmla="*/ 57 h 511"/>
                  <a:gd name="T50" fmla="*/ 850 w 1077"/>
                  <a:gd name="T51" fmla="*/ 57 h 511"/>
                  <a:gd name="T52" fmla="*/ 850 w 1077"/>
                  <a:gd name="T53" fmla="*/ 114 h 511"/>
                  <a:gd name="T54" fmla="*/ 907 w 1077"/>
                  <a:gd name="T55" fmla="*/ 114 h 511"/>
                  <a:gd name="T56" fmla="*/ 907 w 1077"/>
                  <a:gd name="T57" fmla="*/ 171 h 511"/>
                  <a:gd name="T58" fmla="*/ 1077 w 1077"/>
                  <a:gd name="T59" fmla="*/ 171 h 511"/>
                  <a:gd name="T60" fmla="*/ 1077 w 1077"/>
                  <a:gd name="T61" fmla="*/ 34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77" h="511">
                    <a:moveTo>
                      <a:pt x="1077" y="341"/>
                    </a:moveTo>
                    <a:lnTo>
                      <a:pt x="794" y="341"/>
                    </a:lnTo>
                    <a:lnTo>
                      <a:pt x="794" y="284"/>
                    </a:lnTo>
                    <a:lnTo>
                      <a:pt x="510" y="284"/>
                    </a:lnTo>
                    <a:lnTo>
                      <a:pt x="510" y="227"/>
                    </a:lnTo>
                    <a:lnTo>
                      <a:pt x="397" y="227"/>
                    </a:lnTo>
                    <a:lnTo>
                      <a:pt x="397" y="341"/>
                    </a:lnTo>
                    <a:lnTo>
                      <a:pt x="340" y="341"/>
                    </a:lnTo>
                    <a:lnTo>
                      <a:pt x="340" y="397"/>
                    </a:lnTo>
                    <a:lnTo>
                      <a:pt x="283" y="397"/>
                    </a:lnTo>
                    <a:lnTo>
                      <a:pt x="283" y="454"/>
                    </a:lnTo>
                    <a:lnTo>
                      <a:pt x="113" y="454"/>
                    </a:lnTo>
                    <a:lnTo>
                      <a:pt x="113" y="511"/>
                    </a:lnTo>
                    <a:lnTo>
                      <a:pt x="0" y="511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71"/>
                    </a:lnTo>
                    <a:lnTo>
                      <a:pt x="170" y="171"/>
                    </a:lnTo>
                    <a:lnTo>
                      <a:pt x="170" y="114"/>
                    </a:lnTo>
                    <a:lnTo>
                      <a:pt x="283" y="114"/>
                    </a:lnTo>
                    <a:lnTo>
                      <a:pt x="283" y="57"/>
                    </a:lnTo>
                    <a:lnTo>
                      <a:pt x="454" y="57"/>
                    </a:lnTo>
                    <a:lnTo>
                      <a:pt x="454" y="0"/>
                    </a:lnTo>
                    <a:lnTo>
                      <a:pt x="567" y="0"/>
                    </a:lnTo>
                    <a:lnTo>
                      <a:pt x="567" y="57"/>
                    </a:lnTo>
                    <a:lnTo>
                      <a:pt x="850" y="57"/>
                    </a:lnTo>
                    <a:lnTo>
                      <a:pt x="850" y="114"/>
                    </a:lnTo>
                    <a:lnTo>
                      <a:pt x="907" y="114"/>
                    </a:lnTo>
                    <a:lnTo>
                      <a:pt x="907" y="171"/>
                    </a:lnTo>
                    <a:lnTo>
                      <a:pt x="1077" y="171"/>
                    </a:lnTo>
                    <a:lnTo>
                      <a:pt x="1077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31" name="Freeform 347"/>
              <p:cNvSpPr>
                <a:spLocks/>
              </p:cNvSpPr>
              <p:nvPr/>
            </p:nvSpPr>
            <p:spPr bwMode="auto">
              <a:xfrm>
                <a:off x="4612" y="4089"/>
                <a:ext cx="453" cy="283"/>
              </a:xfrm>
              <a:custGeom>
                <a:avLst/>
                <a:gdLst>
                  <a:gd name="T0" fmla="*/ 397 w 453"/>
                  <a:gd name="T1" fmla="*/ 0 h 283"/>
                  <a:gd name="T2" fmla="*/ 397 w 453"/>
                  <a:gd name="T3" fmla="*/ 56 h 283"/>
                  <a:gd name="T4" fmla="*/ 453 w 453"/>
                  <a:gd name="T5" fmla="*/ 56 h 283"/>
                  <a:gd name="T6" fmla="*/ 453 w 453"/>
                  <a:gd name="T7" fmla="*/ 283 h 283"/>
                  <a:gd name="T8" fmla="*/ 170 w 453"/>
                  <a:gd name="T9" fmla="*/ 283 h 283"/>
                  <a:gd name="T10" fmla="*/ 170 w 453"/>
                  <a:gd name="T11" fmla="*/ 227 h 283"/>
                  <a:gd name="T12" fmla="*/ 56 w 453"/>
                  <a:gd name="T13" fmla="*/ 227 h 283"/>
                  <a:gd name="T14" fmla="*/ 56 w 453"/>
                  <a:gd name="T15" fmla="*/ 170 h 283"/>
                  <a:gd name="T16" fmla="*/ 0 w 453"/>
                  <a:gd name="T17" fmla="*/ 170 h 283"/>
                  <a:gd name="T18" fmla="*/ 0 w 453"/>
                  <a:gd name="T19" fmla="*/ 113 h 283"/>
                  <a:gd name="T20" fmla="*/ 170 w 453"/>
                  <a:gd name="T21" fmla="*/ 113 h 283"/>
                  <a:gd name="T22" fmla="*/ 170 w 453"/>
                  <a:gd name="T23" fmla="*/ 56 h 283"/>
                  <a:gd name="T24" fmla="*/ 226 w 453"/>
                  <a:gd name="T25" fmla="*/ 56 h 283"/>
                  <a:gd name="T26" fmla="*/ 226 w 453"/>
                  <a:gd name="T27" fmla="*/ 0 h 283"/>
                  <a:gd name="T28" fmla="*/ 397 w 453"/>
                  <a:gd name="T29" fmla="*/ 0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53" h="283">
                    <a:moveTo>
                      <a:pt x="397" y="0"/>
                    </a:moveTo>
                    <a:lnTo>
                      <a:pt x="397" y="56"/>
                    </a:lnTo>
                    <a:lnTo>
                      <a:pt x="453" y="56"/>
                    </a:lnTo>
                    <a:lnTo>
                      <a:pt x="453" y="283"/>
                    </a:lnTo>
                    <a:lnTo>
                      <a:pt x="170" y="283"/>
                    </a:lnTo>
                    <a:lnTo>
                      <a:pt x="170" y="227"/>
                    </a:lnTo>
                    <a:lnTo>
                      <a:pt x="56" y="227"/>
                    </a:lnTo>
                    <a:lnTo>
                      <a:pt x="56" y="170"/>
                    </a:lnTo>
                    <a:lnTo>
                      <a:pt x="0" y="170"/>
                    </a:lnTo>
                    <a:lnTo>
                      <a:pt x="0" y="113"/>
                    </a:lnTo>
                    <a:lnTo>
                      <a:pt x="170" y="113"/>
                    </a:lnTo>
                    <a:lnTo>
                      <a:pt x="170" y="56"/>
                    </a:lnTo>
                    <a:lnTo>
                      <a:pt x="226" y="56"/>
                    </a:lnTo>
                    <a:lnTo>
                      <a:pt x="226" y="0"/>
                    </a:lnTo>
                    <a:lnTo>
                      <a:pt x="39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32" name="Freeform 348"/>
              <p:cNvSpPr>
                <a:spLocks/>
              </p:cNvSpPr>
              <p:nvPr/>
            </p:nvSpPr>
            <p:spPr bwMode="auto">
              <a:xfrm>
                <a:off x="4498" y="4259"/>
                <a:ext cx="737" cy="283"/>
              </a:xfrm>
              <a:custGeom>
                <a:avLst/>
                <a:gdLst>
                  <a:gd name="T0" fmla="*/ 737 w 737"/>
                  <a:gd name="T1" fmla="*/ 283 h 283"/>
                  <a:gd name="T2" fmla="*/ 284 w 737"/>
                  <a:gd name="T3" fmla="*/ 283 h 283"/>
                  <a:gd name="T4" fmla="*/ 284 w 737"/>
                  <a:gd name="T5" fmla="*/ 227 h 283"/>
                  <a:gd name="T6" fmla="*/ 170 w 737"/>
                  <a:gd name="T7" fmla="*/ 227 h 283"/>
                  <a:gd name="T8" fmla="*/ 170 w 737"/>
                  <a:gd name="T9" fmla="*/ 170 h 283"/>
                  <a:gd name="T10" fmla="*/ 114 w 737"/>
                  <a:gd name="T11" fmla="*/ 170 h 283"/>
                  <a:gd name="T12" fmla="*/ 114 w 737"/>
                  <a:gd name="T13" fmla="*/ 113 h 283"/>
                  <a:gd name="T14" fmla="*/ 0 w 737"/>
                  <a:gd name="T15" fmla="*/ 113 h 283"/>
                  <a:gd name="T16" fmla="*/ 0 w 737"/>
                  <a:gd name="T17" fmla="*/ 57 h 283"/>
                  <a:gd name="T18" fmla="*/ 57 w 737"/>
                  <a:gd name="T19" fmla="*/ 57 h 283"/>
                  <a:gd name="T20" fmla="*/ 57 w 737"/>
                  <a:gd name="T21" fmla="*/ 0 h 283"/>
                  <a:gd name="T22" fmla="*/ 170 w 737"/>
                  <a:gd name="T23" fmla="*/ 0 h 283"/>
                  <a:gd name="T24" fmla="*/ 170 w 737"/>
                  <a:gd name="T25" fmla="*/ 57 h 283"/>
                  <a:gd name="T26" fmla="*/ 284 w 737"/>
                  <a:gd name="T27" fmla="*/ 57 h 283"/>
                  <a:gd name="T28" fmla="*/ 284 w 737"/>
                  <a:gd name="T29" fmla="*/ 113 h 283"/>
                  <a:gd name="T30" fmla="*/ 511 w 737"/>
                  <a:gd name="T31" fmla="*/ 113 h 283"/>
                  <a:gd name="T32" fmla="*/ 511 w 737"/>
                  <a:gd name="T33" fmla="*/ 170 h 283"/>
                  <a:gd name="T34" fmla="*/ 681 w 737"/>
                  <a:gd name="T35" fmla="*/ 170 h 283"/>
                  <a:gd name="T36" fmla="*/ 681 w 737"/>
                  <a:gd name="T37" fmla="*/ 227 h 283"/>
                  <a:gd name="T38" fmla="*/ 737 w 737"/>
                  <a:gd name="T39" fmla="*/ 227 h 283"/>
                  <a:gd name="T40" fmla="*/ 737 w 737"/>
                  <a:gd name="T41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37" h="283">
                    <a:moveTo>
                      <a:pt x="737" y="283"/>
                    </a:moveTo>
                    <a:lnTo>
                      <a:pt x="284" y="283"/>
                    </a:lnTo>
                    <a:lnTo>
                      <a:pt x="284" y="227"/>
                    </a:lnTo>
                    <a:lnTo>
                      <a:pt x="170" y="227"/>
                    </a:lnTo>
                    <a:lnTo>
                      <a:pt x="170" y="170"/>
                    </a:lnTo>
                    <a:lnTo>
                      <a:pt x="114" y="17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57"/>
                    </a:lnTo>
                    <a:lnTo>
                      <a:pt x="57" y="57"/>
                    </a:lnTo>
                    <a:lnTo>
                      <a:pt x="57" y="0"/>
                    </a:lnTo>
                    <a:lnTo>
                      <a:pt x="170" y="0"/>
                    </a:lnTo>
                    <a:lnTo>
                      <a:pt x="170" y="57"/>
                    </a:lnTo>
                    <a:lnTo>
                      <a:pt x="284" y="57"/>
                    </a:lnTo>
                    <a:lnTo>
                      <a:pt x="284" y="113"/>
                    </a:lnTo>
                    <a:lnTo>
                      <a:pt x="511" y="113"/>
                    </a:lnTo>
                    <a:lnTo>
                      <a:pt x="511" y="170"/>
                    </a:lnTo>
                    <a:lnTo>
                      <a:pt x="681" y="170"/>
                    </a:lnTo>
                    <a:lnTo>
                      <a:pt x="681" y="227"/>
                    </a:lnTo>
                    <a:lnTo>
                      <a:pt x="737" y="227"/>
                    </a:lnTo>
                    <a:lnTo>
                      <a:pt x="737" y="28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33" name="Freeform 349"/>
              <p:cNvSpPr>
                <a:spLocks/>
              </p:cNvSpPr>
              <p:nvPr/>
            </p:nvSpPr>
            <p:spPr bwMode="auto">
              <a:xfrm>
                <a:off x="4498" y="4542"/>
                <a:ext cx="907" cy="511"/>
              </a:xfrm>
              <a:custGeom>
                <a:avLst/>
                <a:gdLst>
                  <a:gd name="T0" fmla="*/ 114 w 907"/>
                  <a:gd name="T1" fmla="*/ 341 h 511"/>
                  <a:gd name="T2" fmla="*/ 397 w 907"/>
                  <a:gd name="T3" fmla="*/ 341 h 511"/>
                  <a:gd name="T4" fmla="*/ 454 w 907"/>
                  <a:gd name="T5" fmla="*/ 341 h 511"/>
                  <a:gd name="T6" fmla="*/ 454 w 907"/>
                  <a:gd name="T7" fmla="*/ 397 h 511"/>
                  <a:gd name="T8" fmla="*/ 397 w 907"/>
                  <a:gd name="T9" fmla="*/ 397 h 511"/>
                  <a:gd name="T10" fmla="*/ 397 w 907"/>
                  <a:gd name="T11" fmla="*/ 511 h 511"/>
                  <a:gd name="T12" fmla="*/ 681 w 907"/>
                  <a:gd name="T13" fmla="*/ 511 h 511"/>
                  <a:gd name="T14" fmla="*/ 681 w 907"/>
                  <a:gd name="T15" fmla="*/ 454 h 511"/>
                  <a:gd name="T16" fmla="*/ 737 w 907"/>
                  <a:gd name="T17" fmla="*/ 454 h 511"/>
                  <a:gd name="T18" fmla="*/ 737 w 907"/>
                  <a:gd name="T19" fmla="*/ 397 h 511"/>
                  <a:gd name="T20" fmla="*/ 794 w 907"/>
                  <a:gd name="T21" fmla="*/ 397 h 511"/>
                  <a:gd name="T22" fmla="*/ 794 w 907"/>
                  <a:gd name="T23" fmla="*/ 341 h 511"/>
                  <a:gd name="T24" fmla="*/ 907 w 907"/>
                  <a:gd name="T25" fmla="*/ 341 h 511"/>
                  <a:gd name="T26" fmla="*/ 907 w 907"/>
                  <a:gd name="T27" fmla="*/ 227 h 511"/>
                  <a:gd name="T28" fmla="*/ 851 w 907"/>
                  <a:gd name="T29" fmla="*/ 227 h 511"/>
                  <a:gd name="T30" fmla="*/ 851 w 907"/>
                  <a:gd name="T31" fmla="*/ 114 h 511"/>
                  <a:gd name="T32" fmla="*/ 794 w 907"/>
                  <a:gd name="T33" fmla="*/ 114 h 511"/>
                  <a:gd name="T34" fmla="*/ 794 w 907"/>
                  <a:gd name="T35" fmla="*/ 0 h 511"/>
                  <a:gd name="T36" fmla="*/ 114 w 907"/>
                  <a:gd name="T37" fmla="*/ 0 h 511"/>
                  <a:gd name="T38" fmla="*/ 114 w 907"/>
                  <a:gd name="T39" fmla="*/ 114 h 511"/>
                  <a:gd name="T40" fmla="*/ 57 w 907"/>
                  <a:gd name="T41" fmla="*/ 114 h 511"/>
                  <a:gd name="T42" fmla="*/ 57 w 907"/>
                  <a:gd name="T43" fmla="*/ 170 h 511"/>
                  <a:gd name="T44" fmla="*/ 0 w 907"/>
                  <a:gd name="T45" fmla="*/ 170 h 511"/>
                  <a:gd name="T46" fmla="*/ 0 w 907"/>
                  <a:gd name="T47" fmla="*/ 284 h 511"/>
                  <a:gd name="T48" fmla="*/ 114 w 907"/>
                  <a:gd name="T49" fmla="*/ 284 h 511"/>
                  <a:gd name="T50" fmla="*/ 114 w 907"/>
                  <a:gd name="T51" fmla="*/ 341 h 5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07" h="511">
                    <a:moveTo>
                      <a:pt x="114" y="341"/>
                    </a:moveTo>
                    <a:lnTo>
                      <a:pt x="397" y="341"/>
                    </a:lnTo>
                    <a:lnTo>
                      <a:pt x="454" y="341"/>
                    </a:lnTo>
                    <a:lnTo>
                      <a:pt x="454" y="397"/>
                    </a:lnTo>
                    <a:lnTo>
                      <a:pt x="397" y="397"/>
                    </a:lnTo>
                    <a:lnTo>
                      <a:pt x="397" y="511"/>
                    </a:lnTo>
                    <a:lnTo>
                      <a:pt x="681" y="511"/>
                    </a:lnTo>
                    <a:lnTo>
                      <a:pt x="681" y="454"/>
                    </a:lnTo>
                    <a:lnTo>
                      <a:pt x="737" y="454"/>
                    </a:lnTo>
                    <a:lnTo>
                      <a:pt x="737" y="397"/>
                    </a:lnTo>
                    <a:lnTo>
                      <a:pt x="794" y="397"/>
                    </a:lnTo>
                    <a:lnTo>
                      <a:pt x="794" y="341"/>
                    </a:lnTo>
                    <a:lnTo>
                      <a:pt x="907" y="341"/>
                    </a:lnTo>
                    <a:lnTo>
                      <a:pt x="907" y="227"/>
                    </a:lnTo>
                    <a:lnTo>
                      <a:pt x="851" y="227"/>
                    </a:lnTo>
                    <a:lnTo>
                      <a:pt x="851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114" y="0"/>
                    </a:lnTo>
                    <a:lnTo>
                      <a:pt x="114" y="114"/>
                    </a:lnTo>
                    <a:lnTo>
                      <a:pt x="57" y="114"/>
                    </a:lnTo>
                    <a:lnTo>
                      <a:pt x="57" y="170"/>
                    </a:lnTo>
                    <a:lnTo>
                      <a:pt x="0" y="170"/>
                    </a:lnTo>
                    <a:lnTo>
                      <a:pt x="0" y="284"/>
                    </a:lnTo>
                    <a:lnTo>
                      <a:pt x="114" y="284"/>
                    </a:lnTo>
                    <a:lnTo>
                      <a:pt x="114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6734" name="Freeform 350"/>
              <p:cNvSpPr>
                <a:spLocks/>
              </p:cNvSpPr>
              <p:nvPr/>
            </p:nvSpPr>
            <p:spPr bwMode="auto">
              <a:xfrm>
                <a:off x="4045" y="3975"/>
                <a:ext cx="793" cy="454"/>
              </a:xfrm>
              <a:custGeom>
                <a:avLst/>
                <a:gdLst>
                  <a:gd name="T0" fmla="*/ 793 w 793"/>
                  <a:gd name="T1" fmla="*/ 114 h 454"/>
                  <a:gd name="T2" fmla="*/ 793 w 793"/>
                  <a:gd name="T3" fmla="*/ 170 h 454"/>
                  <a:gd name="T4" fmla="*/ 737 w 793"/>
                  <a:gd name="T5" fmla="*/ 170 h 454"/>
                  <a:gd name="T6" fmla="*/ 737 w 793"/>
                  <a:gd name="T7" fmla="*/ 227 h 454"/>
                  <a:gd name="T8" fmla="*/ 567 w 793"/>
                  <a:gd name="T9" fmla="*/ 227 h 454"/>
                  <a:gd name="T10" fmla="*/ 567 w 793"/>
                  <a:gd name="T11" fmla="*/ 284 h 454"/>
                  <a:gd name="T12" fmla="*/ 510 w 793"/>
                  <a:gd name="T13" fmla="*/ 284 h 454"/>
                  <a:gd name="T14" fmla="*/ 510 w 793"/>
                  <a:gd name="T15" fmla="*/ 341 h 454"/>
                  <a:gd name="T16" fmla="*/ 397 w 793"/>
                  <a:gd name="T17" fmla="*/ 341 h 454"/>
                  <a:gd name="T18" fmla="*/ 397 w 793"/>
                  <a:gd name="T19" fmla="*/ 397 h 454"/>
                  <a:gd name="T20" fmla="*/ 340 w 793"/>
                  <a:gd name="T21" fmla="*/ 397 h 454"/>
                  <a:gd name="T22" fmla="*/ 340 w 793"/>
                  <a:gd name="T23" fmla="*/ 454 h 454"/>
                  <a:gd name="T24" fmla="*/ 56 w 793"/>
                  <a:gd name="T25" fmla="*/ 454 h 454"/>
                  <a:gd name="T26" fmla="*/ 56 w 793"/>
                  <a:gd name="T27" fmla="*/ 397 h 454"/>
                  <a:gd name="T28" fmla="*/ 0 w 793"/>
                  <a:gd name="T29" fmla="*/ 397 h 454"/>
                  <a:gd name="T30" fmla="*/ 0 w 793"/>
                  <a:gd name="T31" fmla="*/ 284 h 454"/>
                  <a:gd name="T32" fmla="*/ 56 w 793"/>
                  <a:gd name="T33" fmla="*/ 284 h 454"/>
                  <a:gd name="T34" fmla="*/ 56 w 793"/>
                  <a:gd name="T35" fmla="*/ 227 h 454"/>
                  <a:gd name="T36" fmla="*/ 226 w 793"/>
                  <a:gd name="T37" fmla="*/ 227 h 454"/>
                  <a:gd name="T38" fmla="*/ 226 w 793"/>
                  <a:gd name="T39" fmla="*/ 170 h 454"/>
                  <a:gd name="T40" fmla="*/ 283 w 793"/>
                  <a:gd name="T41" fmla="*/ 170 h 454"/>
                  <a:gd name="T42" fmla="*/ 283 w 793"/>
                  <a:gd name="T43" fmla="*/ 114 h 454"/>
                  <a:gd name="T44" fmla="*/ 340 w 793"/>
                  <a:gd name="T45" fmla="*/ 114 h 454"/>
                  <a:gd name="T46" fmla="*/ 340 w 793"/>
                  <a:gd name="T47" fmla="*/ 0 h 454"/>
                  <a:gd name="T48" fmla="*/ 453 w 793"/>
                  <a:gd name="T49" fmla="*/ 0 h 454"/>
                  <a:gd name="T50" fmla="*/ 453 w 793"/>
                  <a:gd name="T51" fmla="*/ 57 h 454"/>
                  <a:gd name="T52" fmla="*/ 737 w 793"/>
                  <a:gd name="T53" fmla="*/ 57 h 454"/>
                  <a:gd name="T54" fmla="*/ 737 w 793"/>
                  <a:gd name="T55" fmla="*/ 114 h 454"/>
                  <a:gd name="T56" fmla="*/ 793 w 793"/>
                  <a:gd name="T57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93" h="454">
                    <a:moveTo>
                      <a:pt x="793" y="114"/>
                    </a:moveTo>
                    <a:lnTo>
                      <a:pt x="793" y="170"/>
                    </a:lnTo>
                    <a:lnTo>
                      <a:pt x="737" y="170"/>
                    </a:lnTo>
                    <a:lnTo>
                      <a:pt x="737" y="227"/>
                    </a:lnTo>
                    <a:lnTo>
                      <a:pt x="567" y="227"/>
                    </a:lnTo>
                    <a:lnTo>
                      <a:pt x="567" y="284"/>
                    </a:lnTo>
                    <a:lnTo>
                      <a:pt x="510" y="284"/>
                    </a:lnTo>
                    <a:lnTo>
                      <a:pt x="510" y="341"/>
                    </a:lnTo>
                    <a:lnTo>
                      <a:pt x="397" y="341"/>
                    </a:lnTo>
                    <a:lnTo>
                      <a:pt x="397" y="397"/>
                    </a:lnTo>
                    <a:lnTo>
                      <a:pt x="340" y="397"/>
                    </a:lnTo>
                    <a:lnTo>
                      <a:pt x="340" y="454"/>
                    </a:lnTo>
                    <a:lnTo>
                      <a:pt x="56" y="454"/>
                    </a:lnTo>
                    <a:lnTo>
                      <a:pt x="56" y="397"/>
                    </a:lnTo>
                    <a:lnTo>
                      <a:pt x="0" y="397"/>
                    </a:lnTo>
                    <a:lnTo>
                      <a:pt x="0" y="284"/>
                    </a:lnTo>
                    <a:lnTo>
                      <a:pt x="56" y="284"/>
                    </a:lnTo>
                    <a:lnTo>
                      <a:pt x="56" y="227"/>
                    </a:lnTo>
                    <a:lnTo>
                      <a:pt x="226" y="227"/>
                    </a:lnTo>
                    <a:lnTo>
                      <a:pt x="226" y="170"/>
                    </a:lnTo>
                    <a:lnTo>
                      <a:pt x="283" y="170"/>
                    </a:lnTo>
                    <a:lnTo>
                      <a:pt x="283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453" y="0"/>
                    </a:lnTo>
                    <a:lnTo>
                      <a:pt x="453" y="57"/>
                    </a:lnTo>
                    <a:lnTo>
                      <a:pt x="737" y="57"/>
                    </a:lnTo>
                    <a:lnTo>
                      <a:pt x="737" y="114"/>
                    </a:lnTo>
                    <a:lnTo>
                      <a:pt x="793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4" name="グループ化 93"/>
            <p:cNvGrpSpPr/>
            <p:nvPr/>
          </p:nvGrpSpPr>
          <p:grpSpPr>
            <a:xfrm>
              <a:off x="1222815" y="511374"/>
              <a:ext cx="7443726" cy="11893251"/>
              <a:chOff x="1222815" y="511374"/>
              <a:chExt cx="7443726" cy="11893251"/>
            </a:xfrm>
          </p:grpSpPr>
          <p:sp>
            <p:nvSpPr>
              <p:cNvPr id="95" name="正方形/長方形 94"/>
              <p:cNvSpPr/>
              <p:nvPr/>
            </p:nvSpPr>
            <p:spPr>
              <a:xfrm>
                <a:off x="3527122" y="8521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宮田村</a:t>
                </a:r>
              </a:p>
            </p:txBody>
          </p:sp>
          <p:sp>
            <p:nvSpPr>
              <p:cNvPr id="96" name="正方形/長方形 95"/>
              <p:cNvSpPr/>
              <p:nvPr/>
            </p:nvSpPr>
            <p:spPr>
              <a:xfrm>
                <a:off x="3950116" y="94435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中川村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3790599" y="70732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辰野町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3726876" y="64023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塩尻市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2779358" y="116419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阿南町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3176060" y="99511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高森町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3377846" y="965125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松川町</a:t>
                </a:r>
                <a:endPara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3799117" y="784879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南箕輪村</a:t>
                </a: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3340320" y="92376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飯島町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4106789" y="74736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箕輪町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6528029" y="12336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木島平村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5292944" y="176625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飯綱町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7629056" y="1179513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栄村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3908171" y="26489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小川村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5068802" y="13803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信濃町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3809666" y="100926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豊丘村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4522523" y="10092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大鹿村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3658959" y="105188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喬木村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3414139" y="113781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泰阜村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3207605" y="120539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天龍村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2343941" y="120713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売木村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1729007" y="120968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根羽村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2795229" y="111712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下條村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2314794" y="107903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阿智村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3245017" y="22857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白馬村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5137945" y="3879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坂城町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6842354" y="192014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山ノ内町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6567928" y="24736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高山村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5511236" y="21511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小布施町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3642165" y="14371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小谷村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2856639" y="42804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松川村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3453466" y="39094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4400196" y="42237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筑北村</a:t>
                </a: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3036889" y="62770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朝日村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3765485" y="42571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生坂村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3587751" y="59070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山形村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4252914" y="3881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麻績村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2141183" y="77196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木曽町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2361841" y="913829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大桑村</a:t>
                </a: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1222815" y="82725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王滝村</a:t>
                </a: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2764057" y="70524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木祖村</a:t>
                </a: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1936979" y="96433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南木曽町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2012514" y="115381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平谷村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5508845" y="6802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茅野市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5984056" y="9367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飯山市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3022266" y="34339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大町市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6032541" y="18122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中野市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3743889" y="887607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駒ヶ根市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4524345" y="83885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伊那市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6462661" y="46705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小諸市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6081274" y="29577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須坂市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5338763" y="45441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上田市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4837114" y="26275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長野市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4263346" y="65786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岡谷市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2529327" y="57341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松本市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4786902" y="685165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諏訪市</a:t>
                </a: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4058445" y="110729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飯田市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5529413" y="7253288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原村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5511236" y="765947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富士見町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4642759" y="62658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下諏訪町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5266856" y="5799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長和町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4735733" y="45331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青木村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5599332" y="61609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立科町</a:t>
                </a: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6851893" y="48975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御代田町</a:t>
                </a: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7217683" y="457479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軽井沢町</a:t>
                </a: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6637339" y="604193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佐久穂町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7738082" y="657539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北相木村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7667868" y="69455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南相木村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6630654" y="71199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南牧村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7443108" y="73926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川上村</a:t>
                </a:r>
              </a:p>
            </p:txBody>
          </p:sp>
          <p:sp>
            <p:nvSpPr>
              <p:cNvPr id="165" name="正方形/長方形 164"/>
              <p:cNvSpPr/>
              <p:nvPr/>
            </p:nvSpPr>
            <p:spPr>
              <a:xfrm>
                <a:off x="3101756" y="48086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安曇野市</a:t>
                </a: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6585839" y="65801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小海町</a:t>
                </a: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6022401" y="43602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東御市</a:t>
                </a: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4789707" y="34857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千曲市</a:t>
                </a:r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6851559" y="54785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佐久市</a:t>
                </a: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6507411" y="511374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野沢温泉村</a:t>
                </a:r>
                <a:endPara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2359245" y="8542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上松町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839788" y="100013"/>
            <a:ext cx="7826753" cy="12422187"/>
            <a:chOff x="839788" y="100013"/>
            <a:chExt cx="7826753" cy="12422187"/>
          </a:xfrm>
        </p:grpSpPr>
        <p:grpSp>
          <p:nvGrpSpPr>
            <p:cNvPr id="17633" name="Group 225"/>
            <p:cNvGrpSpPr>
              <a:grpSpLocks/>
            </p:cNvGrpSpPr>
            <p:nvPr/>
          </p:nvGrpSpPr>
          <p:grpSpPr bwMode="auto">
            <a:xfrm>
              <a:off x="839788" y="100013"/>
              <a:ext cx="7740650" cy="12422187"/>
              <a:chOff x="529" y="63"/>
              <a:chExt cx="4876" cy="7825"/>
            </a:xfrm>
          </p:grpSpPr>
          <p:sp>
            <p:nvSpPr>
              <p:cNvPr id="17541" name="Freeform 133"/>
              <p:cNvSpPr>
                <a:spLocks/>
              </p:cNvSpPr>
              <p:nvPr/>
            </p:nvSpPr>
            <p:spPr bwMode="auto">
              <a:xfrm>
                <a:off x="2230" y="3692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227 w 227"/>
                  <a:gd name="T3" fmla="*/ 227 h 227"/>
                  <a:gd name="T4" fmla="*/ 0 w 227"/>
                  <a:gd name="T5" fmla="*/ 227 h 227"/>
                  <a:gd name="T6" fmla="*/ 0 w 227"/>
                  <a:gd name="T7" fmla="*/ 113 h 227"/>
                  <a:gd name="T8" fmla="*/ 114 w 227"/>
                  <a:gd name="T9" fmla="*/ 113 h 227"/>
                  <a:gd name="T10" fmla="*/ 114 w 227"/>
                  <a:gd name="T11" fmla="*/ 0 h 227"/>
                  <a:gd name="T12" fmla="*/ 227 w 227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227" y="227"/>
                    </a:lnTo>
                    <a:lnTo>
                      <a:pt x="0" y="227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2" name="Freeform 134"/>
              <p:cNvSpPr>
                <a:spLocks/>
              </p:cNvSpPr>
              <p:nvPr/>
            </p:nvSpPr>
            <p:spPr bwMode="auto">
              <a:xfrm>
                <a:off x="983" y="4372"/>
                <a:ext cx="1247" cy="1021"/>
              </a:xfrm>
              <a:custGeom>
                <a:avLst/>
                <a:gdLst>
                  <a:gd name="T0" fmla="*/ 794 w 1247"/>
                  <a:gd name="T1" fmla="*/ 114 h 1021"/>
                  <a:gd name="T2" fmla="*/ 680 w 1247"/>
                  <a:gd name="T3" fmla="*/ 114 h 1021"/>
                  <a:gd name="T4" fmla="*/ 680 w 1247"/>
                  <a:gd name="T5" fmla="*/ 0 h 1021"/>
                  <a:gd name="T6" fmla="*/ 453 w 1247"/>
                  <a:gd name="T7" fmla="*/ 0 h 1021"/>
                  <a:gd name="T8" fmla="*/ 453 w 1247"/>
                  <a:gd name="T9" fmla="*/ 114 h 1021"/>
                  <a:gd name="T10" fmla="*/ 340 w 1247"/>
                  <a:gd name="T11" fmla="*/ 114 h 1021"/>
                  <a:gd name="T12" fmla="*/ 340 w 1247"/>
                  <a:gd name="T13" fmla="*/ 227 h 1021"/>
                  <a:gd name="T14" fmla="*/ 227 w 1247"/>
                  <a:gd name="T15" fmla="*/ 227 h 1021"/>
                  <a:gd name="T16" fmla="*/ 227 w 1247"/>
                  <a:gd name="T17" fmla="*/ 340 h 1021"/>
                  <a:gd name="T18" fmla="*/ 113 w 1247"/>
                  <a:gd name="T19" fmla="*/ 340 h 1021"/>
                  <a:gd name="T20" fmla="*/ 113 w 1247"/>
                  <a:gd name="T21" fmla="*/ 454 h 1021"/>
                  <a:gd name="T22" fmla="*/ 0 w 1247"/>
                  <a:gd name="T23" fmla="*/ 454 h 1021"/>
                  <a:gd name="T24" fmla="*/ 0 w 1247"/>
                  <a:gd name="T25" fmla="*/ 567 h 1021"/>
                  <a:gd name="T26" fmla="*/ 113 w 1247"/>
                  <a:gd name="T27" fmla="*/ 567 h 1021"/>
                  <a:gd name="T28" fmla="*/ 113 w 1247"/>
                  <a:gd name="T29" fmla="*/ 681 h 1021"/>
                  <a:gd name="T30" fmla="*/ 340 w 1247"/>
                  <a:gd name="T31" fmla="*/ 681 h 1021"/>
                  <a:gd name="T32" fmla="*/ 340 w 1247"/>
                  <a:gd name="T33" fmla="*/ 907 h 1021"/>
                  <a:gd name="T34" fmla="*/ 453 w 1247"/>
                  <a:gd name="T35" fmla="*/ 907 h 1021"/>
                  <a:gd name="T36" fmla="*/ 453 w 1247"/>
                  <a:gd name="T37" fmla="*/ 1021 h 1021"/>
                  <a:gd name="T38" fmla="*/ 680 w 1247"/>
                  <a:gd name="T39" fmla="*/ 1021 h 1021"/>
                  <a:gd name="T40" fmla="*/ 680 w 1247"/>
                  <a:gd name="T41" fmla="*/ 907 h 1021"/>
                  <a:gd name="T42" fmla="*/ 1020 w 1247"/>
                  <a:gd name="T43" fmla="*/ 907 h 1021"/>
                  <a:gd name="T44" fmla="*/ 1020 w 1247"/>
                  <a:gd name="T45" fmla="*/ 1021 h 1021"/>
                  <a:gd name="T46" fmla="*/ 1247 w 1247"/>
                  <a:gd name="T47" fmla="*/ 1021 h 1021"/>
                  <a:gd name="T48" fmla="*/ 1247 w 1247"/>
                  <a:gd name="T49" fmla="*/ 907 h 1021"/>
                  <a:gd name="T50" fmla="*/ 1134 w 1247"/>
                  <a:gd name="T51" fmla="*/ 907 h 1021"/>
                  <a:gd name="T52" fmla="*/ 1134 w 1247"/>
                  <a:gd name="T53" fmla="*/ 454 h 1021"/>
                  <a:gd name="T54" fmla="*/ 794 w 1247"/>
                  <a:gd name="T55" fmla="*/ 454 h 1021"/>
                  <a:gd name="T56" fmla="*/ 794 w 1247"/>
                  <a:gd name="T57" fmla="*/ 114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247" h="1021">
                    <a:moveTo>
                      <a:pt x="794" y="114"/>
                    </a:moveTo>
                    <a:lnTo>
                      <a:pt x="680" y="114"/>
                    </a:lnTo>
                    <a:lnTo>
                      <a:pt x="680" y="0"/>
                    </a:lnTo>
                    <a:lnTo>
                      <a:pt x="453" y="0"/>
                    </a:lnTo>
                    <a:lnTo>
                      <a:pt x="453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681"/>
                    </a:lnTo>
                    <a:lnTo>
                      <a:pt x="340" y="681"/>
                    </a:lnTo>
                    <a:lnTo>
                      <a:pt x="340" y="907"/>
                    </a:lnTo>
                    <a:lnTo>
                      <a:pt x="453" y="907"/>
                    </a:lnTo>
                    <a:lnTo>
                      <a:pt x="453" y="1021"/>
                    </a:lnTo>
                    <a:lnTo>
                      <a:pt x="680" y="1021"/>
                    </a:lnTo>
                    <a:lnTo>
                      <a:pt x="680" y="907"/>
                    </a:lnTo>
                    <a:lnTo>
                      <a:pt x="1020" y="907"/>
                    </a:lnTo>
                    <a:lnTo>
                      <a:pt x="1020" y="1021"/>
                    </a:lnTo>
                    <a:lnTo>
                      <a:pt x="1247" y="1021"/>
                    </a:lnTo>
                    <a:lnTo>
                      <a:pt x="1247" y="907"/>
                    </a:lnTo>
                    <a:lnTo>
                      <a:pt x="1134" y="907"/>
                    </a:lnTo>
                    <a:lnTo>
                      <a:pt x="1134" y="454"/>
                    </a:lnTo>
                    <a:lnTo>
                      <a:pt x="794" y="454"/>
                    </a:lnTo>
                    <a:lnTo>
                      <a:pt x="79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3" name="Freeform 135"/>
              <p:cNvSpPr>
                <a:spLocks/>
              </p:cNvSpPr>
              <p:nvPr/>
            </p:nvSpPr>
            <p:spPr bwMode="auto">
              <a:xfrm>
                <a:off x="1777" y="4145"/>
                <a:ext cx="453" cy="681"/>
              </a:xfrm>
              <a:custGeom>
                <a:avLst/>
                <a:gdLst>
                  <a:gd name="T0" fmla="*/ 453 w 453"/>
                  <a:gd name="T1" fmla="*/ 114 h 681"/>
                  <a:gd name="T2" fmla="*/ 453 w 453"/>
                  <a:gd name="T3" fmla="*/ 341 h 681"/>
                  <a:gd name="T4" fmla="*/ 340 w 453"/>
                  <a:gd name="T5" fmla="*/ 341 h 681"/>
                  <a:gd name="T6" fmla="*/ 340 w 453"/>
                  <a:gd name="T7" fmla="*/ 681 h 681"/>
                  <a:gd name="T8" fmla="*/ 0 w 453"/>
                  <a:gd name="T9" fmla="*/ 681 h 681"/>
                  <a:gd name="T10" fmla="*/ 0 w 453"/>
                  <a:gd name="T11" fmla="*/ 341 h 681"/>
                  <a:gd name="T12" fmla="*/ 113 w 453"/>
                  <a:gd name="T13" fmla="*/ 341 h 681"/>
                  <a:gd name="T14" fmla="*/ 113 w 453"/>
                  <a:gd name="T15" fmla="*/ 0 h 681"/>
                  <a:gd name="T16" fmla="*/ 340 w 453"/>
                  <a:gd name="T17" fmla="*/ 0 h 681"/>
                  <a:gd name="T18" fmla="*/ 340 w 453"/>
                  <a:gd name="T19" fmla="*/ 114 h 681"/>
                  <a:gd name="T20" fmla="*/ 453 w 453"/>
                  <a:gd name="T21" fmla="*/ 11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681">
                    <a:moveTo>
                      <a:pt x="453" y="114"/>
                    </a:moveTo>
                    <a:lnTo>
                      <a:pt x="453" y="341"/>
                    </a:lnTo>
                    <a:lnTo>
                      <a:pt x="340" y="341"/>
                    </a:lnTo>
                    <a:lnTo>
                      <a:pt x="340" y="681"/>
                    </a:lnTo>
                    <a:lnTo>
                      <a:pt x="0" y="681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453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4" name="Freeform 136"/>
              <p:cNvSpPr>
                <a:spLocks/>
              </p:cNvSpPr>
              <p:nvPr/>
            </p:nvSpPr>
            <p:spPr bwMode="auto">
              <a:xfrm>
                <a:off x="2003" y="3919"/>
                <a:ext cx="454" cy="340"/>
              </a:xfrm>
              <a:custGeom>
                <a:avLst/>
                <a:gdLst>
                  <a:gd name="T0" fmla="*/ 454 w 454"/>
                  <a:gd name="T1" fmla="*/ 0 h 340"/>
                  <a:gd name="T2" fmla="*/ 114 w 454"/>
                  <a:gd name="T3" fmla="*/ 0 h 340"/>
                  <a:gd name="T4" fmla="*/ 114 w 454"/>
                  <a:gd name="T5" fmla="*/ 113 h 340"/>
                  <a:gd name="T6" fmla="*/ 0 w 454"/>
                  <a:gd name="T7" fmla="*/ 113 h 340"/>
                  <a:gd name="T8" fmla="*/ 0 w 454"/>
                  <a:gd name="T9" fmla="*/ 226 h 340"/>
                  <a:gd name="T10" fmla="*/ 114 w 454"/>
                  <a:gd name="T11" fmla="*/ 226 h 340"/>
                  <a:gd name="T12" fmla="*/ 114 w 454"/>
                  <a:gd name="T13" fmla="*/ 340 h 340"/>
                  <a:gd name="T14" fmla="*/ 227 w 454"/>
                  <a:gd name="T15" fmla="*/ 340 h 340"/>
                  <a:gd name="T16" fmla="*/ 227 w 454"/>
                  <a:gd name="T17" fmla="*/ 226 h 340"/>
                  <a:gd name="T18" fmla="*/ 454 w 454"/>
                  <a:gd name="T19" fmla="*/ 226 h 340"/>
                  <a:gd name="T20" fmla="*/ 454 w 454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4" h="340">
                    <a:moveTo>
                      <a:pt x="454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454" y="226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6" name="Freeform 138"/>
              <p:cNvSpPr>
                <a:spLocks/>
              </p:cNvSpPr>
              <p:nvPr/>
            </p:nvSpPr>
            <p:spPr bwMode="auto">
              <a:xfrm>
                <a:off x="2797" y="3805"/>
                <a:ext cx="340" cy="681"/>
              </a:xfrm>
              <a:custGeom>
                <a:avLst/>
                <a:gdLst>
                  <a:gd name="T0" fmla="*/ 114 w 340"/>
                  <a:gd name="T1" fmla="*/ 0 h 681"/>
                  <a:gd name="T2" fmla="*/ 340 w 340"/>
                  <a:gd name="T3" fmla="*/ 0 h 681"/>
                  <a:gd name="T4" fmla="*/ 340 w 340"/>
                  <a:gd name="T5" fmla="*/ 227 h 681"/>
                  <a:gd name="T6" fmla="*/ 227 w 340"/>
                  <a:gd name="T7" fmla="*/ 227 h 681"/>
                  <a:gd name="T8" fmla="*/ 227 w 340"/>
                  <a:gd name="T9" fmla="*/ 454 h 681"/>
                  <a:gd name="T10" fmla="*/ 340 w 340"/>
                  <a:gd name="T11" fmla="*/ 454 h 681"/>
                  <a:gd name="T12" fmla="*/ 340 w 340"/>
                  <a:gd name="T13" fmla="*/ 567 h 681"/>
                  <a:gd name="T14" fmla="*/ 227 w 340"/>
                  <a:gd name="T15" fmla="*/ 567 h 681"/>
                  <a:gd name="T16" fmla="*/ 227 w 340"/>
                  <a:gd name="T17" fmla="*/ 681 h 681"/>
                  <a:gd name="T18" fmla="*/ 0 w 340"/>
                  <a:gd name="T19" fmla="*/ 681 h 681"/>
                  <a:gd name="T20" fmla="*/ 0 w 340"/>
                  <a:gd name="T21" fmla="*/ 454 h 681"/>
                  <a:gd name="T22" fmla="*/ 114 w 340"/>
                  <a:gd name="T23" fmla="*/ 454 h 681"/>
                  <a:gd name="T24" fmla="*/ 114 w 340"/>
                  <a:gd name="T25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0" h="681">
                    <a:moveTo>
                      <a:pt x="114" y="0"/>
                    </a:moveTo>
                    <a:lnTo>
                      <a:pt x="340" y="0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0" y="681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7" name="Freeform 139"/>
              <p:cNvSpPr>
                <a:spLocks/>
              </p:cNvSpPr>
              <p:nvPr/>
            </p:nvSpPr>
            <p:spPr bwMode="auto">
              <a:xfrm>
                <a:off x="3024" y="3805"/>
                <a:ext cx="340" cy="454"/>
              </a:xfrm>
              <a:custGeom>
                <a:avLst/>
                <a:gdLst>
                  <a:gd name="T0" fmla="*/ 113 w 340"/>
                  <a:gd name="T1" fmla="*/ 0 h 454"/>
                  <a:gd name="T2" fmla="*/ 340 w 340"/>
                  <a:gd name="T3" fmla="*/ 0 h 454"/>
                  <a:gd name="T4" fmla="*/ 340 w 340"/>
                  <a:gd name="T5" fmla="*/ 340 h 454"/>
                  <a:gd name="T6" fmla="*/ 227 w 340"/>
                  <a:gd name="T7" fmla="*/ 340 h 454"/>
                  <a:gd name="T8" fmla="*/ 227 w 340"/>
                  <a:gd name="T9" fmla="*/ 454 h 454"/>
                  <a:gd name="T10" fmla="*/ 0 w 340"/>
                  <a:gd name="T11" fmla="*/ 454 h 454"/>
                  <a:gd name="T12" fmla="*/ 0 w 340"/>
                  <a:gd name="T13" fmla="*/ 227 h 454"/>
                  <a:gd name="T14" fmla="*/ 113 w 340"/>
                  <a:gd name="T15" fmla="*/ 227 h 454"/>
                  <a:gd name="T16" fmla="*/ 113 w 340"/>
                  <a:gd name="T1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454">
                    <a:moveTo>
                      <a:pt x="113" y="0"/>
                    </a:moveTo>
                    <a:lnTo>
                      <a:pt x="340" y="0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8" name="Freeform 140"/>
              <p:cNvSpPr>
                <a:spLocks/>
              </p:cNvSpPr>
              <p:nvPr/>
            </p:nvSpPr>
            <p:spPr bwMode="auto">
              <a:xfrm>
                <a:off x="3024" y="4032"/>
                <a:ext cx="454" cy="680"/>
              </a:xfrm>
              <a:custGeom>
                <a:avLst/>
                <a:gdLst>
                  <a:gd name="T0" fmla="*/ 454 w 454"/>
                  <a:gd name="T1" fmla="*/ 0 h 680"/>
                  <a:gd name="T2" fmla="*/ 340 w 454"/>
                  <a:gd name="T3" fmla="*/ 0 h 680"/>
                  <a:gd name="T4" fmla="*/ 340 w 454"/>
                  <a:gd name="T5" fmla="*/ 113 h 680"/>
                  <a:gd name="T6" fmla="*/ 227 w 454"/>
                  <a:gd name="T7" fmla="*/ 113 h 680"/>
                  <a:gd name="T8" fmla="*/ 227 w 454"/>
                  <a:gd name="T9" fmla="*/ 227 h 680"/>
                  <a:gd name="T10" fmla="*/ 113 w 454"/>
                  <a:gd name="T11" fmla="*/ 227 h 680"/>
                  <a:gd name="T12" fmla="*/ 113 w 454"/>
                  <a:gd name="T13" fmla="*/ 340 h 680"/>
                  <a:gd name="T14" fmla="*/ 0 w 454"/>
                  <a:gd name="T15" fmla="*/ 340 h 680"/>
                  <a:gd name="T16" fmla="*/ 0 w 454"/>
                  <a:gd name="T17" fmla="*/ 680 h 680"/>
                  <a:gd name="T18" fmla="*/ 113 w 454"/>
                  <a:gd name="T19" fmla="*/ 680 h 680"/>
                  <a:gd name="T20" fmla="*/ 113 w 454"/>
                  <a:gd name="T21" fmla="*/ 567 h 680"/>
                  <a:gd name="T22" fmla="*/ 227 w 454"/>
                  <a:gd name="T23" fmla="*/ 567 h 680"/>
                  <a:gd name="T24" fmla="*/ 227 w 454"/>
                  <a:gd name="T25" fmla="*/ 454 h 680"/>
                  <a:gd name="T26" fmla="*/ 340 w 454"/>
                  <a:gd name="T27" fmla="*/ 454 h 680"/>
                  <a:gd name="T28" fmla="*/ 340 w 454"/>
                  <a:gd name="T29" fmla="*/ 340 h 680"/>
                  <a:gd name="T30" fmla="*/ 454 w 454"/>
                  <a:gd name="T31" fmla="*/ 340 h 680"/>
                  <a:gd name="T32" fmla="*/ 454 w 454"/>
                  <a:gd name="T33" fmla="*/ 0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680">
                    <a:moveTo>
                      <a:pt x="454" y="0"/>
                    </a:move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680"/>
                    </a:lnTo>
                    <a:lnTo>
                      <a:pt x="113" y="680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454" y="34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49" name="Freeform 141"/>
              <p:cNvSpPr>
                <a:spLocks/>
              </p:cNvSpPr>
              <p:nvPr/>
            </p:nvSpPr>
            <p:spPr bwMode="auto">
              <a:xfrm>
                <a:off x="3704" y="3125"/>
                <a:ext cx="341" cy="1020"/>
              </a:xfrm>
              <a:custGeom>
                <a:avLst/>
                <a:gdLst>
                  <a:gd name="T0" fmla="*/ 341 w 341"/>
                  <a:gd name="T1" fmla="*/ 0 h 1020"/>
                  <a:gd name="T2" fmla="*/ 114 w 341"/>
                  <a:gd name="T3" fmla="*/ 0 h 1020"/>
                  <a:gd name="T4" fmla="*/ 114 w 341"/>
                  <a:gd name="T5" fmla="*/ 453 h 1020"/>
                  <a:gd name="T6" fmla="*/ 114 w 341"/>
                  <a:gd name="T7" fmla="*/ 794 h 1020"/>
                  <a:gd name="T8" fmla="*/ 0 w 341"/>
                  <a:gd name="T9" fmla="*/ 794 h 1020"/>
                  <a:gd name="T10" fmla="*/ 0 w 341"/>
                  <a:gd name="T11" fmla="*/ 1020 h 1020"/>
                  <a:gd name="T12" fmla="*/ 114 w 341"/>
                  <a:gd name="T13" fmla="*/ 1020 h 1020"/>
                  <a:gd name="T14" fmla="*/ 114 w 341"/>
                  <a:gd name="T15" fmla="*/ 907 h 1020"/>
                  <a:gd name="T16" fmla="*/ 227 w 341"/>
                  <a:gd name="T17" fmla="*/ 907 h 1020"/>
                  <a:gd name="T18" fmla="*/ 227 w 341"/>
                  <a:gd name="T19" fmla="*/ 227 h 1020"/>
                  <a:gd name="T20" fmla="*/ 341 w 341"/>
                  <a:gd name="T21" fmla="*/ 227 h 1020"/>
                  <a:gd name="T22" fmla="*/ 341 w 341"/>
                  <a:gd name="T23" fmla="*/ 0 h 10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41" h="1020">
                    <a:moveTo>
                      <a:pt x="341" y="0"/>
                    </a:moveTo>
                    <a:lnTo>
                      <a:pt x="114" y="0"/>
                    </a:lnTo>
                    <a:lnTo>
                      <a:pt x="114" y="453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1020"/>
                    </a:lnTo>
                    <a:lnTo>
                      <a:pt x="114" y="1020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0" name="Freeform 142"/>
              <p:cNvSpPr>
                <a:spLocks/>
              </p:cNvSpPr>
              <p:nvPr/>
            </p:nvSpPr>
            <p:spPr bwMode="auto">
              <a:xfrm>
                <a:off x="3251" y="3238"/>
                <a:ext cx="567" cy="794"/>
              </a:xfrm>
              <a:custGeom>
                <a:avLst/>
                <a:gdLst>
                  <a:gd name="T0" fmla="*/ 567 w 567"/>
                  <a:gd name="T1" fmla="*/ 0 h 794"/>
                  <a:gd name="T2" fmla="*/ 453 w 567"/>
                  <a:gd name="T3" fmla="*/ 0 h 794"/>
                  <a:gd name="T4" fmla="*/ 453 w 567"/>
                  <a:gd name="T5" fmla="*/ 227 h 794"/>
                  <a:gd name="T6" fmla="*/ 340 w 567"/>
                  <a:gd name="T7" fmla="*/ 227 h 794"/>
                  <a:gd name="T8" fmla="*/ 340 w 567"/>
                  <a:gd name="T9" fmla="*/ 340 h 794"/>
                  <a:gd name="T10" fmla="*/ 0 w 567"/>
                  <a:gd name="T11" fmla="*/ 340 h 794"/>
                  <a:gd name="T12" fmla="*/ 0 w 567"/>
                  <a:gd name="T13" fmla="*/ 567 h 794"/>
                  <a:gd name="T14" fmla="*/ 113 w 567"/>
                  <a:gd name="T15" fmla="*/ 567 h 794"/>
                  <a:gd name="T16" fmla="*/ 113 w 567"/>
                  <a:gd name="T17" fmla="*/ 794 h 794"/>
                  <a:gd name="T18" fmla="*/ 453 w 567"/>
                  <a:gd name="T19" fmla="*/ 794 h 794"/>
                  <a:gd name="T20" fmla="*/ 453 w 567"/>
                  <a:gd name="T21" fmla="*/ 681 h 794"/>
                  <a:gd name="T22" fmla="*/ 567 w 567"/>
                  <a:gd name="T23" fmla="*/ 681 h 794"/>
                  <a:gd name="T24" fmla="*/ 567 w 567"/>
                  <a:gd name="T25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794">
                    <a:moveTo>
                      <a:pt x="567" y="0"/>
                    </a:moveTo>
                    <a:lnTo>
                      <a:pt x="453" y="0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567"/>
                    </a:lnTo>
                    <a:lnTo>
                      <a:pt x="113" y="567"/>
                    </a:lnTo>
                    <a:lnTo>
                      <a:pt x="113" y="794"/>
                    </a:lnTo>
                    <a:lnTo>
                      <a:pt x="453" y="794"/>
                    </a:lnTo>
                    <a:lnTo>
                      <a:pt x="453" y="681"/>
                    </a:lnTo>
                    <a:lnTo>
                      <a:pt x="567" y="681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1" name="Freeform 143"/>
              <p:cNvSpPr>
                <a:spLocks/>
              </p:cNvSpPr>
              <p:nvPr/>
            </p:nvSpPr>
            <p:spPr bwMode="auto">
              <a:xfrm>
                <a:off x="4045" y="4372"/>
                <a:ext cx="680" cy="567"/>
              </a:xfrm>
              <a:custGeom>
                <a:avLst/>
                <a:gdLst>
                  <a:gd name="T0" fmla="*/ 0 w 680"/>
                  <a:gd name="T1" fmla="*/ 114 h 567"/>
                  <a:gd name="T2" fmla="*/ 340 w 680"/>
                  <a:gd name="T3" fmla="*/ 114 h 567"/>
                  <a:gd name="T4" fmla="*/ 340 w 680"/>
                  <a:gd name="T5" fmla="*/ 0 h 567"/>
                  <a:gd name="T6" fmla="*/ 567 w 680"/>
                  <a:gd name="T7" fmla="*/ 0 h 567"/>
                  <a:gd name="T8" fmla="*/ 567 w 680"/>
                  <a:gd name="T9" fmla="*/ 114 h 567"/>
                  <a:gd name="T10" fmla="*/ 680 w 680"/>
                  <a:gd name="T11" fmla="*/ 114 h 567"/>
                  <a:gd name="T12" fmla="*/ 680 w 680"/>
                  <a:gd name="T13" fmla="*/ 227 h 567"/>
                  <a:gd name="T14" fmla="*/ 453 w 680"/>
                  <a:gd name="T15" fmla="*/ 227 h 567"/>
                  <a:gd name="T16" fmla="*/ 453 w 680"/>
                  <a:gd name="T17" fmla="*/ 567 h 567"/>
                  <a:gd name="T18" fmla="*/ 340 w 680"/>
                  <a:gd name="T19" fmla="*/ 567 h 567"/>
                  <a:gd name="T20" fmla="*/ 340 w 680"/>
                  <a:gd name="T21" fmla="*/ 340 h 567"/>
                  <a:gd name="T22" fmla="*/ 113 w 680"/>
                  <a:gd name="T23" fmla="*/ 340 h 567"/>
                  <a:gd name="T24" fmla="*/ 113 w 680"/>
                  <a:gd name="T25" fmla="*/ 227 h 567"/>
                  <a:gd name="T26" fmla="*/ 0 w 680"/>
                  <a:gd name="T27" fmla="*/ 227 h 567"/>
                  <a:gd name="T28" fmla="*/ 0 w 680"/>
                  <a:gd name="T29" fmla="*/ 11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680" h="567">
                    <a:moveTo>
                      <a:pt x="0" y="114"/>
                    </a:moveTo>
                    <a:lnTo>
                      <a:pt x="340" y="114"/>
                    </a:lnTo>
                    <a:lnTo>
                      <a:pt x="340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680" y="114"/>
                    </a:lnTo>
                    <a:lnTo>
                      <a:pt x="680" y="227"/>
                    </a:lnTo>
                    <a:lnTo>
                      <a:pt x="453" y="227"/>
                    </a:lnTo>
                    <a:lnTo>
                      <a:pt x="453" y="567"/>
                    </a:lnTo>
                    <a:lnTo>
                      <a:pt x="340" y="567"/>
                    </a:lnTo>
                    <a:lnTo>
                      <a:pt x="340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2" name="Freeform 144"/>
              <p:cNvSpPr>
                <a:spLocks/>
              </p:cNvSpPr>
              <p:nvPr/>
            </p:nvSpPr>
            <p:spPr bwMode="auto">
              <a:xfrm>
                <a:off x="4498" y="4599"/>
                <a:ext cx="907" cy="454"/>
              </a:xfrm>
              <a:custGeom>
                <a:avLst/>
                <a:gdLst>
                  <a:gd name="T0" fmla="*/ 227 w 907"/>
                  <a:gd name="T1" fmla="*/ 0 h 454"/>
                  <a:gd name="T2" fmla="*/ 794 w 907"/>
                  <a:gd name="T3" fmla="*/ 0 h 454"/>
                  <a:gd name="T4" fmla="*/ 794 w 907"/>
                  <a:gd name="T5" fmla="*/ 113 h 454"/>
                  <a:gd name="T6" fmla="*/ 907 w 907"/>
                  <a:gd name="T7" fmla="*/ 113 h 454"/>
                  <a:gd name="T8" fmla="*/ 907 w 907"/>
                  <a:gd name="T9" fmla="*/ 340 h 454"/>
                  <a:gd name="T10" fmla="*/ 794 w 907"/>
                  <a:gd name="T11" fmla="*/ 340 h 454"/>
                  <a:gd name="T12" fmla="*/ 794 w 907"/>
                  <a:gd name="T13" fmla="*/ 454 h 454"/>
                  <a:gd name="T14" fmla="*/ 454 w 907"/>
                  <a:gd name="T15" fmla="*/ 454 h 454"/>
                  <a:gd name="T16" fmla="*/ 454 w 907"/>
                  <a:gd name="T17" fmla="*/ 227 h 454"/>
                  <a:gd name="T18" fmla="*/ 114 w 907"/>
                  <a:gd name="T19" fmla="*/ 227 h 454"/>
                  <a:gd name="T20" fmla="*/ 114 w 907"/>
                  <a:gd name="T21" fmla="*/ 340 h 454"/>
                  <a:gd name="T22" fmla="*/ 0 w 907"/>
                  <a:gd name="T23" fmla="*/ 340 h 454"/>
                  <a:gd name="T24" fmla="*/ 0 w 907"/>
                  <a:gd name="T25" fmla="*/ 0 h 454"/>
                  <a:gd name="T26" fmla="*/ 227 w 907"/>
                  <a:gd name="T27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907" h="454">
                    <a:moveTo>
                      <a:pt x="227" y="0"/>
                    </a:moveTo>
                    <a:lnTo>
                      <a:pt x="794" y="0"/>
                    </a:lnTo>
                    <a:lnTo>
                      <a:pt x="794" y="113"/>
                    </a:lnTo>
                    <a:lnTo>
                      <a:pt x="907" y="113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454"/>
                    </a:lnTo>
                    <a:lnTo>
                      <a:pt x="454" y="454"/>
                    </a:lnTo>
                    <a:lnTo>
                      <a:pt x="454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3" name="Freeform 145"/>
              <p:cNvSpPr>
                <a:spLocks/>
              </p:cNvSpPr>
              <p:nvPr/>
            </p:nvSpPr>
            <p:spPr bwMode="auto">
              <a:xfrm>
                <a:off x="4612" y="4259"/>
                <a:ext cx="680" cy="340"/>
              </a:xfrm>
              <a:custGeom>
                <a:avLst/>
                <a:gdLst>
                  <a:gd name="T0" fmla="*/ 0 w 680"/>
                  <a:gd name="T1" fmla="*/ 0 h 340"/>
                  <a:gd name="T2" fmla="*/ 113 w 680"/>
                  <a:gd name="T3" fmla="*/ 0 h 340"/>
                  <a:gd name="T4" fmla="*/ 113 w 680"/>
                  <a:gd name="T5" fmla="*/ 113 h 340"/>
                  <a:gd name="T6" fmla="*/ 567 w 680"/>
                  <a:gd name="T7" fmla="*/ 113 h 340"/>
                  <a:gd name="T8" fmla="*/ 567 w 680"/>
                  <a:gd name="T9" fmla="*/ 227 h 340"/>
                  <a:gd name="T10" fmla="*/ 680 w 680"/>
                  <a:gd name="T11" fmla="*/ 227 h 340"/>
                  <a:gd name="T12" fmla="*/ 680 w 680"/>
                  <a:gd name="T13" fmla="*/ 340 h 340"/>
                  <a:gd name="T14" fmla="*/ 113 w 680"/>
                  <a:gd name="T15" fmla="*/ 340 h 340"/>
                  <a:gd name="T16" fmla="*/ 113 w 680"/>
                  <a:gd name="T17" fmla="*/ 227 h 340"/>
                  <a:gd name="T18" fmla="*/ 0 w 680"/>
                  <a:gd name="T19" fmla="*/ 227 h 340"/>
                  <a:gd name="T20" fmla="*/ 0 w 68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0" h="340">
                    <a:moveTo>
                      <a:pt x="0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567" y="113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113" y="34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4" name="Freeform 146"/>
              <p:cNvSpPr>
                <a:spLocks/>
              </p:cNvSpPr>
              <p:nvPr/>
            </p:nvSpPr>
            <p:spPr bwMode="auto">
              <a:xfrm>
                <a:off x="4612" y="4145"/>
                <a:ext cx="453" cy="227"/>
              </a:xfrm>
              <a:custGeom>
                <a:avLst/>
                <a:gdLst>
                  <a:gd name="T0" fmla="*/ 0 w 453"/>
                  <a:gd name="T1" fmla="*/ 0 h 227"/>
                  <a:gd name="T2" fmla="*/ 453 w 453"/>
                  <a:gd name="T3" fmla="*/ 0 h 227"/>
                  <a:gd name="T4" fmla="*/ 453 w 453"/>
                  <a:gd name="T5" fmla="*/ 227 h 227"/>
                  <a:gd name="T6" fmla="*/ 113 w 453"/>
                  <a:gd name="T7" fmla="*/ 227 h 227"/>
                  <a:gd name="T8" fmla="*/ 113 w 453"/>
                  <a:gd name="T9" fmla="*/ 114 h 227"/>
                  <a:gd name="T10" fmla="*/ 0 w 453"/>
                  <a:gd name="T11" fmla="*/ 114 h 227"/>
                  <a:gd name="T12" fmla="*/ 0 w 453"/>
                  <a:gd name="T13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53" h="227">
                    <a:moveTo>
                      <a:pt x="0" y="0"/>
                    </a:moveTo>
                    <a:lnTo>
                      <a:pt x="453" y="0"/>
                    </a:lnTo>
                    <a:lnTo>
                      <a:pt x="453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6" name="Freeform 148"/>
              <p:cNvSpPr>
                <a:spLocks/>
              </p:cNvSpPr>
              <p:nvPr/>
            </p:nvSpPr>
            <p:spPr bwMode="auto">
              <a:xfrm>
                <a:off x="4045" y="4032"/>
                <a:ext cx="793" cy="454"/>
              </a:xfrm>
              <a:custGeom>
                <a:avLst/>
                <a:gdLst>
                  <a:gd name="T0" fmla="*/ 793 w 793"/>
                  <a:gd name="T1" fmla="*/ 0 h 454"/>
                  <a:gd name="T2" fmla="*/ 226 w 793"/>
                  <a:gd name="T3" fmla="*/ 0 h 454"/>
                  <a:gd name="T4" fmla="*/ 226 w 793"/>
                  <a:gd name="T5" fmla="*/ 113 h 454"/>
                  <a:gd name="T6" fmla="*/ 113 w 793"/>
                  <a:gd name="T7" fmla="*/ 113 h 454"/>
                  <a:gd name="T8" fmla="*/ 113 w 793"/>
                  <a:gd name="T9" fmla="*/ 227 h 454"/>
                  <a:gd name="T10" fmla="*/ 0 w 793"/>
                  <a:gd name="T11" fmla="*/ 227 h 454"/>
                  <a:gd name="T12" fmla="*/ 0 w 793"/>
                  <a:gd name="T13" fmla="*/ 454 h 454"/>
                  <a:gd name="T14" fmla="*/ 340 w 793"/>
                  <a:gd name="T15" fmla="*/ 454 h 454"/>
                  <a:gd name="T16" fmla="*/ 340 w 793"/>
                  <a:gd name="T17" fmla="*/ 340 h 454"/>
                  <a:gd name="T18" fmla="*/ 567 w 793"/>
                  <a:gd name="T19" fmla="*/ 340 h 454"/>
                  <a:gd name="T20" fmla="*/ 567 w 793"/>
                  <a:gd name="T21" fmla="*/ 113 h 454"/>
                  <a:gd name="T22" fmla="*/ 793 w 793"/>
                  <a:gd name="T23" fmla="*/ 113 h 454"/>
                  <a:gd name="T24" fmla="*/ 793 w 793"/>
                  <a:gd name="T2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3" h="454">
                    <a:moveTo>
                      <a:pt x="793" y="0"/>
                    </a:moveTo>
                    <a:lnTo>
                      <a:pt x="226" y="0"/>
                    </a:lnTo>
                    <a:lnTo>
                      <a:pt x="226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113"/>
                    </a:lnTo>
                    <a:lnTo>
                      <a:pt x="793" y="113"/>
                    </a:lnTo>
                    <a:lnTo>
                      <a:pt x="79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7" name="Freeform 149"/>
              <p:cNvSpPr>
                <a:spLocks/>
              </p:cNvSpPr>
              <p:nvPr/>
            </p:nvSpPr>
            <p:spPr bwMode="auto">
              <a:xfrm>
                <a:off x="3931" y="3805"/>
                <a:ext cx="1134" cy="454"/>
              </a:xfrm>
              <a:custGeom>
                <a:avLst/>
                <a:gdLst>
                  <a:gd name="T0" fmla="*/ 114 w 1134"/>
                  <a:gd name="T1" fmla="*/ 454 h 454"/>
                  <a:gd name="T2" fmla="*/ 0 w 1134"/>
                  <a:gd name="T3" fmla="*/ 454 h 454"/>
                  <a:gd name="T4" fmla="*/ 0 w 1134"/>
                  <a:gd name="T5" fmla="*/ 227 h 454"/>
                  <a:gd name="T6" fmla="*/ 114 w 1134"/>
                  <a:gd name="T7" fmla="*/ 227 h 454"/>
                  <a:gd name="T8" fmla="*/ 114 w 1134"/>
                  <a:gd name="T9" fmla="*/ 114 h 454"/>
                  <a:gd name="T10" fmla="*/ 227 w 1134"/>
                  <a:gd name="T11" fmla="*/ 114 h 454"/>
                  <a:gd name="T12" fmla="*/ 227 w 1134"/>
                  <a:gd name="T13" fmla="*/ 0 h 454"/>
                  <a:gd name="T14" fmla="*/ 907 w 1134"/>
                  <a:gd name="T15" fmla="*/ 0 h 454"/>
                  <a:gd name="T16" fmla="*/ 907 w 1134"/>
                  <a:gd name="T17" fmla="*/ 114 h 454"/>
                  <a:gd name="T18" fmla="*/ 1134 w 1134"/>
                  <a:gd name="T19" fmla="*/ 114 h 454"/>
                  <a:gd name="T20" fmla="*/ 1134 w 1134"/>
                  <a:gd name="T21" fmla="*/ 340 h 454"/>
                  <a:gd name="T22" fmla="*/ 907 w 1134"/>
                  <a:gd name="T23" fmla="*/ 340 h 454"/>
                  <a:gd name="T24" fmla="*/ 907 w 1134"/>
                  <a:gd name="T25" fmla="*/ 227 h 454"/>
                  <a:gd name="T26" fmla="*/ 340 w 1134"/>
                  <a:gd name="T27" fmla="*/ 227 h 454"/>
                  <a:gd name="T28" fmla="*/ 340 w 1134"/>
                  <a:gd name="T29" fmla="*/ 340 h 454"/>
                  <a:gd name="T30" fmla="*/ 227 w 1134"/>
                  <a:gd name="T31" fmla="*/ 340 h 454"/>
                  <a:gd name="T32" fmla="*/ 227 w 1134"/>
                  <a:gd name="T33" fmla="*/ 454 h 454"/>
                  <a:gd name="T34" fmla="*/ 114 w 1134"/>
                  <a:gd name="T3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34" h="454">
                    <a:moveTo>
                      <a:pt x="114" y="454"/>
                    </a:moveTo>
                    <a:lnTo>
                      <a:pt x="0" y="45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907" y="0"/>
                    </a:lnTo>
                    <a:lnTo>
                      <a:pt x="907" y="114"/>
                    </a:lnTo>
                    <a:lnTo>
                      <a:pt x="1134" y="114"/>
                    </a:lnTo>
                    <a:lnTo>
                      <a:pt x="1134" y="340"/>
                    </a:lnTo>
                    <a:lnTo>
                      <a:pt x="907" y="340"/>
                    </a:lnTo>
                    <a:lnTo>
                      <a:pt x="907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11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8" name="Freeform 150"/>
              <p:cNvSpPr>
                <a:spLocks/>
              </p:cNvSpPr>
              <p:nvPr/>
            </p:nvSpPr>
            <p:spPr bwMode="auto">
              <a:xfrm>
                <a:off x="3931" y="3238"/>
                <a:ext cx="1134" cy="794"/>
              </a:xfrm>
              <a:custGeom>
                <a:avLst/>
                <a:gdLst>
                  <a:gd name="T0" fmla="*/ 114 w 1134"/>
                  <a:gd name="T1" fmla="*/ 0 h 794"/>
                  <a:gd name="T2" fmla="*/ 340 w 1134"/>
                  <a:gd name="T3" fmla="*/ 0 h 794"/>
                  <a:gd name="T4" fmla="*/ 340 w 1134"/>
                  <a:gd name="T5" fmla="*/ 114 h 794"/>
                  <a:gd name="T6" fmla="*/ 454 w 1134"/>
                  <a:gd name="T7" fmla="*/ 114 h 794"/>
                  <a:gd name="T8" fmla="*/ 454 w 1134"/>
                  <a:gd name="T9" fmla="*/ 0 h 794"/>
                  <a:gd name="T10" fmla="*/ 794 w 1134"/>
                  <a:gd name="T11" fmla="*/ 0 h 794"/>
                  <a:gd name="T12" fmla="*/ 794 w 1134"/>
                  <a:gd name="T13" fmla="*/ 114 h 794"/>
                  <a:gd name="T14" fmla="*/ 1021 w 1134"/>
                  <a:gd name="T15" fmla="*/ 114 h 794"/>
                  <a:gd name="T16" fmla="*/ 1021 w 1134"/>
                  <a:gd name="T17" fmla="*/ 340 h 794"/>
                  <a:gd name="T18" fmla="*/ 1134 w 1134"/>
                  <a:gd name="T19" fmla="*/ 340 h 794"/>
                  <a:gd name="T20" fmla="*/ 1134 w 1134"/>
                  <a:gd name="T21" fmla="*/ 567 h 794"/>
                  <a:gd name="T22" fmla="*/ 227 w 1134"/>
                  <a:gd name="T23" fmla="*/ 567 h 794"/>
                  <a:gd name="T24" fmla="*/ 227 w 1134"/>
                  <a:gd name="T25" fmla="*/ 681 h 794"/>
                  <a:gd name="T26" fmla="*/ 114 w 1134"/>
                  <a:gd name="T27" fmla="*/ 681 h 794"/>
                  <a:gd name="T28" fmla="*/ 114 w 1134"/>
                  <a:gd name="T29" fmla="*/ 794 h 794"/>
                  <a:gd name="T30" fmla="*/ 0 w 1134"/>
                  <a:gd name="T31" fmla="*/ 794 h 794"/>
                  <a:gd name="T32" fmla="*/ 0 w 1134"/>
                  <a:gd name="T33" fmla="*/ 114 h 794"/>
                  <a:gd name="T34" fmla="*/ 114 w 1134"/>
                  <a:gd name="T35" fmla="*/ 114 h 794"/>
                  <a:gd name="T36" fmla="*/ 114 w 1134"/>
                  <a:gd name="T37" fmla="*/ 0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134" h="794">
                    <a:moveTo>
                      <a:pt x="114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454" y="114"/>
                    </a:lnTo>
                    <a:lnTo>
                      <a:pt x="454" y="0"/>
                    </a:lnTo>
                    <a:lnTo>
                      <a:pt x="794" y="0"/>
                    </a:lnTo>
                    <a:lnTo>
                      <a:pt x="794" y="114"/>
                    </a:lnTo>
                    <a:lnTo>
                      <a:pt x="1021" y="114"/>
                    </a:lnTo>
                    <a:lnTo>
                      <a:pt x="1021" y="340"/>
                    </a:lnTo>
                    <a:lnTo>
                      <a:pt x="1134" y="340"/>
                    </a:lnTo>
                    <a:lnTo>
                      <a:pt x="1134" y="567"/>
                    </a:lnTo>
                    <a:lnTo>
                      <a:pt x="227" y="567"/>
                    </a:lnTo>
                    <a:lnTo>
                      <a:pt x="227" y="681"/>
                    </a:lnTo>
                    <a:lnTo>
                      <a:pt x="114" y="681"/>
                    </a:lnTo>
                    <a:lnTo>
                      <a:pt x="114" y="794"/>
                    </a:lnTo>
                    <a:lnTo>
                      <a:pt x="0" y="794"/>
                    </a:lnTo>
                    <a:lnTo>
                      <a:pt x="0" y="114"/>
                    </a:lnTo>
                    <a:lnTo>
                      <a:pt x="114" y="114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59" name="Freeform 151"/>
              <p:cNvSpPr>
                <a:spLocks/>
              </p:cNvSpPr>
              <p:nvPr/>
            </p:nvSpPr>
            <p:spPr bwMode="auto">
              <a:xfrm>
                <a:off x="3478" y="4599"/>
                <a:ext cx="567" cy="227"/>
              </a:xfrm>
              <a:custGeom>
                <a:avLst/>
                <a:gdLst>
                  <a:gd name="T0" fmla="*/ 567 w 567"/>
                  <a:gd name="T1" fmla="*/ 0 h 227"/>
                  <a:gd name="T2" fmla="*/ 0 w 567"/>
                  <a:gd name="T3" fmla="*/ 0 h 227"/>
                  <a:gd name="T4" fmla="*/ 0 w 567"/>
                  <a:gd name="T5" fmla="*/ 113 h 227"/>
                  <a:gd name="T6" fmla="*/ 113 w 567"/>
                  <a:gd name="T7" fmla="*/ 113 h 227"/>
                  <a:gd name="T8" fmla="*/ 113 w 567"/>
                  <a:gd name="T9" fmla="*/ 227 h 227"/>
                  <a:gd name="T10" fmla="*/ 226 w 567"/>
                  <a:gd name="T11" fmla="*/ 227 h 227"/>
                  <a:gd name="T12" fmla="*/ 226 w 567"/>
                  <a:gd name="T13" fmla="*/ 113 h 227"/>
                  <a:gd name="T14" fmla="*/ 567 w 567"/>
                  <a:gd name="T15" fmla="*/ 113 h 227"/>
                  <a:gd name="T16" fmla="*/ 567 w 567"/>
                  <a:gd name="T17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7" h="227">
                    <a:moveTo>
                      <a:pt x="567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226" y="227"/>
                    </a:lnTo>
                    <a:lnTo>
                      <a:pt x="226" y="113"/>
                    </a:lnTo>
                    <a:lnTo>
                      <a:pt x="567" y="113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0" name="Freeform 152"/>
              <p:cNvSpPr>
                <a:spLocks/>
              </p:cNvSpPr>
              <p:nvPr/>
            </p:nvSpPr>
            <p:spPr bwMode="auto">
              <a:xfrm>
                <a:off x="3251" y="4032"/>
                <a:ext cx="794" cy="794"/>
              </a:xfrm>
              <a:custGeom>
                <a:avLst/>
                <a:gdLst>
                  <a:gd name="T0" fmla="*/ 340 w 794"/>
                  <a:gd name="T1" fmla="*/ 794 h 794"/>
                  <a:gd name="T2" fmla="*/ 113 w 794"/>
                  <a:gd name="T3" fmla="*/ 794 h 794"/>
                  <a:gd name="T4" fmla="*/ 113 w 794"/>
                  <a:gd name="T5" fmla="*/ 680 h 794"/>
                  <a:gd name="T6" fmla="*/ 0 w 794"/>
                  <a:gd name="T7" fmla="*/ 680 h 794"/>
                  <a:gd name="T8" fmla="*/ 0 w 794"/>
                  <a:gd name="T9" fmla="*/ 567 h 794"/>
                  <a:gd name="T10" fmla="*/ 0 w 794"/>
                  <a:gd name="T11" fmla="*/ 454 h 794"/>
                  <a:gd name="T12" fmla="*/ 113 w 794"/>
                  <a:gd name="T13" fmla="*/ 454 h 794"/>
                  <a:gd name="T14" fmla="*/ 113 w 794"/>
                  <a:gd name="T15" fmla="*/ 340 h 794"/>
                  <a:gd name="T16" fmla="*/ 227 w 794"/>
                  <a:gd name="T17" fmla="*/ 340 h 794"/>
                  <a:gd name="T18" fmla="*/ 227 w 794"/>
                  <a:gd name="T19" fmla="*/ 0 h 794"/>
                  <a:gd name="T20" fmla="*/ 453 w 794"/>
                  <a:gd name="T21" fmla="*/ 0 h 794"/>
                  <a:gd name="T22" fmla="*/ 453 w 794"/>
                  <a:gd name="T23" fmla="*/ 113 h 794"/>
                  <a:gd name="T24" fmla="*/ 567 w 794"/>
                  <a:gd name="T25" fmla="*/ 113 h 794"/>
                  <a:gd name="T26" fmla="*/ 567 w 794"/>
                  <a:gd name="T27" fmla="*/ 0 h 794"/>
                  <a:gd name="T28" fmla="*/ 680 w 794"/>
                  <a:gd name="T29" fmla="*/ 0 h 794"/>
                  <a:gd name="T30" fmla="*/ 680 w 794"/>
                  <a:gd name="T31" fmla="*/ 227 h 794"/>
                  <a:gd name="T32" fmla="*/ 794 w 794"/>
                  <a:gd name="T33" fmla="*/ 227 h 794"/>
                  <a:gd name="T34" fmla="*/ 794 w 794"/>
                  <a:gd name="T35" fmla="*/ 567 h 794"/>
                  <a:gd name="T36" fmla="*/ 227 w 794"/>
                  <a:gd name="T37" fmla="*/ 567 h 794"/>
                  <a:gd name="T38" fmla="*/ 227 w 794"/>
                  <a:gd name="T39" fmla="*/ 680 h 794"/>
                  <a:gd name="T40" fmla="*/ 340 w 794"/>
                  <a:gd name="T41" fmla="*/ 680 h 794"/>
                  <a:gd name="T42" fmla="*/ 340 w 794"/>
                  <a:gd name="T43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94" h="794">
                    <a:moveTo>
                      <a:pt x="340" y="794"/>
                    </a:moveTo>
                    <a:lnTo>
                      <a:pt x="113" y="794"/>
                    </a:lnTo>
                    <a:lnTo>
                      <a:pt x="113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340"/>
                    </a:lnTo>
                    <a:lnTo>
                      <a:pt x="227" y="340"/>
                    </a:lnTo>
                    <a:lnTo>
                      <a:pt x="227" y="0"/>
                    </a:lnTo>
                    <a:lnTo>
                      <a:pt x="453" y="0"/>
                    </a:lnTo>
                    <a:lnTo>
                      <a:pt x="453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680" y="0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567"/>
                    </a:lnTo>
                    <a:lnTo>
                      <a:pt x="227" y="567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1" name="Freeform 153"/>
              <p:cNvSpPr>
                <a:spLocks/>
              </p:cNvSpPr>
              <p:nvPr/>
            </p:nvSpPr>
            <p:spPr bwMode="auto">
              <a:xfrm>
                <a:off x="2230" y="4259"/>
                <a:ext cx="794" cy="794"/>
              </a:xfrm>
              <a:custGeom>
                <a:avLst/>
                <a:gdLst>
                  <a:gd name="T0" fmla="*/ 114 w 794"/>
                  <a:gd name="T1" fmla="*/ 794 h 794"/>
                  <a:gd name="T2" fmla="*/ 227 w 794"/>
                  <a:gd name="T3" fmla="*/ 794 h 794"/>
                  <a:gd name="T4" fmla="*/ 227 w 794"/>
                  <a:gd name="T5" fmla="*/ 680 h 794"/>
                  <a:gd name="T6" fmla="*/ 340 w 794"/>
                  <a:gd name="T7" fmla="*/ 680 h 794"/>
                  <a:gd name="T8" fmla="*/ 340 w 794"/>
                  <a:gd name="T9" fmla="*/ 567 h 794"/>
                  <a:gd name="T10" fmla="*/ 227 w 794"/>
                  <a:gd name="T11" fmla="*/ 567 h 794"/>
                  <a:gd name="T12" fmla="*/ 227 w 794"/>
                  <a:gd name="T13" fmla="*/ 453 h 794"/>
                  <a:gd name="T14" fmla="*/ 794 w 794"/>
                  <a:gd name="T15" fmla="*/ 453 h 794"/>
                  <a:gd name="T16" fmla="*/ 794 w 794"/>
                  <a:gd name="T17" fmla="*/ 227 h 794"/>
                  <a:gd name="T18" fmla="*/ 681 w 794"/>
                  <a:gd name="T19" fmla="*/ 227 h 794"/>
                  <a:gd name="T20" fmla="*/ 567 w 794"/>
                  <a:gd name="T21" fmla="*/ 227 h 794"/>
                  <a:gd name="T22" fmla="*/ 567 w 794"/>
                  <a:gd name="T23" fmla="*/ 0 h 794"/>
                  <a:gd name="T24" fmla="*/ 340 w 794"/>
                  <a:gd name="T25" fmla="*/ 0 h 794"/>
                  <a:gd name="T26" fmla="*/ 340 w 794"/>
                  <a:gd name="T27" fmla="*/ 113 h 794"/>
                  <a:gd name="T28" fmla="*/ 227 w 794"/>
                  <a:gd name="T29" fmla="*/ 113 h 794"/>
                  <a:gd name="T30" fmla="*/ 227 w 794"/>
                  <a:gd name="T31" fmla="*/ 227 h 794"/>
                  <a:gd name="T32" fmla="*/ 114 w 794"/>
                  <a:gd name="T33" fmla="*/ 227 h 794"/>
                  <a:gd name="T34" fmla="*/ 114 w 794"/>
                  <a:gd name="T35" fmla="*/ 453 h 794"/>
                  <a:gd name="T36" fmla="*/ 0 w 794"/>
                  <a:gd name="T37" fmla="*/ 453 h 794"/>
                  <a:gd name="T38" fmla="*/ 0 w 794"/>
                  <a:gd name="T39" fmla="*/ 567 h 794"/>
                  <a:gd name="T40" fmla="*/ 114 w 794"/>
                  <a:gd name="T41" fmla="*/ 567 h 794"/>
                  <a:gd name="T42" fmla="*/ 114 w 794"/>
                  <a:gd name="T43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94" h="794">
                    <a:moveTo>
                      <a:pt x="114" y="794"/>
                    </a:moveTo>
                    <a:lnTo>
                      <a:pt x="227" y="794"/>
                    </a:lnTo>
                    <a:lnTo>
                      <a:pt x="227" y="680"/>
                    </a:lnTo>
                    <a:lnTo>
                      <a:pt x="340" y="680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794" y="453"/>
                    </a:lnTo>
                    <a:lnTo>
                      <a:pt x="794" y="227"/>
                    </a:lnTo>
                    <a:lnTo>
                      <a:pt x="681" y="227"/>
                    </a:lnTo>
                    <a:lnTo>
                      <a:pt x="567" y="227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453"/>
                    </a:lnTo>
                    <a:lnTo>
                      <a:pt x="0" y="453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2" name="Freeform 154"/>
              <p:cNvSpPr>
                <a:spLocks/>
              </p:cNvSpPr>
              <p:nvPr/>
            </p:nvSpPr>
            <p:spPr bwMode="auto">
              <a:xfrm>
                <a:off x="2117" y="3805"/>
                <a:ext cx="794" cy="1474"/>
              </a:xfrm>
              <a:custGeom>
                <a:avLst/>
                <a:gdLst>
                  <a:gd name="T0" fmla="*/ 227 w 794"/>
                  <a:gd name="T1" fmla="*/ 1248 h 1474"/>
                  <a:gd name="T2" fmla="*/ 227 w 794"/>
                  <a:gd name="T3" fmla="*/ 1361 h 1474"/>
                  <a:gd name="T4" fmla="*/ 113 w 794"/>
                  <a:gd name="T5" fmla="*/ 1361 h 1474"/>
                  <a:gd name="T6" fmla="*/ 113 w 794"/>
                  <a:gd name="T7" fmla="*/ 1474 h 1474"/>
                  <a:gd name="T8" fmla="*/ 0 w 794"/>
                  <a:gd name="T9" fmla="*/ 1474 h 1474"/>
                  <a:gd name="T10" fmla="*/ 0 w 794"/>
                  <a:gd name="T11" fmla="*/ 681 h 1474"/>
                  <a:gd name="T12" fmla="*/ 113 w 794"/>
                  <a:gd name="T13" fmla="*/ 681 h 1474"/>
                  <a:gd name="T14" fmla="*/ 113 w 794"/>
                  <a:gd name="T15" fmla="*/ 340 h 1474"/>
                  <a:gd name="T16" fmla="*/ 340 w 794"/>
                  <a:gd name="T17" fmla="*/ 340 h 1474"/>
                  <a:gd name="T18" fmla="*/ 340 w 794"/>
                  <a:gd name="T19" fmla="*/ 114 h 1474"/>
                  <a:gd name="T20" fmla="*/ 453 w 794"/>
                  <a:gd name="T21" fmla="*/ 114 h 1474"/>
                  <a:gd name="T22" fmla="*/ 453 w 794"/>
                  <a:gd name="T23" fmla="*/ 0 h 1474"/>
                  <a:gd name="T24" fmla="*/ 794 w 794"/>
                  <a:gd name="T25" fmla="*/ 0 h 1474"/>
                  <a:gd name="T26" fmla="*/ 794 w 794"/>
                  <a:gd name="T27" fmla="*/ 454 h 1474"/>
                  <a:gd name="T28" fmla="*/ 453 w 794"/>
                  <a:gd name="T29" fmla="*/ 454 h 1474"/>
                  <a:gd name="T30" fmla="*/ 453 w 794"/>
                  <a:gd name="T31" fmla="*/ 567 h 1474"/>
                  <a:gd name="T32" fmla="*/ 340 w 794"/>
                  <a:gd name="T33" fmla="*/ 567 h 1474"/>
                  <a:gd name="T34" fmla="*/ 340 w 794"/>
                  <a:gd name="T35" fmla="*/ 681 h 1474"/>
                  <a:gd name="T36" fmla="*/ 227 w 794"/>
                  <a:gd name="T37" fmla="*/ 681 h 1474"/>
                  <a:gd name="T38" fmla="*/ 227 w 794"/>
                  <a:gd name="T39" fmla="*/ 907 h 1474"/>
                  <a:gd name="T40" fmla="*/ 113 w 794"/>
                  <a:gd name="T41" fmla="*/ 907 h 1474"/>
                  <a:gd name="T42" fmla="*/ 113 w 794"/>
                  <a:gd name="T43" fmla="*/ 1021 h 1474"/>
                  <a:gd name="T44" fmla="*/ 227 w 794"/>
                  <a:gd name="T45" fmla="*/ 1021 h 1474"/>
                  <a:gd name="T46" fmla="*/ 227 w 794"/>
                  <a:gd name="T47" fmla="*/ 1248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94" h="1474">
                    <a:moveTo>
                      <a:pt x="227" y="1248"/>
                    </a:moveTo>
                    <a:lnTo>
                      <a:pt x="227" y="1361"/>
                    </a:lnTo>
                    <a:lnTo>
                      <a:pt x="113" y="1361"/>
                    </a:lnTo>
                    <a:lnTo>
                      <a:pt x="113" y="1474"/>
                    </a:lnTo>
                    <a:lnTo>
                      <a:pt x="0" y="1474"/>
                    </a:lnTo>
                    <a:lnTo>
                      <a:pt x="0" y="681"/>
                    </a:lnTo>
                    <a:lnTo>
                      <a:pt x="113" y="681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114"/>
                    </a:lnTo>
                    <a:lnTo>
                      <a:pt x="453" y="114"/>
                    </a:lnTo>
                    <a:lnTo>
                      <a:pt x="453" y="0"/>
                    </a:lnTo>
                    <a:lnTo>
                      <a:pt x="794" y="0"/>
                    </a:lnTo>
                    <a:lnTo>
                      <a:pt x="794" y="454"/>
                    </a:lnTo>
                    <a:lnTo>
                      <a:pt x="453" y="454"/>
                    </a:lnTo>
                    <a:lnTo>
                      <a:pt x="453" y="567"/>
                    </a:lnTo>
                    <a:lnTo>
                      <a:pt x="340" y="567"/>
                    </a:lnTo>
                    <a:lnTo>
                      <a:pt x="340" y="681"/>
                    </a:lnTo>
                    <a:lnTo>
                      <a:pt x="227" y="681"/>
                    </a:lnTo>
                    <a:lnTo>
                      <a:pt x="227" y="907"/>
                    </a:lnTo>
                    <a:lnTo>
                      <a:pt x="113" y="907"/>
                    </a:lnTo>
                    <a:lnTo>
                      <a:pt x="113" y="1021"/>
                    </a:lnTo>
                    <a:lnTo>
                      <a:pt x="227" y="1021"/>
                    </a:lnTo>
                    <a:lnTo>
                      <a:pt x="227" y="124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3" name="Freeform 155"/>
              <p:cNvSpPr>
                <a:spLocks/>
              </p:cNvSpPr>
              <p:nvPr/>
            </p:nvSpPr>
            <p:spPr bwMode="auto">
              <a:xfrm>
                <a:off x="2457" y="4712"/>
                <a:ext cx="680" cy="227"/>
              </a:xfrm>
              <a:custGeom>
                <a:avLst/>
                <a:gdLst>
                  <a:gd name="T0" fmla="*/ 113 w 680"/>
                  <a:gd name="T1" fmla="*/ 227 h 227"/>
                  <a:gd name="T2" fmla="*/ 567 w 680"/>
                  <a:gd name="T3" fmla="*/ 227 h 227"/>
                  <a:gd name="T4" fmla="*/ 567 w 680"/>
                  <a:gd name="T5" fmla="*/ 114 h 227"/>
                  <a:gd name="T6" fmla="*/ 680 w 680"/>
                  <a:gd name="T7" fmla="*/ 114 h 227"/>
                  <a:gd name="T8" fmla="*/ 680 w 680"/>
                  <a:gd name="T9" fmla="*/ 0 h 227"/>
                  <a:gd name="T10" fmla="*/ 0 w 680"/>
                  <a:gd name="T11" fmla="*/ 0 h 227"/>
                  <a:gd name="T12" fmla="*/ 0 w 680"/>
                  <a:gd name="T13" fmla="*/ 114 h 227"/>
                  <a:gd name="T14" fmla="*/ 113 w 680"/>
                  <a:gd name="T15" fmla="*/ 114 h 227"/>
                  <a:gd name="T16" fmla="*/ 113 w 680"/>
                  <a:gd name="T17" fmla="*/ 227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80" h="227">
                    <a:moveTo>
                      <a:pt x="113" y="227"/>
                    </a:moveTo>
                    <a:lnTo>
                      <a:pt x="567" y="227"/>
                    </a:lnTo>
                    <a:lnTo>
                      <a:pt x="567" y="114"/>
                    </a:lnTo>
                    <a:lnTo>
                      <a:pt x="680" y="114"/>
                    </a:lnTo>
                    <a:lnTo>
                      <a:pt x="680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4" name="Freeform 156"/>
              <p:cNvSpPr>
                <a:spLocks/>
              </p:cNvSpPr>
              <p:nvPr/>
            </p:nvSpPr>
            <p:spPr bwMode="auto">
              <a:xfrm>
                <a:off x="3364" y="4712"/>
                <a:ext cx="681" cy="681"/>
              </a:xfrm>
              <a:custGeom>
                <a:avLst/>
                <a:gdLst>
                  <a:gd name="T0" fmla="*/ 0 w 681"/>
                  <a:gd name="T1" fmla="*/ 114 h 681"/>
                  <a:gd name="T2" fmla="*/ 0 w 681"/>
                  <a:gd name="T3" fmla="*/ 227 h 681"/>
                  <a:gd name="T4" fmla="*/ 114 w 681"/>
                  <a:gd name="T5" fmla="*/ 227 h 681"/>
                  <a:gd name="T6" fmla="*/ 114 w 681"/>
                  <a:gd name="T7" fmla="*/ 681 h 681"/>
                  <a:gd name="T8" fmla="*/ 227 w 681"/>
                  <a:gd name="T9" fmla="*/ 681 h 681"/>
                  <a:gd name="T10" fmla="*/ 227 w 681"/>
                  <a:gd name="T11" fmla="*/ 341 h 681"/>
                  <a:gd name="T12" fmla="*/ 567 w 681"/>
                  <a:gd name="T13" fmla="*/ 341 h 681"/>
                  <a:gd name="T14" fmla="*/ 567 w 681"/>
                  <a:gd name="T15" fmla="*/ 227 h 681"/>
                  <a:gd name="T16" fmla="*/ 681 w 681"/>
                  <a:gd name="T17" fmla="*/ 227 h 681"/>
                  <a:gd name="T18" fmla="*/ 681 w 681"/>
                  <a:gd name="T19" fmla="*/ 0 h 681"/>
                  <a:gd name="T20" fmla="*/ 340 w 681"/>
                  <a:gd name="T21" fmla="*/ 0 h 681"/>
                  <a:gd name="T22" fmla="*/ 340 w 681"/>
                  <a:gd name="T23" fmla="*/ 114 h 681"/>
                  <a:gd name="T24" fmla="*/ 0 w 681"/>
                  <a:gd name="T25" fmla="*/ 11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681" h="681">
                    <a:moveTo>
                      <a:pt x="0" y="114"/>
                    </a:move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681"/>
                    </a:lnTo>
                    <a:lnTo>
                      <a:pt x="227" y="681"/>
                    </a:lnTo>
                    <a:lnTo>
                      <a:pt x="227" y="341"/>
                    </a:lnTo>
                    <a:lnTo>
                      <a:pt x="567" y="341"/>
                    </a:lnTo>
                    <a:lnTo>
                      <a:pt x="567" y="227"/>
                    </a:lnTo>
                    <a:lnTo>
                      <a:pt x="681" y="227"/>
                    </a:lnTo>
                    <a:lnTo>
                      <a:pt x="681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5" name="Freeform 157"/>
              <p:cNvSpPr>
                <a:spLocks/>
              </p:cNvSpPr>
              <p:nvPr/>
            </p:nvSpPr>
            <p:spPr bwMode="auto">
              <a:xfrm>
                <a:off x="2570" y="4939"/>
                <a:ext cx="227" cy="227"/>
              </a:xfrm>
              <a:custGeom>
                <a:avLst/>
                <a:gdLst>
                  <a:gd name="T0" fmla="*/ 0 w 227"/>
                  <a:gd name="T1" fmla="*/ 0 h 227"/>
                  <a:gd name="T2" fmla="*/ 0 w 227"/>
                  <a:gd name="T3" fmla="*/ 227 h 227"/>
                  <a:gd name="T4" fmla="*/ 227 w 227"/>
                  <a:gd name="T5" fmla="*/ 227 h 227"/>
                  <a:gd name="T6" fmla="*/ 227 w 227"/>
                  <a:gd name="T7" fmla="*/ 0 h 227"/>
                  <a:gd name="T8" fmla="*/ 0 w 227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227">
                    <a:moveTo>
                      <a:pt x="0" y="0"/>
                    </a:move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6" name="Freeform 158"/>
              <p:cNvSpPr>
                <a:spLocks/>
              </p:cNvSpPr>
              <p:nvPr/>
            </p:nvSpPr>
            <p:spPr bwMode="auto">
              <a:xfrm>
                <a:off x="2230" y="4599"/>
                <a:ext cx="1361" cy="1701"/>
              </a:xfrm>
              <a:custGeom>
                <a:avLst/>
                <a:gdLst>
                  <a:gd name="T0" fmla="*/ 1134 w 1361"/>
                  <a:gd name="T1" fmla="*/ 113 h 1701"/>
                  <a:gd name="T2" fmla="*/ 1134 w 1361"/>
                  <a:gd name="T3" fmla="*/ 340 h 1701"/>
                  <a:gd name="T4" fmla="*/ 1248 w 1361"/>
                  <a:gd name="T5" fmla="*/ 340 h 1701"/>
                  <a:gd name="T6" fmla="*/ 1248 w 1361"/>
                  <a:gd name="T7" fmla="*/ 794 h 1701"/>
                  <a:gd name="T8" fmla="*/ 1361 w 1361"/>
                  <a:gd name="T9" fmla="*/ 794 h 1701"/>
                  <a:gd name="T10" fmla="*/ 1361 w 1361"/>
                  <a:gd name="T11" fmla="*/ 1021 h 1701"/>
                  <a:gd name="T12" fmla="*/ 1248 w 1361"/>
                  <a:gd name="T13" fmla="*/ 1021 h 1701"/>
                  <a:gd name="T14" fmla="*/ 1248 w 1361"/>
                  <a:gd name="T15" fmla="*/ 1361 h 1701"/>
                  <a:gd name="T16" fmla="*/ 1361 w 1361"/>
                  <a:gd name="T17" fmla="*/ 1361 h 1701"/>
                  <a:gd name="T18" fmla="*/ 1361 w 1361"/>
                  <a:gd name="T19" fmla="*/ 1588 h 1701"/>
                  <a:gd name="T20" fmla="*/ 1248 w 1361"/>
                  <a:gd name="T21" fmla="*/ 1588 h 1701"/>
                  <a:gd name="T22" fmla="*/ 1248 w 1361"/>
                  <a:gd name="T23" fmla="*/ 1701 h 1701"/>
                  <a:gd name="T24" fmla="*/ 1021 w 1361"/>
                  <a:gd name="T25" fmla="*/ 1701 h 1701"/>
                  <a:gd name="T26" fmla="*/ 1021 w 1361"/>
                  <a:gd name="T27" fmla="*/ 1588 h 1701"/>
                  <a:gd name="T28" fmla="*/ 907 w 1361"/>
                  <a:gd name="T29" fmla="*/ 1588 h 1701"/>
                  <a:gd name="T30" fmla="*/ 907 w 1361"/>
                  <a:gd name="T31" fmla="*/ 1247 h 1701"/>
                  <a:gd name="T32" fmla="*/ 794 w 1361"/>
                  <a:gd name="T33" fmla="*/ 1247 h 1701"/>
                  <a:gd name="T34" fmla="*/ 794 w 1361"/>
                  <a:gd name="T35" fmla="*/ 907 h 1701"/>
                  <a:gd name="T36" fmla="*/ 454 w 1361"/>
                  <a:gd name="T37" fmla="*/ 907 h 1701"/>
                  <a:gd name="T38" fmla="*/ 340 w 1361"/>
                  <a:gd name="T39" fmla="*/ 907 h 1701"/>
                  <a:gd name="T40" fmla="*/ 340 w 1361"/>
                  <a:gd name="T41" fmla="*/ 794 h 1701"/>
                  <a:gd name="T42" fmla="*/ 114 w 1361"/>
                  <a:gd name="T43" fmla="*/ 794 h 1701"/>
                  <a:gd name="T44" fmla="*/ 114 w 1361"/>
                  <a:gd name="T45" fmla="*/ 680 h 1701"/>
                  <a:gd name="T46" fmla="*/ 0 w 1361"/>
                  <a:gd name="T47" fmla="*/ 680 h 1701"/>
                  <a:gd name="T48" fmla="*/ 0 w 1361"/>
                  <a:gd name="T49" fmla="*/ 567 h 1701"/>
                  <a:gd name="T50" fmla="*/ 114 w 1361"/>
                  <a:gd name="T51" fmla="*/ 567 h 1701"/>
                  <a:gd name="T52" fmla="*/ 114 w 1361"/>
                  <a:gd name="T53" fmla="*/ 454 h 1701"/>
                  <a:gd name="T54" fmla="*/ 227 w 1361"/>
                  <a:gd name="T55" fmla="*/ 454 h 1701"/>
                  <a:gd name="T56" fmla="*/ 227 w 1361"/>
                  <a:gd name="T57" fmla="*/ 340 h 1701"/>
                  <a:gd name="T58" fmla="*/ 340 w 1361"/>
                  <a:gd name="T59" fmla="*/ 340 h 1701"/>
                  <a:gd name="T60" fmla="*/ 340 w 1361"/>
                  <a:gd name="T61" fmla="*/ 567 h 1701"/>
                  <a:gd name="T62" fmla="*/ 567 w 1361"/>
                  <a:gd name="T63" fmla="*/ 567 h 1701"/>
                  <a:gd name="T64" fmla="*/ 567 w 1361"/>
                  <a:gd name="T65" fmla="*/ 340 h 1701"/>
                  <a:gd name="T66" fmla="*/ 794 w 1361"/>
                  <a:gd name="T67" fmla="*/ 340 h 1701"/>
                  <a:gd name="T68" fmla="*/ 794 w 1361"/>
                  <a:gd name="T69" fmla="*/ 227 h 1701"/>
                  <a:gd name="T70" fmla="*/ 907 w 1361"/>
                  <a:gd name="T71" fmla="*/ 227 h 1701"/>
                  <a:gd name="T72" fmla="*/ 907 w 1361"/>
                  <a:gd name="T73" fmla="*/ 0 h 1701"/>
                  <a:gd name="T74" fmla="*/ 1021 w 1361"/>
                  <a:gd name="T75" fmla="*/ 0 h 1701"/>
                  <a:gd name="T76" fmla="*/ 1021 w 1361"/>
                  <a:gd name="T77" fmla="*/ 113 h 1701"/>
                  <a:gd name="T78" fmla="*/ 1134 w 1361"/>
                  <a:gd name="T79" fmla="*/ 113 h 17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361" h="1701">
                    <a:moveTo>
                      <a:pt x="1134" y="113"/>
                    </a:moveTo>
                    <a:lnTo>
                      <a:pt x="1134" y="340"/>
                    </a:lnTo>
                    <a:lnTo>
                      <a:pt x="1248" y="340"/>
                    </a:lnTo>
                    <a:lnTo>
                      <a:pt x="1248" y="794"/>
                    </a:lnTo>
                    <a:lnTo>
                      <a:pt x="1361" y="794"/>
                    </a:lnTo>
                    <a:lnTo>
                      <a:pt x="1361" y="1021"/>
                    </a:lnTo>
                    <a:lnTo>
                      <a:pt x="1248" y="1021"/>
                    </a:lnTo>
                    <a:lnTo>
                      <a:pt x="1248" y="1361"/>
                    </a:lnTo>
                    <a:lnTo>
                      <a:pt x="1361" y="1361"/>
                    </a:lnTo>
                    <a:lnTo>
                      <a:pt x="1361" y="1588"/>
                    </a:lnTo>
                    <a:lnTo>
                      <a:pt x="1248" y="1588"/>
                    </a:lnTo>
                    <a:lnTo>
                      <a:pt x="1248" y="1701"/>
                    </a:lnTo>
                    <a:lnTo>
                      <a:pt x="1021" y="1701"/>
                    </a:lnTo>
                    <a:lnTo>
                      <a:pt x="1021" y="1588"/>
                    </a:lnTo>
                    <a:lnTo>
                      <a:pt x="907" y="1588"/>
                    </a:lnTo>
                    <a:lnTo>
                      <a:pt x="907" y="1247"/>
                    </a:lnTo>
                    <a:lnTo>
                      <a:pt x="794" y="1247"/>
                    </a:lnTo>
                    <a:lnTo>
                      <a:pt x="794" y="907"/>
                    </a:lnTo>
                    <a:lnTo>
                      <a:pt x="454" y="907"/>
                    </a:lnTo>
                    <a:lnTo>
                      <a:pt x="340" y="907"/>
                    </a:lnTo>
                    <a:lnTo>
                      <a:pt x="340" y="794"/>
                    </a:lnTo>
                    <a:lnTo>
                      <a:pt x="114" y="794"/>
                    </a:lnTo>
                    <a:lnTo>
                      <a:pt x="114" y="680"/>
                    </a:lnTo>
                    <a:lnTo>
                      <a:pt x="0" y="680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227" y="454"/>
                    </a:lnTo>
                    <a:lnTo>
                      <a:pt x="227" y="340"/>
                    </a:lnTo>
                    <a:lnTo>
                      <a:pt x="340" y="340"/>
                    </a:lnTo>
                    <a:lnTo>
                      <a:pt x="340" y="567"/>
                    </a:lnTo>
                    <a:lnTo>
                      <a:pt x="567" y="567"/>
                    </a:lnTo>
                    <a:lnTo>
                      <a:pt x="567" y="340"/>
                    </a:lnTo>
                    <a:lnTo>
                      <a:pt x="794" y="340"/>
                    </a:lnTo>
                    <a:lnTo>
                      <a:pt x="794" y="227"/>
                    </a:lnTo>
                    <a:lnTo>
                      <a:pt x="907" y="227"/>
                    </a:lnTo>
                    <a:lnTo>
                      <a:pt x="907" y="0"/>
                    </a:lnTo>
                    <a:lnTo>
                      <a:pt x="1021" y="0"/>
                    </a:lnTo>
                    <a:lnTo>
                      <a:pt x="1021" y="113"/>
                    </a:lnTo>
                    <a:lnTo>
                      <a:pt x="1134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8" name="Freeform 160"/>
              <p:cNvSpPr>
                <a:spLocks/>
              </p:cNvSpPr>
              <p:nvPr/>
            </p:nvSpPr>
            <p:spPr bwMode="auto">
              <a:xfrm>
                <a:off x="1210" y="7434"/>
                <a:ext cx="453" cy="454"/>
              </a:xfrm>
              <a:custGeom>
                <a:avLst/>
                <a:gdLst>
                  <a:gd name="T0" fmla="*/ 453 w 453"/>
                  <a:gd name="T1" fmla="*/ 454 h 454"/>
                  <a:gd name="T2" fmla="*/ 453 w 453"/>
                  <a:gd name="T3" fmla="*/ 227 h 454"/>
                  <a:gd name="T4" fmla="*/ 340 w 453"/>
                  <a:gd name="T5" fmla="*/ 227 h 454"/>
                  <a:gd name="T6" fmla="*/ 340 w 453"/>
                  <a:gd name="T7" fmla="*/ 0 h 454"/>
                  <a:gd name="T8" fmla="*/ 113 w 453"/>
                  <a:gd name="T9" fmla="*/ 0 h 454"/>
                  <a:gd name="T10" fmla="*/ 113 w 453"/>
                  <a:gd name="T11" fmla="*/ 227 h 454"/>
                  <a:gd name="T12" fmla="*/ 0 w 453"/>
                  <a:gd name="T13" fmla="*/ 227 h 454"/>
                  <a:gd name="T14" fmla="*/ 0 w 453"/>
                  <a:gd name="T15" fmla="*/ 340 h 454"/>
                  <a:gd name="T16" fmla="*/ 113 w 453"/>
                  <a:gd name="T17" fmla="*/ 340 h 454"/>
                  <a:gd name="T18" fmla="*/ 113 w 453"/>
                  <a:gd name="T19" fmla="*/ 454 h 454"/>
                  <a:gd name="T20" fmla="*/ 453 w 453"/>
                  <a:gd name="T21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454">
                    <a:moveTo>
                      <a:pt x="453" y="454"/>
                    </a:move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453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69" name="Freeform 161"/>
              <p:cNvSpPr>
                <a:spLocks/>
              </p:cNvSpPr>
              <p:nvPr/>
            </p:nvSpPr>
            <p:spPr bwMode="auto">
              <a:xfrm>
                <a:off x="1663" y="7434"/>
                <a:ext cx="227" cy="340"/>
              </a:xfrm>
              <a:custGeom>
                <a:avLst/>
                <a:gdLst>
                  <a:gd name="T0" fmla="*/ 0 w 227"/>
                  <a:gd name="T1" fmla="*/ 340 h 340"/>
                  <a:gd name="T2" fmla="*/ 0 w 227"/>
                  <a:gd name="T3" fmla="*/ 0 h 340"/>
                  <a:gd name="T4" fmla="*/ 114 w 227"/>
                  <a:gd name="T5" fmla="*/ 0 h 340"/>
                  <a:gd name="T6" fmla="*/ 114 w 227"/>
                  <a:gd name="T7" fmla="*/ 113 h 340"/>
                  <a:gd name="T8" fmla="*/ 227 w 227"/>
                  <a:gd name="T9" fmla="*/ 113 h 340"/>
                  <a:gd name="T10" fmla="*/ 227 w 227"/>
                  <a:gd name="T11" fmla="*/ 340 h 340"/>
                  <a:gd name="T12" fmla="*/ 0 w 227"/>
                  <a:gd name="T1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0" y="340"/>
                    </a:moveTo>
                    <a:lnTo>
                      <a:pt x="0" y="0"/>
                    </a:lnTo>
                    <a:lnTo>
                      <a:pt x="114" y="0"/>
                    </a:lnTo>
                    <a:lnTo>
                      <a:pt x="114" y="113"/>
                    </a:lnTo>
                    <a:lnTo>
                      <a:pt x="227" y="113"/>
                    </a:lnTo>
                    <a:lnTo>
                      <a:pt x="227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0" name="Freeform 162"/>
              <p:cNvSpPr>
                <a:spLocks/>
              </p:cNvSpPr>
              <p:nvPr/>
            </p:nvSpPr>
            <p:spPr bwMode="auto">
              <a:xfrm>
                <a:off x="1890" y="7434"/>
                <a:ext cx="567" cy="454"/>
              </a:xfrm>
              <a:custGeom>
                <a:avLst/>
                <a:gdLst>
                  <a:gd name="T0" fmla="*/ 0 w 567"/>
                  <a:gd name="T1" fmla="*/ 227 h 454"/>
                  <a:gd name="T2" fmla="*/ 113 w 567"/>
                  <a:gd name="T3" fmla="*/ 227 h 454"/>
                  <a:gd name="T4" fmla="*/ 113 w 567"/>
                  <a:gd name="T5" fmla="*/ 113 h 454"/>
                  <a:gd name="T6" fmla="*/ 340 w 567"/>
                  <a:gd name="T7" fmla="*/ 113 h 454"/>
                  <a:gd name="T8" fmla="*/ 340 w 567"/>
                  <a:gd name="T9" fmla="*/ 0 h 454"/>
                  <a:gd name="T10" fmla="*/ 454 w 567"/>
                  <a:gd name="T11" fmla="*/ 0 h 454"/>
                  <a:gd name="T12" fmla="*/ 454 w 567"/>
                  <a:gd name="T13" fmla="*/ 113 h 454"/>
                  <a:gd name="T14" fmla="*/ 567 w 567"/>
                  <a:gd name="T15" fmla="*/ 113 h 454"/>
                  <a:gd name="T16" fmla="*/ 567 w 567"/>
                  <a:gd name="T17" fmla="*/ 454 h 454"/>
                  <a:gd name="T18" fmla="*/ 0 w 567"/>
                  <a:gd name="T19" fmla="*/ 454 h 454"/>
                  <a:gd name="T20" fmla="*/ 0 w 567"/>
                  <a:gd name="T21" fmla="*/ 340 h 454"/>
                  <a:gd name="T22" fmla="*/ 0 w 567"/>
                  <a:gd name="T23" fmla="*/ 227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567" h="454">
                    <a:moveTo>
                      <a:pt x="0" y="227"/>
                    </a:moveTo>
                    <a:lnTo>
                      <a:pt x="113" y="227"/>
                    </a:lnTo>
                    <a:lnTo>
                      <a:pt x="113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4" y="0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454"/>
                    </a:lnTo>
                    <a:lnTo>
                      <a:pt x="0" y="454"/>
                    </a:lnTo>
                    <a:lnTo>
                      <a:pt x="0" y="340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1" name="Freeform 163"/>
              <p:cNvSpPr>
                <a:spLocks/>
              </p:cNvSpPr>
              <p:nvPr/>
            </p:nvSpPr>
            <p:spPr bwMode="auto">
              <a:xfrm>
                <a:off x="1777" y="7207"/>
                <a:ext cx="453" cy="454"/>
              </a:xfrm>
              <a:custGeom>
                <a:avLst/>
                <a:gdLst>
                  <a:gd name="T0" fmla="*/ 453 w 453"/>
                  <a:gd name="T1" fmla="*/ 0 h 454"/>
                  <a:gd name="T2" fmla="*/ 340 w 453"/>
                  <a:gd name="T3" fmla="*/ 0 h 454"/>
                  <a:gd name="T4" fmla="*/ 340 w 453"/>
                  <a:gd name="T5" fmla="*/ 114 h 454"/>
                  <a:gd name="T6" fmla="*/ 226 w 453"/>
                  <a:gd name="T7" fmla="*/ 114 h 454"/>
                  <a:gd name="T8" fmla="*/ 226 w 453"/>
                  <a:gd name="T9" fmla="*/ 0 h 454"/>
                  <a:gd name="T10" fmla="*/ 113 w 453"/>
                  <a:gd name="T11" fmla="*/ 0 h 454"/>
                  <a:gd name="T12" fmla="*/ 113 w 453"/>
                  <a:gd name="T13" fmla="*/ 114 h 454"/>
                  <a:gd name="T14" fmla="*/ 0 w 453"/>
                  <a:gd name="T15" fmla="*/ 114 h 454"/>
                  <a:gd name="T16" fmla="*/ 0 w 453"/>
                  <a:gd name="T17" fmla="*/ 227 h 454"/>
                  <a:gd name="T18" fmla="*/ 0 w 453"/>
                  <a:gd name="T19" fmla="*/ 340 h 454"/>
                  <a:gd name="T20" fmla="*/ 113 w 453"/>
                  <a:gd name="T21" fmla="*/ 340 h 454"/>
                  <a:gd name="T22" fmla="*/ 113 w 453"/>
                  <a:gd name="T23" fmla="*/ 454 h 454"/>
                  <a:gd name="T24" fmla="*/ 226 w 453"/>
                  <a:gd name="T25" fmla="*/ 454 h 454"/>
                  <a:gd name="T26" fmla="*/ 226 w 453"/>
                  <a:gd name="T27" fmla="*/ 340 h 454"/>
                  <a:gd name="T28" fmla="*/ 453 w 453"/>
                  <a:gd name="T29" fmla="*/ 340 h 454"/>
                  <a:gd name="T30" fmla="*/ 453 w 453"/>
                  <a:gd name="T31" fmla="*/ 114 h 454"/>
                  <a:gd name="T32" fmla="*/ 453 w 453"/>
                  <a:gd name="T33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3" h="454">
                    <a:moveTo>
                      <a:pt x="453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226" y="454"/>
                    </a:lnTo>
                    <a:lnTo>
                      <a:pt x="226" y="340"/>
                    </a:lnTo>
                    <a:lnTo>
                      <a:pt x="453" y="340"/>
                    </a:lnTo>
                    <a:lnTo>
                      <a:pt x="453" y="114"/>
                    </a:lnTo>
                    <a:lnTo>
                      <a:pt x="45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2" name="Freeform 164"/>
              <p:cNvSpPr>
                <a:spLocks/>
              </p:cNvSpPr>
              <p:nvPr/>
            </p:nvSpPr>
            <p:spPr bwMode="auto">
              <a:xfrm>
                <a:off x="1890" y="6980"/>
                <a:ext cx="227" cy="341"/>
              </a:xfrm>
              <a:custGeom>
                <a:avLst/>
                <a:gdLst>
                  <a:gd name="T0" fmla="*/ 227 w 227"/>
                  <a:gd name="T1" fmla="*/ 341 h 341"/>
                  <a:gd name="T2" fmla="*/ 227 w 227"/>
                  <a:gd name="T3" fmla="*/ 0 h 341"/>
                  <a:gd name="T4" fmla="*/ 0 w 227"/>
                  <a:gd name="T5" fmla="*/ 0 h 341"/>
                  <a:gd name="T6" fmla="*/ 0 w 227"/>
                  <a:gd name="T7" fmla="*/ 227 h 341"/>
                  <a:gd name="T8" fmla="*/ 113 w 227"/>
                  <a:gd name="T9" fmla="*/ 227 h 341"/>
                  <a:gd name="T10" fmla="*/ 113 w 227"/>
                  <a:gd name="T11" fmla="*/ 341 h 341"/>
                  <a:gd name="T12" fmla="*/ 227 w 227"/>
                  <a:gd name="T13" fmla="*/ 341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1">
                    <a:moveTo>
                      <a:pt x="227" y="341"/>
                    </a:moveTo>
                    <a:lnTo>
                      <a:pt x="227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1"/>
                    </a:lnTo>
                    <a:lnTo>
                      <a:pt x="227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3" name="Freeform 165"/>
              <p:cNvSpPr>
                <a:spLocks/>
              </p:cNvSpPr>
              <p:nvPr/>
            </p:nvSpPr>
            <p:spPr bwMode="auto">
              <a:xfrm>
                <a:off x="2117" y="6980"/>
                <a:ext cx="453" cy="454"/>
              </a:xfrm>
              <a:custGeom>
                <a:avLst/>
                <a:gdLst>
                  <a:gd name="T0" fmla="*/ 0 w 453"/>
                  <a:gd name="T1" fmla="*/ 0 h 454"/>
                  <a:gd name="T2" fmla="*/ 227 w 453"/>
                  <a:gd name="T3" fmla="*/ 0 h 454"/>
                  <a:gd name="T4" fmla="*/ 227 w 453"/>
                  <a:gd name="T5" fmla="*/ 114 h 454"/>
                  <a:gd name="T6" fmla="*/ 340 w 453"/>
                  <a:gd name="T7" fmla="*/ 114 h 454"/>
                  <a:gd name="T8" fmla="*/ 340 w 453"/>
                  <a:gd name="T9" fmla="*/ 227 h 454"/>
                  <a:gd name="T10" fmla="*/ 453 w 453"/>
                  <a:gd name="T11" fmla="*/ 227 h 454"/>
                  <a:gd name="T12" fmla="*/ 453 w 453"/>
                  <a:gd name="T13" fmla="*/ 454 h 454"/>
                  <a:gd name="T14" fmla="*/ 113 w 453"/>
                  <a:gd name="T15" fmla="*/ 454 h 454"/>
                  <a:gd name="T16" fmla="*/ 113 w 453"/>
                  <a:gd name="T17" fmla="*/ 227 h 454"/>
                  <a:gd name="T18" fmla="*/ 0 w 453"/>
                  <a:gd name="T19" fmla="*/ 227 h 454"/>
                  <a:gd name="T20" fmla="*/ 0 w 453"/>
                  <a:gd name="T2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454">
                    <a:moveTo>
                      <a:pt x="0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340" y="114"/>
                    </a:lnTo>
                    <a:lnTo>
                      <a:pt x="340" y="227"/>
                    </a:lnTo>
                    <a:lnTo>
                      <a:pt x="453" y="227"/>
                    </a:lnTo>
                    <a:lnTo>
                      <a:pt x="453" y="454"/>
                    </a:lnTo>
                    <a:lnTo>
                      <a:pt x="113" y="45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5" name="Freeform 167"/>
              <p:cNvSpPr>
                <a:spLocks/>
              </p:cNvSpPr>
              <p:nvPr/>
            </p:nvSpPr>
            <p:spPr bwMode="auto">
              <a:xfrm>
                <a:off x="1323" y="7094"/>
                <a:ext cx="454" cy="567"/>
              </a:xfrm>
              <a:custGeom>
                <a:avLst/>
                <a:gdLst>
                  <a:gd name="T0" fmla="*/ 0 w 454"/>
                  <a:gd name="T1" fmla="*/ 340 h 567"/>
                  <a:gd name="T2" fmla="*/ 0 w 454"/>
                  <a:gd name="T3" fmla="*/ 227 h 567"/>
                  <a:gd name="T4" fmla="*/ 113 w 454"/>
                  <a:gd name="T5" fmla="*/ 227 h 567"/>
                  <a:gd name="T6" fmla="*/ 113 w 454"/>
                  <a:gd name="T7" fmla="*/ 113 h 567"/>
                  <a:gd name="T8" fmla="*/ 0 w 454"/>
                  <a:gd name="T9" fmla="*/ 113 h 567"/>
                  <a:gd name="T10" fmla="*/ 0 w 454"/>
                  <a:gd name="T11" fmla="*/ 0 h 567"/>
                  <a:gd name="T12" fmla="*/ 227 w 454"/>
                  <a:gd name="T13" fmla="*/ 0 h 567"/>
                  <a:gd name="T14" fmla="*/ 227 w 454"/>
                  <a:gd name="T15" fmla="*/ 113 h 567"/>
                  <a:gd name="T16" fmla="*/ 340 w 454"/>
                  <a:gd name="T17" fmla="*/ 113 h 567"/>
                  <a:gd name="T18" fmla="*/ 340 w 454"/>
                  <a:gd name="T19" fmla="*/ 227 h 567"/>
                  <a:gd name="T20" fmla="*/ 454 w 454"/>
                  <a:gd name="T21" fmla="*/ 227 h 567"/>
                  <a:gd name="T22" fmla="*/ 454 w 454"/>
                  <a:gd name="T23" fmla="*/ 340 h 567"/>
                  <a:gd name="T24" fmla="*/ 340 w 454"/>
                  <a:gd name="T25" fmla="*/ 340 h 567"/>
                  <a:gd name="T26" fmla="*/ 340 w 454"/>
                  <a:gd name="T27" fmla="*/ 567 h 567"/>
                  <a:gd name="T28" fmla="*/ 227 w 454"/>
                  <a:gd name="T29" fmla="*/ 567 h 567"/>
                  <a:gd name="T30" fmla="*/ 227 w 454"/>
                  <a:gd name="T31" fmla="*/ 340 h 567"/>
                  <a:gd name="T32" fmla="*/ 0 w 454"/>
                  <a:gd name="T33" fmla="*/ 34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54" h="567">
                    <a:moveTo>
                      <a:pt x="0" y="340"/>
                    </a:move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340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6" name="Freeform 168"/>
              <p:cNvSpPr>
                <a:spLocks/>
              </p:cNvSpPr>
              <p:nvPr/>
            </p:nvSpPr>
            <p:spPr bwMode="auto">
              <a:xfrm>
                <a:off x="1436" y="6413"/>
                <a:ext cx="567" cy="908"/>
              </a:xfrm>
              <a:custGeom>
                <a:avLst/>
                <a:gdLst>
                  <a:gd name="T0" fmla="*/ 454 w 567"/>
                  <a:gd name="T1" fmla="*/ 908 h 908"/>
                  <a:gd name="T2" fmla="*/ 454 w 567"/>
                  <a:gd name="T3" fmla="*/ 567 h 908"/>
                  <a:gd name="T4" fmla="*/ 567 w 567"/>
                  <a:gd name="T5" fmla="*/ 567 h 908"/>
                  <a:gd name="T6" fmla="*/ 567 w 567"/>
                  <a:gd name="T7" fmla="*/ 341 h 908"/>
                  <a:gd name="T8" fmla="*/ 454 w 567"/>
                  <a:gd name="T9" fmla="*/ 341 h 908"/>
                  <a:gd name="T10" fmla="*/ 454 w 567"/>
                  <a:gd name="T11" fmla="*/ 0 h 908"/>
                  <a:gd name="T12" fmla="*/ 341 w 567"/>
                  <a:gd name="T13" fmla="*/ 0 h 908"/>
                  <a:gd name="T14" fmla="*/ 341 w 567"/>
                  <a:gd name="T15" fmla="*/ 114 h 908"/>
                  <a:gd name="T16" fmla="*/ 114 w 567"/>
                  <a:gd name="T17" fmla="*/ 114 h 908"/>
                  <a:gd name="T18" fmla="*/ 114 w 567"/>
                  <a:gd name="T19" fmla="*/ 341 h 908"/>
                  <a:gd name="T20" fmla="*/ 0 w 567"/>
                  <a:gd name="T21" fmla="*/ 341 h 908"/>
                  <a:gd name="T22" fmla="*/ 0 w 567"/>
                  <a:gd name="T23" fmla="*/ 567 h 908"/>
                  <a:gd name="T24" fmla="*/ 114 w 567"/>
                  <a:gd name="T25" fmla="*/ 567 h 908"/>
                  <a:gd name="T26" fmla="*/ 114 w 567"/>
                  <a:gd name="T27" fmla="*/ 794 h 908"/>
                  <a:gd name="T28" fmla="*/ 227 w 567"/>
                  <a:gd name="T29" fmla="*/ 794 h 908"/>
                  <a:gd name="T30" fmla="*/ 227 w 567"/>
                  <a:gd name="T31" fmla="*/ 908 h 908"/>
                  <a:gd name="T32" fmla="*/ 454 w 567"/>
                  <a:gd name="T33" fmla="*/ 908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67" h="908">
                    <a:moveTo>
                      <a:pt x="454" y="908"/>
                    </a:moveTo>
                    <a:lnTo>
                      <a:pt x="454" y="567"/>
                    </a:lnTo>
                    <a:lnTo>
                      <a:pt x="567" y="567"/>
                    </a:lnTo>
                    <a:lnTo>
                      <a:pt x="567" y="341"/>
                    </a:lnTo>
                    <a:lnTo>
                      <a:pt x="454" y="341"/>
                    </a:lnTo>
                    <a:lnTo>
                      <a:pt x="454" y="0"/>
                    </a:lnTo>
                    <a:lnTo>
                      <a:pt x="341" y="0"/>
                    </a:lnTo>
                    <a:lnTo>
                      <a:pt x="341" y="114"/>
                    </a:lnTo>
                    <a:lnTo>
                      <a:pt x="114" y="114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567"/>
                    </a:lnTo>
                    <a:lnTo>
                      <a:pt x="114" y="567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908"/>
                    </a:lnTo>
                    <a:lnTo>
                      <a:pt x="454" y="908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7" name="Freeform 169"/>
              <p:cNvSpPr>
                <a:spLocks/>
              </p:cNvSpPr>
              <p:nvPr/>
            </p:nvSpPr>
            <p:spPr bwMode="auto">
              <a:xfrm>
                <a:off x="2457" y="6300"/>
                <a:ext cx="454" cy="340"/>
              </a:xfrm>
              <a:custGeom>
                <a:avLst/>
                <a:gdLst>
                  <a:gd name="T0" fmla="*/ 0 w 454"/>
                  <a:gd name="T1" fmla="*/ 227 h 340"/>
                  <a:gd name="T2" fmla="*/ 0 w 454"/>
                  <a:gd name="T3" fmla="*/ 0 h 340"/>
                  <a:gd name="T4" fmla="*/ 340 w 454"/>
                  <a:gd name="T5" fmla="*/ 0 h 340"/>
                  <a:gd name="T6" fmla="*/ 340 w 454"/>
                  <a:gd name="T7" fmla="*/ 113 h 340"/>
                  <a:gd name="T8" fmla="*/ 454 w 454"/>
                  <a:gd name="T9" fmla="*/ 113 h 340"/>
                  <a:gd name="T10" fmla="*/ 454 w 454"/>
                  <a:gd name="T11" fmla="*/ 227 h 340"/>
                  <a:gd name="T12" fmla="*/ 340 w 454"/>
                  <a:gd name="T13" fmla="*/ 227 h 340"/>
                  <a:gd name="T14" fmla="*/ 340 w 454"/>
                  <a:gd name="T15" fmla="*/ 340 h 340"/>
                  <a:gd name="T16" fmla="*/ 0 w 454"/>
                  <a:gd name="T17" fmla="*/ 340 h 340"/>
                  <a:gd name="T18" fmla="*/ 0 w 454"/>
                  <a:gd name="T19" fmla="*/ 227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4" h="340">
                    <a:moveTo>
                      <a:pt x="0" y="227"/>
                    </a:moveTo>
                    <a:lnTo>
                      <a:pt x="0" y="0"/>
                    </a:lnTo>
                    <a:lnTo>
                      <a:pt x="340" y="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340"/>
                    </a:lnTo>
                    <a:lnTo>
                      <a:pt x="0" y="340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78" name="Freeform 170"/>
              <p:cNvSpPr>
                <a:spLocks/>
              </p:cNvSpPr>
              <p:nvPr/>
            </p:nvSpPr>
            <p:spPr bwMode="auto">
              <a:xfrm>
                <a:off x="2344" y="6527"/>
                <a:ext cx="453" cy="453"/>
              </a:xfrm>
              <a:custGeom>
                <a:avLst/>
                <a:gdLst>
                  <a:gd name="T0" fmla="*/ 113 w 453"/>
                  <a:gd name="T1" fmla="*/ 0 h 453"/>
                  <a:gd name="T2" fmla="*/ 0 w 453"/>
                  <a:gd name="T3" fmla="*/ 0 h 453"/>
                  <a:gd name="T4" fmla="*/ 0 w 453"/>
                  <a:gd name="T5" fmla="*/ 227 h 453"/>
                  <a:gd name="T6" fmla="*/ 113 w 453"/>
                  <a:gd name="T7" fmla="*/ 227 h 453"/>
                  <a:gd name="T8" fmla="*/ 113 w 453"/>
                  <a:gd name="T9" fmla="*/ 340 h 453"/>
                  <a:gd name="T10" fmla="*/ 226 w 453"/>
                  <a:gd name="T11" fmla="*/ 340 h 453"/>
                  <a:gd name="T12" fmla="*/ 226 w 453"/>
                  <a:gd name="T13" fmla="*/ 453 h 453"/>
                  <a:gd name="T14" fmla="*/ 340 w 453"/>
                  <a:gd name="T15" fmla="*/ 453 h 453"/>
                  <a:gd name="T16" fmla="*/ 340 w 453"/>
                  <a:gd name="T17" fmla="*/ 340 h 453"/>
                  <a:gd name="T18" fmla="*/ 453 w 453"/>
                  <a:gd name="T19" fmla="*/ 340 h 453"/>
                  <a:gd name="T20" fmla="*/ 453 w 453"/>
                  <a:gd name="T21" fmla="*/ 113 h 453"/>
                  <a:gd name="T22" fmla="*/ 113 w 453"/>
                  <a:gd name="T23" fmla="*/ 113 h 453"/>
                  <a:gd name="T24" fmla="*/ 113 w 453"/>
                  <a:gd name="T25" fmla="*/ 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53" h="453">
                    <a:moveTo>
                      <a:pt x="113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340"/>
                    </a:lnTo>
                    <a:lnTo>
                      <a:pt x="226" y="340"/>
                    </a:lnTo>
                    <a:lnTo>
                      <a:pt x="226" y="453"/>
                    </a:lnTo>
                    <a:lnTo>
                      <a:pt x="340" y="453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113"/>
                    </a:lnTo>
                    <a:lnTo>
                      <a:pt x="113" y="113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0" name="Freeform 172"/>
              <p:cNvSpPr>
                <a:spLocks/>
              </p:cNvSpPr>
              <p:nvPr/>
            </p:nvSpPr>
            <p:spPr bwMode="auto">
              <a:xfrm>
                <a:off x="2230" y="6073"/>
                <a:ext cx="681" cy="340"/>
              </a:xfrm>
              <a:custGeom>
                <a:avLst/>
                <a:gdLst>
                  <a:gd name="T0" fmla="*/ 0 w 681"/>
                  <a:gd name="T1" fmla="*/ 114 h 340"/>
                  <a:gd name="T2" fmla="*/ 0 w 681"/>
                  <a:gd name="T3" fmla="*/ 0 h 340"/>
                  <a:gd name="T4" fmla="*/ 340 w 681"/>
                  <a:gd name="T5" fmla="*/ 0 h 340"/>
                  <a:gd name="T6" fmla="*/ 340 w 681"/>
                  <a:gd name="T7" fmla="*/ 114 h 340"/>
                  <a:gd name="T8" fmla="*/ 681 w 681"/>
                  <a:gd name="T9" fmla="*/ 114 h 340"/>
                  <a:gd name="T10" fmla="*/ 681 w 681"/>
                  <a:gd name="T11" fmla="*/ 340 h 340"/>
                  <a:gd name="T12" fmla="*/ 567 w 681"/>
                  <a:gd name="T13" fmla="*/ 340 h 340"/>
                  <a:gd name="T14" fmla="*/ 567 w 681"/>
                  <a:gd name="T15" fmla="*/ 227 h 340"/>
                  <a:gd name="T16" fmla="*/ 114 w 681"/>
                  <a:gd name="T17" fmla="*/ 227 h 340"/>
                  <a:gd name="T18" fmla="*/ 114 w 681"/>
                  <a:gd name="T19" fmla="*/ 114 h 340"/>
                  <a:gd name="T20" fmla="*/ 0 w 681"/>
                  <a:gd name="T21" fmla="*/ 114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81" h="340">
                    <a:moveTo>
                      <a:pt x="0" y="114"/>
                    </a:moveTo>
                    <a:lnTo>
                      <a:pt x="0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681" y="114"/>
                    </a:ln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0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1" name="Freeform 173"/>
              <p:cNvSpPr>
                <a:spLocks/>
              </p:cNvSpPr>
              <p:nvPr/>
            </p:nvSpPr>
            <p:spPr bwMode="auto">
              <a:xfrm>
                <a:off x="2457" y="5846"/>
                <a:ext cx="454" cy="341"/>
              </a:xfrm>
              <a:custGeom>
                <a:avLst/>
                <a:gdLst>
                  <a:gd name="T0" fmla="*/ 0 w 454"/>
                  <a:gd name="T1" fmla="*/ 227 h 341"/>
                  <a:gd name="T2" fmla="*/ 0 w 454"/>
                  <a:gd name="T3" fmla="*/ 114 h 341"/>
                  <a:gd name="T4" fmla="*/ 227 w 454"/>
                  <a:gd name="T5" fmla="*/ 114 h 341"/>
                  <a:gd name="T6" fmla="*/ 227 w 454"/>
                  <a:gd name="T7" fmla="*/ 0 h 341"/>
                  <a:gd name="T8" fmla="*/ 454 w 454"/>
                  <a:gd name="T9" fmla="*/ 0 h 341"/>
                  <a:gd name="T10" fmla="*/ 454 w 454"/>
                  <a:gd name="T11" fmla="*/ 341 h 341"/>
                  <a:gd name="T12" fmla="*/ 113 w 454"/>
                  <a:gd name="T13" fmla="*/ 341 h 341"/>
                  <a:gd name="T14" fmla="*/ 113 w 454"/>
                  <a:gd name="T15" fmla="*/ 227 h 341"/>
                  <a:gd name="T16" fmla="*/ 0 w 454"/>
                  <a:gd name="T17" fmla="*/ 22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54" h="341">
                    <a:moveTo>
                      <a:pt x="0" y="227"/>
                    </a:moveTo>
                    <a:lnTo>
                      <a:pt x="0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454" y="0"/>
                    </a:lnTo>
                    <a:lnTo>
                      <a:pt x="454" y="341"/>
                    </a:lnTo>
                    <a:lnTo>
                      <a:pt x="113" y="341"/>
                    </a:lnTo>
                    <a:lnTo>
                      <a:pt x="113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2" name="Freeform 174"/>
              <p:cNvSpPr>
                <a:spLocks/>
              </p:cNvSpPr>
              <p:nvPr/>
            </p:nvSpPr>
            <p:spPr bwMode="auto">
              <a:xfrm>
                <a:off x="2117" y="5733"/>
                <a:ext cx="567" cy="340"/>
              </a:xfrm>
              <a:custGeom>
                <a:avLst/>
                <a:gdLst>
                  <a:gd name="T0" fmla="*/ 567 w 567"/>
                  <a:gd name="T1" fmla="*/ 0 h 340"/>
                  <a:gd name="T2" fmla="*/ 113 w 567"/>
                  <a:gd name="T3" fmla="*/ 0 h 340"/>
                  <a:gd name="T4" fmla="*/ 113 w 567"/>
                  <a:gd name="T5" fmla="*/ 113 h 340"/>
                  <a:gd name="T6" fmla="*/ 0 w 567"/>
                  <a:gd name="T7" fmla="*/ 113 h 340"/>
                  <a:gd name="T8" fmla="*/ 0 w 567"/>
                  <a:gd name="T9" fmla="*/ 340 h 340"/>
                  <a:gd name="T10" fmla="*/ 340 w 567"/>
                  <a:gd name="T11" fmla="*/ 340 h 340"/>
                  <a:gd name="T12" fmla="*/ 340 w 567"/>
                  <a:gd name="T13" fmla="*/ 227 h 340"/>
                  <a:gd name="T14" fmla="*/ 567 w 567"/>
                  <a:gd name="T15" fmla="*/ 227 h 340"/>
                  <a:gd name="T16" fmla="*/ 567 w 56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7" h="340">
                    <a:moveTo>
                      <a:pt x="567" y="0"/>
                    </a:moveTo>
                    <a:lnTo>
                      <a:pt x="113" y="0"/>
                    </a:lnTo>
                    <a:lnTo>
                      <a:pt x="113" y="113"/>
                    </a:lnTo>
                    <a:lnTo>
                      <a:pt x="0" y="113"/>
                    </a:lnTo>
                    <a:lnTo>
                      <a:pt x="0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567" y="227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3" name="Freeform 175"/>
              <p:cNvSpPr>
                <a:spLocks/>
              </p:cNvSpPr>
              <p:nvPr/>
            </p:nvSpPr>
            <p:spPr bwMode="auto">
              <a:xfrm>
                <a:off x="2117" y="5506"/>
                <a:ext cx="907" cy="454"/>
              </a:xfrm>
              <a:custGeom>
                <a:avLst/>
                <a:gdLst>
                  <a:gd name="T0" fmla="*/ 794 w 907"/>
                  <a:gd name="T1" fmla="*/ 454 h 454"/>
                  <a:gd name="T2" fmla="*/ 907 w 907"/>
                  <a:gd name="T3" fmla="*/ 454 h 454"/>
                  <a:gd name="T4" fmla="*/ 907 w 907"/>
                  <a:gd name="T5" fmla="*/ 0 h 454"/>
                  <a:gd name="T6" fmla="*/ 567 w 907"/>
                  <a:gd name="T7" fmla="*/ 0 h 454"/>
                  <a:gd name="T8" fmla="*/ 567 w 907"/>
                  <a:gd name="T9" fmla="*/ 114 h 454"/>
                  <a:gd name="T10" fmla="*/ 227 w 907"/>
                  <a:gd name="T11" fmla="*/ 114 h 454"/>
                  <a:gd name="T12" fmla="*/ 227 w 907"/>
                  <a:gd name="T13" fmla="*/ 0 h 454"/>
                  <a:gd name="T14" fmla="*/ 0 w 907"/>
                  <a:gd name="T15" fmla="*/ 0 h 454"/>
                  <a:gd name="T16" fmla="*/ 0 w 907"/>
                  <a:gd name="T17" fmla="*/ 227 h 454"/>
                  <a:gd name="T18" fmla="*/ 567 w 907"/>
                  <a:gd name="T19" fmla="*/ 227 h 454"/>
                  <a:gd name="T20" fmla="*/ 567 w 907"/>
                  <a:gd name="T21" fmla="*/ 340 h 454"/>
                  <a:gd name="T22" fmla="*/ 794 w 907"/>
                  <a:gd name="T23" fmla="*/ 340 h 454"/>
                  <a:gd name="T24" fmla="*/ 794 w 907"/>
                  <a:gd name="T25" fmla="*/ 45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7" h="454">
                    <a:moveTo>
                      <a:pt x="794" y="454"/>
                    </a:moveTo>
                    <a:lnTo>
                      <a:pt x="907" y="454"/>
                    </a:lnTo>
                    <a:lnTo>
                      <a:pt x="907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0" y="0"/>
                    </a:lnTo>
                    <a:lnTo>
                      <a:pt x="0" y="227"/>
                    </a:lnTo>
                    <a:lnTo>
                      <a:pt x="567" y="227"/>
                    </a:lnTo>
                    <a:lnTo>
                      <a:pt x="567" y="340"/>
                    </a:lnTo>
                    <a:lnTo>
                      <a:pt x="794" y="340"/>
                    </a:lnTo>
                    <a:lnTo>
                      <a:pt x="794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4" name="Freeform 176"/>
              <p:cNvSpPr>
                <a:spLocks/>
              </p:cNvSpPr>
              <p:nvPr/>
            </p:nvSpPr>
            <p:spPr bwMode="auto">
              <a:xfrm>
                <a:off x="2797" y="5846"/>
                <a:ext cx="567" cy="1021"/>
              </a:xfrm>
              <a:custGeom>
                <a:avLst/>
                <a:gdLst>
                  <a:gd name="T0" fmla="*/ 340 w 567"/>
                  <a:gd name="T1" fmla="*/ 0 h 1021"/>
                  <a:gd name="T2" fmla="*/ 340 w 567"/>
                  <a:gd name="T3" fmla="*/ 341 h 1021"/>
                  <a:gd name="T4" fmla="*/ 454 w 567"/>
                  <a:gd name="T5" fmla="*/ 341 h 1021"/>
                  <a:gd name="T6" fmla="*/ 454 w 567"/>
                  <a:gd name="T7" fmla="*/ 454 h 1021"/>
                  <a:gd name="T8" fmla="*/ 567 w 567"/>
                  <a:gd name="T9" fmla="*/ 454 h 1021"/>
                  <a:gd name="T10" fmla="*/ 567 w 567"/>
                  <a:gd name="T11" fmla="*/ 1021 h 1021"/>
                  <a:gd name="T12" fmla="*/ 454 w 567"/>
                  <a:gd name="T13" fmla="*/ 1021 h 1021"/>
                  <a:gd name="T14" fmla="*/ 454 w 567"/>
                  <a:gd name="T15" fmla="*/ 908 h 1021"/>
                  <a:gd name="T16" fmla="*/ 227 w 567"/>
                  <a:gd name="T17" fmla="*/ 908 h 1021"/>
                  <a:gd name="T18" fmla="*/ 227 w 567"/>
                  <a:gd name="T19" fmla="*/ 1021 h 1021"/>
                  <a:gd name="T20" fmla="*/ 114 w 567"/>
                  <a:gd name="T21" fmla="*/ 1021 h 1021"/>
                  <a:gd name="T22" fmla="*/ 114 w 567"/>
                  <a:gd name="T23" fmla="*/ 908 h 1021"/>
                  <a:gd name="T24" fmla="*/ 0 w 567"/>
                  <a:gd name="T25" fmla="*/ 908 h 1021"/>
                  <a:gd name="T26" fmla="*/ 0 w 567"/>
                  <a:gd name="T27" fmla="*/ 681 h 1021"/>
                  <a:gd name="T28" fmla="*/ 114 w 567"/>
                  <a:gd name="T29" fmla="*/ 681 h 1021"/>
                  <a:gd name="T30" fmla="*/ 114 w 567"/>
                  <a:gd name="T31" fmla="*/ 114 h 1021"/>
                  <a:gd name="T32" fmla="*/ 227 w 567"/>
                  <a:gd name="T33" fmla="*/ 114 h 1021"/>
                  <a:gd name="T34" fmla="*/ 227 w 567"/>
                  <a:gd name="T35" fmla="*/ 0 h 1021"/>
                  <a:gd name="T36" fmla="*/ 340 w 567"/>
                  <a:gd name="T37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567" h="1021">
                    <a:moveTo>
                      <a:pt x="340" y="0"/>
                    </a:moveTo>
                    <a:lnTo>
                      <a:pt x="340" y="341"/>
                    </a:lnTo>
                    <a:lnTo>
                      <a:pt x="454" y="341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1021"/>
                    </a:lnTo>
                    <a:lnTo>
                      <a:pt x="454" y="1021"/>
                    </a:lnTo>
                    <a:lnTo>
                      <a:pt x="454" y="908"/>
                    </a:lnTo>
                    <a:lnTo>
                      <a:pt x="227" y="908"/>
                    </a:lnTo>
                    <a:lnTo>
                      <a:pt x="227" y="1021"/>
                    </a:lnTo>
                    <a:lnTo>
                      <a:pt x="114" y="1021"/>
                    </a:lnTo>
                    <a:lnTo>
                      <a:pt x="114" y="908"/>
                    </a:lnTo>
                    <a:lnTo>
                      <a:pt x="0" y="908"/>
                    </a:lnTo>
                    <a:lnTo>
                      <a:pt x="0" y="681"/>
                    </a:lnTo>
                    <a:lnTo>
                      <a:pt x="114" y="681"/>
                    </a:lnTo>
                    <a:lnTo>
                      <a:pt x="114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5" name="Freeform 177"/>
              <p:cNvSpPr>
                <a:spLocks/>
              </p:cNvSpPr>
              <p:nvPr/>
            </p:nvSpPr>
            <p:spPr bwMode="auto">
              <a:xfrm>
                <a:off x="1777" y="6073"/>
                <a:ext cx="1587" cy="1588"/>
              </a:xfrm>
              <a:custGeom>
                <a:avLst/>
                <a:gdLst>
                  <a:gd name="T0" fmla="*/ 1474 w 1587"/>
                  <a:gd name="T1" fmla="*/ 681 h 1588"/>
                  <a:gd name="T2" fmla="*/ 1474 w 1587"/>
                  <a:gd name="T3" fmla="*/ 907 h 1588"/>
                  <a:gd name="T4" fmla="*/ 1587 w 1587"/>
                  <a:gd name="T5" fmla="*/ 907 h 1588"/>
                  <a:gd name="T6" fmla="*/ 1587 w 1587"/>
                  <a:gd name="T7" fmla="*/ 1134 h 1588"/>
                  <a:gd name="T8" fmla="*/ 1474 w 1587"/>
                  <a:gd name="T9" fmla="*/ 1134 h 1588"/>
                  <a:gd name="T10" fmla="*/ 1474 w 1587"/>
                  <a:gd name="T11" fmla="*/ 1248 h 1588"/>
                  <a:gd name="T12" fmla="*/ 1134 w 1587"/>
                  <a:gd name="T13" fmla="*/ 1248 h 1588"/>
                  <a:gd name="T14" fmla="*/ 1134 w 1587"/>
                  <a:gd name="T15" fmla="*/ 1474 h 1588"/>
                  <a:gd name="T16" fmla="*/ 907 w 1587"/>
                  <a:gd name="T17" fmla="*/ 1474 h 1588"/>
                  <a:gd name="T18" fmla="*/ 793 w 1587"/>
                  <a:gd name="T19" fmla="*/ 1474 h 1588"/>
                  <a:gd name="T20" fmla="*/ 793 w 1587"/>
                  <a:gd name="T21" fmla="*/ 1588 h 1588"/>
                  <a:gd name="T22" fmla="*/ 680 w 1587"/>
                  <a:gd name="T23" fmla="*/ 1588 h 1588"/>
                  <a:gd name="T24" fmla="*/ 680 w 1587"/>
                  <a:gd name="T25" fmla="*/ 1474 h 1588"/>
                  <a:gd name="T26" fmla="*/ 567 w 1587"/>
                  <a:gd name="T27" fmla="*/ 1474 h 1588"/>
                  <a:gd name="T28" fmla="*/ 567 w 1587"/>
                  <a:gd name="T29" fmla="*/ 1361 h 1588"/>
                  <a:gd name="T30" fmla="*/ 793 w 1587"/>
                  <a:gd name="T31" fmla="*/ 1361 h 1588"/>
                  <a:gd name="T32" fmla="*/ 793 w 1587"/>
                  <a:gd name="T33" fmla="*/ 1134 h 1588"/>
                  <a:gd name="T34" fmla="*/ 680 w 1587"/>
                  <a:gd name="T35" fmla="*/ 1134 h 1588"/>
                  <a:gd name="T36" fmla="*/ 680 w 1587"/>
                  <a:gd name="T37" fmla="*/ 1021 h 1588"/>
                  <a:gd name="T38" fmla="*/ 567 w 1587"/>
                  <a:gd name="T39" fmla="*/ 1021 h 1588"/>
                  <a:gd name="T40" fmla="*/ 567 w 1587"/>
                  <a:gd name="T41" fmla="*/ 907 h 1588"/>
                  <a:gd name="T42" fmla="*/ 226 w 1587"/>
                  <a:gd name="T43" fmla="*/ 907 h 1588"/>
                  <a:gd name="T44" fmla="*/ 226 w 1587"/>
                  <a:gd name="T45" fmla="*/ 681 h 1588"/>
                  <a:gd name="T46" fmla="*/ 113 w 1587"/>
                  <a:gd name="T47" fmla="*/ 681 h 1588"/>
                  <a:gd name="T48" fmla="*/ 113 w 1587"/>
                  <a:gd name="T49" fmla="*/ 340 h 1588"/>
                  <a:gd name="T50" fmla="*/ 0 w 1587"/>
                  <a:gd name="T51" fmla="*/ 340 h 1588"/>
                  <a:gd name="T52" fmla="*/ 0 w 1587"/>
                  <a:gd name="T53" fmla="*/ 227 h 1588"/>
                  <a:gd name="T54" fmla="*/ 113 w 1587"/>
                  <a:gd name="T55" fmla="*/ 227 h 1588"/>
                  <a:gd name="T56" fmla="*/ 113 w 1587"/>
                  <a:gd name="T57" fmla="*/ 114 h 1588"/>
                  <a:gd name="T58" fmla="*/ 226 w 1587"/>
                  <a:gd name="T59" fmla="*/ 114 h 1588"/>
                  <a:gd name="T60" fmla="*/ 226 w 1587"/>
                  <a:gd name="T61" fmla="*/ 0 h 1588"/>
                  <a:gd name="T62" fmla="*/ 453 w 1587"/>
                  <a:gd name="T63" fmla="*/ 0 h 1588"/>
                  <a:gd name="T64" fmla="*/ 453 w 1587"/>
                  <a:gd name="T65" fmla="*/ 340 h 1588"/>
                  <a:gd name="T66" fmla="*/ 567 w 1587"/>
                  <a:gd name="T67" fmla="*/ 340 h 1588"/>
                  <a:gd name="T68" fmla="*/ 567 w 1587"/>
                  <a:gd name="T69" fmla="*/ 681 h 1588"/>
                  <a:gd name="T70" fmla="*/ 680 w 1587"/>
                  <a:gd name="T71" fmla="*/ 681 h 1588"/>
                  <a:gd name="T72" fmla="*/ 680 w 1587"/>
                  <a:gd name="T73" fmla="*/ 794 h 1588"/>
                  <a:gd name="T74" fmla="*/ 793 w 1587"/>
                  <a:gd name="T75" fmla="*/ 794 h 1588"/>
                  <a:gd name="T76" fmla="*/ 793 w 1587"/>
                  <a:gd name="T77" fmla="*/ 907 h 1588"/>
                  <a:gd name="T78" fmla="*/ 907 w 1587"/>
                  <a:gd name="T79" fmla="*/ 907 h 1588"/>
                  <a:gd name="T80" fmla="*/ 907 w 1587"/>
                  <a:gd name="T81" fmla="*/ 794 h 1588"/>
                  <a:gd name="T82" fmla="*/ 1020 w 1587"/>
                  <a:gd name="T83" fmla="*/ 794 h 1588"/>
                  <a:gd name="T84" fmla="*/ 1020 w 1587"/>
                  <a:gd name="T85" fmla="*/ 681 h 1588"/>
                  <a:gd name="T86" fmla="*/ 1134 w 1587"/>
                  <a:gd name="T87" fmla="*/ 681 h 1588"/>
                  <a:gd name="T88" fmla="*/ 1134 w 1587"/>
                  <a:gd name="T89" fmla="*/ 794 h 1588"/>
                  <a:gd name="T90" fmla="*/ 1247 w 1587"/>
                  <a:gd name="T91" fmla="*/ 794 h 1588"/>
                  <a:gd name="T92" fmla="*/ 1247 w 1587"/>
                  <a:gd name="T93" fmla="*/ 681 h 1588"/>
                  <a:gd name="T94" fmla="*/ 1474 w 1587"/>
                  <a:gd name="T95" fmla="*/ 681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587" h="1588">
                    <a:moveTo>
                      <a:pt x="1474" y="681"/>
                    </a:moveTo>
                    <a:lnTo>
                      <a:pt x="1474" y="907"/>
                    </a:lnTo>
                    <a:lnTo>
                      <a:pt x="1587" y="907"/>
                    </a:lnTo>
                    <a:lnTo>
                      <a:pt x="1587" y="1134"/>
                    </a:lnTo>
                    <a:lnTo>
                      <a:pt x="1474" y="1134"/>
                    </a:lnTo>
                    <a:lnTo>
                      <a:pt x="1474" y="1248"/>
                    </a:lnTo>
                    <a:lnTo>
                      <a:pt x="1134" y="1248"/>
                    </a:lnTo>
                    <a:lnTo>
                      <a:pt x="1134" y="1474"/>
                    </a:lnTo>
                    <a:lnTo>
                      <a:pt x="907" y="1474"/>
                    </a:lnTo>
                    <a:lnTo>
                      <a:pt x="793" y="1474"/>
                    </a:lnTo>
                    <a:lnTo>
                      <a:pt x="793" y="1588"/>
                    </a:lnTo>
                    <a:lnTo>
                      <a:pt x="680" y="1588"/>
                    </a:lnTo>
                    <a:lnTo>
                      <a:pt x="680" y="1474"/>
                    </a:lnTo>
                    <a:lnTo>
                      <a:pt x="567" y="1474"/>
                    </a:lnTo>
                    <a:lnTo>
                      <a:pt x="567" y="1361"/>
                    </a:lnTo>
                    <a:lnTo>
                      <a:pt x="793" y="1361"/>
                    </a:lnTo>
                    <a:lnTo>
                      <a:pt x="793" y="1134"/>
                    </a:lnTo>
                    <a:lnTo>
                      <a:pt x="680" y="1134"/>
                    </a:lnTo>
                    <a:lnTo>
                      <a:pt x="680" y="1021"/>
                    </a:lnTo>
                    <a:lnTo>
                      <a:pt x="567" y="1021"/>
                    </a:lnTo>
                    <a:lnTo>
                      <a:pt x="567" y="907"/>
                    </a:lnTo>
                    <a:lnTo>
                      <a:pt x="226" y="907"/>
                    </a:lnTo>
                    <a:lnTo>
                      <a:pt x="226" y="681"/>
                    </a:lnTo>
                    <a:lnTo>
                      <a:pt x="113" y="681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226" y="114"/>
                    </a:lnTo>
                    <a:lnTo>
                      <a:pt x="226" y="0"/>
                    </a:lnTo>
                    <a:lnTo>
                      <a:pt x="453" y="0"/>
                    </a:ln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681"/>
                    </a:lnTo>
                    <a:lnTo>
                      <a:pt x="680" y="681"/>
                    </a:lnTo>
                    <a:lnTo>
                      <a:pt x="680" y="794"/>
                    </a:lnTo>
                    <a:lnTo>
                      <a:pt x="793" y="794"/>
                    </a:lnTo>
                    <a:lnTo>
                      <a:pt x="793" y="907"/>
                    </a:lnTo>
                    <a:lnTo>
                      <a:pt x="907" y="907"/>
                    </a:lnTo>
                    <a:lnTo>
                      <a:pt x="907" y="794"/>
                    </a:lnTo>
                    <a:lnTo>
                      <a:pt x="1020" y="794"/>
                    </a:lnTo>
                    <a:lnTo>
                      <a:pt x="1020" y="681"/>
                    </a:lnTo>
                    <a:lnTo>
                      <a:pt x="1134" y="681"/>
                    </a:lnTo>
                    <a:lnTo>
                      <a:pt x="1134" y="794"/>
                    </a:lnTo>
                    <a:lnTo>
                      <a:pt x="1247" y="794"/>
                    </a:lnTo>
                    <a:lnTo>
                      <a:pt x="1247" y="681"/>
                    </a:lnTo>
                    <a:lnTo>
                      <a:pt x="1474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88" name="Freeform 180"/>
              <p:cNvSpPr>
                <a:spLocks/>
              </p:cNvSpPr>
              <p:nvPr/>
            </p:nvSpPr>
            <p:spPr bwMode="auto">
              <a:xfrm>
                <a:off x="2117" y="5279"/>
                <a:ext cx="567" cy="341"/>
              </a:xfrm>
              <a:custGeom>
                <a:avLst/>
                <a:gdLst>
                  <a:gd name="T0" fmla="*/ 0 w 567"/>
                  <a:gd name="T1" fmla="*/ 227 h 341"/>
                  <a:gd name="T2" fmla="*/ 0 w 567"/>
                  <a:gd name="T3" fmla="*/ 114 h 341"/>
                  <a:gd name="T4" fmla="*/ 113 w 567"/>
                  <a:gd name="T5" fmla="*/ 114 h 341"/>
                  <a:gd name="T6" fmla="*/ 113 w 567"/>
                  <a:gd name="T7" fmla="*/ 0 h 341"/>
                  <a:gd name="T8" fmla="*/ 227 w 567"/>
                  <a:gd name="T9" fmla="*/ 0 h 341"/>
                  <a:gd name="T10" fmla="*/ 227 w 567"/>
                  <a:gd name="T11" fmla="*/ 114 h 341"/>
                  <a:gd name="T12" fmla="*/ 453 w 567"/>
                  <a:gd name="T13" fmla="*/ 114 h 341"/>
                  <a:gd name="T14" fmla="*/ 453 w 567"/>
                  <a:gd name="T15" fmla="*/ 227 h 341"/>
                  <a:gd name="T16" fmla="*/ 567 w 567"/>
                  <a:gd name="T17" fmla="*/ 227 h 341"/>
                  <a:gd name="T18" fmla="*/ 567 w 567"/>
                  <a:gd name="T19" fmla="*/ 341 h 341"/>
                  <a:gd name="T20" fmla="*/ 227 w 567"/>
                  <a:gd name="T21" fmla="*/ 341 h 341"/>
                  <a:gd name="T22" fmla="*/ 227 w 567"/>
                  <a:gd name="T23" fmla="*/ 227 h 341"/>
                  <a:gd name="T24" fmla="*/ 0 w 567"/>
                  <a:gd name="T25" fmla="*/ 227 h 3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341">
                    <a:moveTo>
                      <a:pt x="0" y="227"/>
                    </a:move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567" y="227"/>
                    </a:lnTo>
                    <a:lnTo>
                      <a:pt x="567" y="341"/>
                    </a:lnTo>
                    <a:lnTo>
                      <a:pt x="227" y="341"/>
                    </a:lnTo>
                    <a:lnTo>
                      <a:pt x="227" y="227"/>
                    </a:lnTo>
                    <a:lnTo>
                      <a:pt x="0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3" name="Freeform 185"/>
              <p:cNvSpPr>
                <a:spLocks/>
              </p:cNvSpPr>
              <p:nvPr/>
            </p:nvSpPr>
            <p:spPr bwMode="auto">
              <a:xfrm>
                <a:off x="2230" y="6187"/>
                <a:ext cx="227" cy="340"/>
              </a:xfrm>
              <a:custGeom>
                <a:avLst/>
                <a:gdLst>
                  <a:gd name="T0" fmla="*/ 0 w 227"/>
                  <a:gd name="T1" fmla="*/ 0 h 340"/>
                  <a:gd name="T2" fmla="*/ 0 w 227"/>
                  <a:gd name="T3" fmla="*/ 226 h 340"/>
                  <a:gd name="T4" fmla="*/ 114 w 227"/>
                  <a:gd name="T5" fmla="*/ 226 h 340"/>
                  <a:gd name="T6" fmla="*/ 114 w 227"/>
                  <a:gd name="T7" fmla="*/ 340 h 340"/>
                  <a:gd name="T8" fmla="*/ 227 w 227"/>
                  <a:gd name="T9" fmla="*/ 340 h 340"/>
                  <a:gd name="T10" fmla="*/ 227 w 227"/>
                  <a:gd name="T11" fmla="*/ 113 h 340"/>
                  <a:gd name="T12" fmla="*/ 114 w 227"/>
                  <a:gd name="T13" fmla="*/ 113 h 340"/>
                  <a:gd name="T14" fmla="*/ 114 w 227"/>
                  <a:gd name="T15" fmla="*/ 0 h 340"/>
                  <a:gd name="T16" fmla="*/ 0 w 227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7" h="340">
                    <a:moveTo>
                      <a:pt x="0" y="0"/>
                    </a:moveTo>
                    <a:lnTo>
                      <a:pt x="0" y="226"/>
                    </a:lnTo>
                    <a:lnTo>
                      <a:pt x="114" y="226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4" name="Freeform 186"/>
              <p:cNvSpPr>
                <a:spLocks/>
              </p:cNvSpPr>
              <p:nvPr/>
            </p:nvSpPr>
            <p:spPr bwMode="auto">
              <a:xfrm>
                <a:off x="1096" y="5506"/>
                <a:ext cx="1134" cy="681"/>
              </a:xfrm>
              <a:custGeom>
                <a:avLst/>
                <a:gdLst>
                  <a:gd name="T0" fmla="*/ 1021 w 1134"/>
                  <a:gd name="T1" fmla="*/ 0 h 681"/>
                  <a:gd name="T2" fmla="*/ 907 w 1134"/>
                  <a:gd name="T3" fmla="*/ 0 h 681"/>
                  <a:gd name="T4" fmla="*/ 907 w 1134"/>
                  <a:gd name="T5" fmla="*/ 227 h 681"/>
                  <a:gd name="T6" fmla="*/ 681 w 1134"/>
                  <a:gd name="T7" fmla="*/ 227 h 681"/>
                  <a:gd name="T8" fmla="*/ 681 w 1134"/>
                  <a:gd name="T9" fmla="*/ 114 h 681"/>
                  <a:gd name="T10" fmla="*/ 454 w 1134"/>
                  <a:gd name="T11" fmla="*/ 114 h 681"/>
                  <a:gd name="T12" fmla="*/ 454 w 1134"/>
                  <a:gd name="T13" fmla="*/ 227 h 681"/>
                  <a:gd name="T14" fmla="*/ 340 w 1134"/>
                  <a:gd name="T15" fmla="*/ 227 h 681"/>
                  <a:gd name="T16" fmla="*/ 340 w 1134"/>
                  <a:gd name="T17" fmla="*/ 114 h 681"/>
                  <a:gd name="T18" fmla="*/ 227 w 1134"/>
                  <a:gd name="T19" fmla="*/ 114 h 681"/>
                  <a:gd name="T20" fmla="*/ 227 w 1134"/>
                  <a:gd name="T21" fmla="*/ 227 h 681"/>
                  <a:gd name="T22" fmla="*/ 0 w 1134"/>
                  <a:gd name="T23" fmla="*/ 227 h 681"/>
                  <a:gd name="T24" fmla="*/ 0 w 1134"/>
                  <a:gd name="T25" fmla="*/ 340 h 681"/>
                  <a:gd name="T26" fmla="*/ 227 w 1134"/>
                  <a:gd name="T27" fmla="*/ 340 h 681"/>
                  <a:gd name="T28" fmla="*/ 227 w 1134"/>
                  <a:gd name="T29" fmla="*/ 454 h 681"/>
                  <a:gd name="T30" fmla="*/ 681 w 1134"/>
                  <a:gd name="T31" fmla="*/ 454 h 681"/>
                  <a:gd name="T32" fmla="*/ 681 w 1134"/>
                  <a:gd name="T33" fmla="*/ 567 h 681"/>
                  <a:gd name="T34" fmla="*/ 794 w 1134"/>
                  <a:gd name="T35" fmla="*/ 567 h 681"/>
                  <a:gd name="T36" fmla="*/ 794 w 1134"/>
                  <a:gd name="T37" fmla="*/ 681 h 681"/>
                  <a:gd name="T38" fmla="*/ 907 w 1134"/>
                  <a:gd name="T39" fmla="*/ 681 h 681"/>
                  <a:gd name="T40" fmla="*/ 907 w 1134"/>
                  <a:gd name="T41" fmla="*/ 567 h 681"/>
                  <a:gd name="T42" fmla="*/ 1021 w 1134"/>
                  <a:gd name="T43" fmla="*/ 567 h 681"/>
                  <a:gd name="T44" fmla="*/ 1021 w 1134"/>
                  <a:gd name="T45" fmla="*/ 340 h 681"/>
                  <a:gd name="T46" fmla="*/ 1134 w 1134"/>
                  <a:gd name="T47" fmla="*/ 340 h 681"/>
                  <a:gd name="T48" fmla="*/ 1134 w 1134"/>
                  <a:gd name="T49" fmla="*/ 227 h 681"/>
                  <a:gd name="T50" fmla="*/ 1021 w 1134"/>
                  <a:gd name="T51" fmla="*/ 227 h 681"/>
                  <a:gd name="T52" fmla="*/ 1021 w 1134"/>
                  <a:gd name="T53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34" h="681">
                    <a:moveTo>
                      <a:pt x="1021" y="0"/>
                    </a:moveTo>
                    <a:lnTo>
                      <a:pt x="907" y="0"/>
                    </a:lnTo>
                    <a:lnTo>
                      <a:pt x="907" y="227"/>
                    </a:lnTo>
                    <a:lnTo>
                      <a:pt x="681" y="227"/>
                    </a:lnTo>
                    <a:lnTo>
                      <a:pt x="681" y="114"/>
                    </a:lnTo>
                    <a:lnTo>
                      <a:pt x="454" y="114"/>
                    </a:lnTo>
                    <a:lnTo>
                      <a:pt x="454" y="227"/>
                    </a:lnTo>
                    <a:lnTo>
                      <a:pt x="340" y="227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0" y="227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454"/>
                    </a:lnTo>
                    <a:lnTo>
                      <a:pt x="681" y="454"/>
                    </a:lnTo>
                    <a:lnTo>
                      <a:pt x="681" y="567"/>
                    </a:lnTo>
                    <a:lnTo>
                      <a:pt x="794" y="567"/>
                    </a:lnTo>
                    <a:lnTo>
                      <a:pt x="794" y="681"/>
                    </a:lnTo>
                    <a:lnTo>
                      <a:pt x="907" y="681"/>
                    </a:lnTo>
                    <a:lnTo>
                      <a:pt x="907" y="567"/>
                    </a:lnTo>
                    <a:lnTo>
                      <a:pt x="1021" y="567"/>
                    </a:lnTo>
                    <a:lnTo>
                      <a:pt x="1021" y="340"/>
                    </a:lnTo>
                    <a:lnTo>
                      <a:pt x="1134" y="340"/>
                    </a:lnTo>
                    <a:lnTo>
                      <a:pt x="1134" y="227"/>
                    </a:lnTo>
                    <a:lnTo>
                      <a:pt x="1021" y="227"/>
                    </a:lnTo>
                    <a:lnTo>
                      <a:pt x="102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5" name="Freeform 187"/>
              <p:cNvSpPr>
                <a:spLocks/>
              </p:cNvSpPr>
              <p:nvPr/>
            </p:nvSpPr>
            <p:spPr bwMode="auto">
              <a:xfrm>
                <a:off x="529" y="4939"/>
                <a:ext cx="907" cy="794"/>
              </a:xfrm>
              <a:custGeom>
                <a:avLst/>
                <a:gdLst>
                  <a:gd name="T0" fmla="*/ 794 w 907"/>
                  <a:gd name="T1" fmla="*/ 794 h 794"/>
                  <a:gd name="T2" fmla="*/ 794 w 907"/>
                  <a:gd name="T3" fmla="*/ 567 h 794"/>
                  <a:gd name="T4" fmla="*/ 907 w 907"/>
                  <a:gd name="T5" fmla="*/ 567 h 794"/>
                  <a:gd name="T6" fmla="*/ 907 w 907"/>
                  <a:gd name="T7" fmla="*/ 340 h 794"/>
                  <a:gd name="T8" fmla="*/ 794 w 907"/>
                  <a:gd name="T9" fmla="*/ 340 h 794"/>
                  <a:gd name="T10" fmla="*/ 794 w 907"/>
                  <a:gd name="T11" fmla="*/ 114 h 794"/>
                  <a:gd name="T12" fmla="*/ 567 w 907"/>
                  <a:gd name="T13" fmla="*/ 114 h 794"/>
                  <a:gd name="T14" fmla="*/ 567 w 907"/>
                  <a:gd name="T15" fmla="*/ 0 h 794"/>
                  <a:gd name="T16" fmla="*/ 114 w 907"/>
                  <a:gd name="T17" fmla="*/ 0 h 794"/>
                  <a:gd name="T18" fmla="*/ 114 w 907"/>
                  <a:gd name="T19" fmla="*/ 227 h 794"/>
                  <a:gd name="T20" fmla="*/ 0 w 907"/>
                  <a:gd name="T21" fmla="*/ 227 h 794"/>
                  <a:gd name="T22" fmla="*/ 0 w 907"/>
                  <a:gd name="T23" fmla="*/ 454 h 794"/>
                  <a:gd name="T24" fmla="*/ 227 w 907"/>
                  <a:gd name="T25" fmla="*/ 454 h 794"/>
                  <a:gd name="T26" fmla="*/ 227 w 907"/>
                  <a:gd name="T27" fmla="*/ 567 h 794"/>
                  <a:gd name="T28" fmla="*/ 454 w 907"/>
                  <a:gd name="T29" fmla="*/ 567 h 794"/>
                  <a:gd name="T30" fmla="*/ 454 w 907"/>
                  <a:gd name="T31" fmla="*/ 794 h 794"/>
                  <a:gd name="T32" fmla="*/ 794 w 907"/>
                  <a:gd name="T33" fmla="*/ 794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07" h="794">
                    <a:moveTo>
                      <a:pt x="794" y="794"/>
                    </a:moveTo>
                    <a:lnTo>
                      <a:pt x="794" y="567"/>
                    </a:lnTo>
                    <a:lnTo>
                      <a:pt x="907" y="567"/>
                    </a:lnTo>
                    <a:lnTo>
                      <a:pt x="907" y="340"/>
                    </a:lnTo>
                    <a:lnTo>
                      <a:pt x="794" y="340"/>
                    </a:lnTo>
                    <a:lnTo>
                      <a:pt x="794" y="114"/>
                    </a:lnTo>
                    <a:lnTo>
                      <a:pt x="567" y="114"/>
                    </a:lnTo>
                    <a:lnTo>
                      <a:pt x="567" y="0"/>
                    </a:lnTo>
                    <a:lnTo>
                      <a:pt x="114" y="0"/>
                    </a:lnTo>
                    <a:lnTo>
                      <a:pt x="114" y="227"/>
                    </a:lnTo>
                    <a:lnTo>
                      <a:pt x="0" y="227"/>
                    </a:lnTo>
                    <a:lnTo>
                      <a:pt x="0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454" y="567"/>
                    </a:lnTo>
                    <a:lnTo>
                      <a:pt x="454" y="794"/>
                    </a:lnTo>
                    <a:lnTo>
                      <a:pt x="794" y="79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6" name="Freeform 188"/>
              <p:cNvSpPr>
                <a:spLocks/>
              </p:cNvSpPr>
              <p:nvPr/>
            </p:nvSpPr>
            <p:spPr bwMode="auto">
              <a:xfrm>
                <a:off x="1323" y="5279"/>
                <a:ext cx="794" cy="454"/>
              </a:xfrm>
              <a:custGeom>
                <a:avLst/>
                <a:gdLst>
                  <a:gd name="T0" fmla="*/ 794 w 794"/>
                  <a:gd name="T1" fmla="*/ 114 h 454"/>
                  <a:gd name="T2" fmla="*/ 680 w 794"/>
                  <a:gd name="T3" fmla="*/ 114 h 454"/>
                  <a:gd name="T4" fmla="*/ 680 w 794"/>
                  <a:gd name="T5" fmla="*/ 0 h 454"/>
                  <a:gd name="T6" fmla="*/ 340 w 794"/>
                  <a:gd name="T7" fmla="*/ 0 h 454"/>
                  <a:gd name="T8" fmla="*/ 340 w 794"/>
                  <a:gd name="T9" fmla="*/ 114 h 454"/>
                  <a:gd name="T10" fmla="*/ 113 w 794"/>
                  <a:gd name="T11" fmla="*/ 114 h 454"/>
                  <a:gd name="T12" fmla="*/ 113 w 794"/>
                  <a:gd name="T13" fmla="*/ 227 h 454"/>
                  <a:gd name="T14" fmla="*/ 0 w 794"/>
                  <a:gd name="T15" fmla="*/ 227 h 454"/>
                  <a:gd name="T16" fmla="*/ 0 w 794"/>
                  <a:gd name="T17" fmla="*/ 341 h 454"/>
                  <a:gd name="T18" fmla="*/ 113 w 794"/>
                  <a:gd name="T19" fmla="*/ 341 h 454"/>
                  <a:gd name="T20" fmla="*/ 113 w 794"/>
                  <a:gd name="T21" fmla="*/ 454 h 454"/>
                  <a:gd name="T22" fmla="*/ 227 w 794"/>
                  <a:gd name="T23" fmla="*/ 454 h 454"/>
                  <a:gd name="T24" fmla="*/ 227 w 794"/>
                  <a:gd name="T25" fmla="*/ 341 h 454"/>
                  <a:gd name="T26" fmla="*/ 454 w 794"/>
                  <a:gd name="T27" fmla="*/ 341 h 454"/>
                  <a:gd name="T28" fmla="*/ 454 w 794"/>
                  <a:gd name="T29" fmla="*/ 454 h 454"/>
                  <a:gd name="T30" fmla="*/ 680 w 794"/>
                  <a:gd name="T31" fmla="*/ 454 h 454"/>
                  <a:gd name="T32" fmla="*/ 680 w 794"/>
                  <a:gd name="T33" fmla="*/ 227 h 454"/>
                  <a:gd name="T34" fmla="*/ 794 w 794"/>
                  <a:gd name="T35" fmla="*/ 227 h 454"/>
                  <a:gd name="T36" fmla="*/ 794 w 794"/>
                  <a:gd name="T37" fmla="*/ 114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4" h="454">
                    <a:moveTo>
                      <a:pt x="794" y="114"/>
                    </a:moveTo>
                    <a:lnTo>
                      <a:pt x="680" y="114"/>
                    </a:lnTo>
                    <a:lnTo>
                      <a:pt x="680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113" y="114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1"/>
                    </a:lnTo>
                    <a:lnTo>
                      <a:pt x="113" y="341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341"/>
                    </a:lnTo>
                    <a:lnTo>
                      <a:pt x="454" y="341"/>
                    </a:lnTo>
                    <a:lnTo>
                      <a:pt x="454" y="454"/>
                    </a:lnTo>
                    <a:lnTo>
                      <a:pt x="680" y="454"/>
                    </a:lnTo>
                    <a:lnTo>
                      <a:pt x="680" y="227"/>
                    </a:lnTo>
                    <a:lnTo>
                      <a:pt x="794" y="227"/>
                    </a:lnTo>
                    <a:lnTo>
                      <a:pt x="79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7" name="Freeform 189"/>
              <p:cNvSpPr>
                <a:spLocks/>
              </p:cNvSpPr>
              <p:nvPr/>
            </p:nvSpPr>
            <p:spPr bwMode="auto">
              <a:xfrm>
                <a:off x="1096" y="5846"/>
                <a:ext cx="794" cy="681"/>
              </a:xfrm>
              <a:custGeom>
                <a:avLst/>
                <a:gdLst>
                  <a:gd name="T0" fmla="*/ 681 w 794"/>
                  <a:gd name="T1" fmla="*/ 114 h 681"/>
                  <a:gd name="T2" fmla="*/ 681 w 794"/>
                  <a:gd name="T3" fmla="*/ 227 h 681"/>
                  <a:gd name="T4" fmla="*/ 794 w 794"/>
                  <a:gd name="T5" fmla="*/ 227 h 681"/>
                  <a:gd name="T6" fmla="*/ 794 w 794"/>
                  <a:gd name="T7" fmla="*/ 454 h 681"/>
                  <a:gd name="T8" fmla="*/ 681 w 794"/>
                  <a:gd name="T9" fmla="*/ 454 h 681"/>
                  <a:gd name="T10" fmla="*/ 681 w 794"/>
                  <a:gd name="T11" fmla="*/ 681 h 681"/>
                  <a:gd name="T12" fmla="*/ 227 w 794"/>
                  <a:gd name="T13" fmla="*/ 681 h 681"/>
                  <a:gd name="T14" fmla="*/ 227 w 794"/>
                  <a:gd name="T15" fmla="*/ 454 h 681"/>
                  <a:gd name="T16" fmla="*/ 114 w 794"/>
                  <a:gd name="T17" fmla="*/ 454 h 681"/>
                  <a:gd name="T18" fmla="*/ 114 w 794"/>
                  <a:gd name="T19" fmla="*/ 341 h 681"/>
                  <a:gd name="T20" fmla="*/ 0 w 794"/>
                  <a:gd name="T21" fmla="*/ 341 h 681"/>
                  <a:gd name="T22" fmla="*/ 0 w 794"/>
                  <a:gd name="T23" fmla="*/ 227 h 681"/>
                  <a:gd name="T24" fmla="*/ 114 w 794"/>
                  <a:gd name="T25" fmla="*/ 227 h 681"/>
                  <a:gd name="T26" fmla="*/ 114 w 794"/>
                  <a:gd name="T27" fmla="*/ 114 h 681"/>
                  <a:gd name="T28" fmla="*/ 0 w 794"/>
                  <a:gd name="T29" fmla="*/ 114 h 681"/>
                  <a:gd name="T30" fmla="*/ 0 w 794"/>
                  <a:gd name="T31" fmla="*/ 0 h 681"/>
                  <a:gd name="T32" fmla="*/ 227 w 794"/>
                  <a:gd name="T33" fmla="*/ 0 h 681"/>
                  <a:gd name="T34" fmla="*/ 227 w 794"/>
                  <a:gd name="T35" fmla="*/ 114 h 681"/>
                  <a:gd name="T36" fmla="*/ 681 w 794"/>
                  <a:gd name="T37" fmla="*/ 114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794" h="681">
                    <a:moveTo>
                      <a:pt x="681" y="114"/>
                    </a:moveTo>
                    <a:lnTo>
                      <a:pt x="681" y="227"/>
                    </a:lnTo>
                    <a:lnTo>
                      <a:pt x="794" y="227"/>
                    </a:lnTo>
                    <a:lnTo>
                      <a:pt x="794" y="454"/>
                    </a:lnTo>
                    <a:lnTo>
                      <a:pt x="681" y="454"/>
                    </a:lnTo>
                    <a:lnTo>
                      <a:pt x="681" y="681"/>
                    </a:lnTo>
                    <a:lnTo>
                      <a:pt x="227" y="681"/>
                    </a:lnTo>
                    <a:lnTo>
                      <a:pt x="227" y="454"/>
                    </a:lnTo>
                    <a:lnTo>
                      <a:pt x="114" y="454"/>
                    </a:lnTo>
                    <a:lnTo>
                      <a:pt x="114" y="341"/>
                    </a:lnTo>
                    <a:lnTo>
                      <a:pt x="0" y="341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681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8" name="Freeform 190"/>
              <p:cNvSpPr>
                <a:spLocks/>
              </p:cNvSpPr>
              <p:nvPr/>
            </p:nvSpPr>
            <p:spPr bwMode="auto">
              <a:xfrm>
                <a:off x="3818" y="2671"/>
                <a:ext cx="567" cy="567"/>
              </a:xfrm>
              <a:custGeom>
                <a:avLst/>
                <a:gdLst>
                  <a:gd name="T0" fmla="*/ 113 w 567"/>
                  <a:gd name="T1" fmla="*/ 454 h 567"/>
                  <a:gd name="T2" fmla="*/ 113 w 567"/>
                  <a:gd name="T3" fmla="*/ 340 h 567"/>
                  <a:gd name="T4" fmla="*/ 0 w 567"/>
                  <a:gd name="T5" fmla="*/ 340 h 567"/>
                  <a:gd name="T6" fmla="*/ 0 w 567"/>
                  <a:gd name="T7" fmla="*/ 227 h 567"/>
                  <a:gd name="T8" fmla="*/ 113 w 567"/>
                  <a:gd name="T9" fmla="*/ 227 h 567"/>
                  <a:gd name="T10" fmla="*/ 113 w 567"/>
                  <a:gd name="T11" fmla="*/ 114 h 567"/>
                  <a:gd name="T12" fmla="*/ 227 w 567"/>
                  <a:gd name="T13" fmla="*/ 114 h 567"/>
                  <a:gd name="T14" fmla="*/ 227 w 567"/>
                  <a:gd name="T15" fmla="*/ 0 h 567"/>
                  <a:gd name="T16" fmla="*/ 567 w 567"/>
                  <a:gd name="T17" fmla="*/ 0 h 567"/>
                  <a:gd name="T18" fmla="*/ 567 w 567"/>
                  <a:gd name="T19" fmla="*/ 227 h 567"/>
                  <a:gd name="T20" fmla="*/ 340 w 567"/>
                  <a:gd name="T21" fmla="*/ 227 h 567"/>
                  <a:gd name="T22" fmla="*/ 340 w 567"/>
                  <a:gd name="T23" fmla="*/ 567 h 567"/>
                  <a:gd name="T24" fmla="*/ 227 w 567"/>
                  <a:gd name="T25" fmla="*/ 567 h 567"/>
                  <a:gd name="T26" fmla="*/ 227 w 567"/>
                  <a:gd name="T27" fmla="*/ 454 h 567"/>
                  <a:gd name="T28" fmla="*/ 113 w 567"/>
                  <a:gd name="T29" fmla="*/ 454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567">
                    <a:moveTo>
                      <a:pt x="113" y="454"/>
                    </a:moveTo>
                    <a:lnTo>
                      <a:pt x="113" y="340"/>
                    </a:lnTo>
                    <a:lnTo>
                      <a:pt x="0" y="340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227" y="114"/>
                    </a:lnTo>
                    <a:lnTo>
                      <a:pt x="227" y="0"/>
                    </a:lnTo>
                    <a:lnTo>
                      <a:pt x="567" y="0"/>
                    </a:lnTo>
                    <a:lnTo>
                      <a:pt x="567" y="227"/>
                    </a:lnTo>
                    <a:lnTo>
                      <a:pt x="340" y="227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454"/>
                    </a:lnTo>
                    <a:lnTo>
                      <a:pt x="113" y="45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599" name="Freeform 191"/>
              <p:cNvSpPr>
                <a:spLocks/>
              </p:cNvSpPr>
              <p:nvPr/>
            </p:nvSpPr>
            <p:spPr bwMode="auto">
              <a:xfrm>
                <a:off x="4158" y="2785"/>
                <a:ext cx="340" cy="567"/>
              </a:xfrm>
              <a:custGeom>
                <a:avLst/>
                <a:gdLst>
                  <a:gd name="T0" fmla="*/ 340 w 340"/>
                  <a:gd name="T1" fmla="*/ 453 h 567"/>
                  <a:gd name="T2" fmla="*/ 340 w 340"/>
                  <a:gd name="T3" fmla="*/ 0 h 567"/>
                  <a:gd name="T4" fmla="*/ 227 w 340"/>
                  <a:gd name="T5" fmla="*/ 0 h 567"/>
                  <a:gd name="T6" fmla="*/ 227 w 340"/>
                  <a:gd name="T7" fmla="*/ 113 h 567"/>
                  <a:gd name="T8" fmla="*/ 0 w 340"/>
                  <a:gd name="T9" fmla="*/ 113 h 567"/>
                  <a:gd name="T10" fmla="*/ 0 w 340"/>
                  <a:gd name="T11" fmla="*/ 453 h 567"/>
                  <a:gd name="T12" fmla="*/ 113 w 340"/>
                  <a:gd name="T13" fmla="*/ 453 h 567"/>
                  <a:gd name="T14" fmla="*/ 113 w 340"/>
                  <a:gd name="T15" fmla="*/ 567 h 567"/>
                  <a:gd name="T16" fmla="*/ 227 w 340"/>
                  <a:gd name="T17" fmla="*/ 567 h 567"/>
                  <a:gd name="T18" fmla="*/ 227 w 340"/>
                  <a:gd name="T19" fmla="*/ 453 h 567"/>
                  <a:gd name="T20" fmla="*/ 340 w 340"/>
                  <a:gd name="T21" fmla="*/ 453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567">
                    <a:moveTo>
                      <a:pt x="340" y="453"/>
                    </a:move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0" y="113"/>
                    </a:lnTo>
                    <a:lnTo>
                      <a:pt x="0" y="453"/>
                    </a:lnTo>
                    <a:lnTo>
                      <a:pt x="113" y="453"/>
                    </a:lnTo>
                    <a:lnTo>
                      <a:pt x="113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340" y="45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0" name="Freeform 192"/>
              <p:cNvSpPr>
                <a:spLocks/>
              </p:cNvSpPr>
              <p:nvPr/>
            </p:nvSpPr>
            <p:spPr bwMode="auto">
              <a:xfrm>
                <a:off x="4498" y="2785"/>
                <a:ext cx="340" cy="567"/>
              </a:xfrm>
              <a:custGeom>
                <a:avLst/>
                <a:gdLst>
                  <a:gd name="T0" fmla="*/ 0 w 340"/>
                  <a:gd name="T1" fmla="*/ 0 h 567"/>
                  <a:gd name="T2" fmla="*/ 114 w 340"/>
                  <a:gd name="T3" fmla="*/ 0 h 567"/>
                  <a:gd name="T4" fmla="*/ 114 w 340"/>
                  <a:gd name="T5" fmla="*/ 340 h 567"/>
                  <a:gd name="T6" fmla="*/ 340 w 340"/>
                  <a:gd name="T7" fmla="*/ 340 h 567"/>
                  <a:gd name="T8" fmla="*/ 340 w 340"/>
                  <a:gd name="T9" fmla="*/ 567 h 567"/>
                  <a:gd name="T10" fmla="*/ 227 w 340"/>
                  <a:gd name="T11" fmla="*/ 567 h 567"/>
                  <a:gd name="T12" fmla="*/ 227 w 340"/>
                  <a:gd name="T13" fmla="*/ 453 h 567"/>
                  <a:gd name="T14" fmla="*/ 0 w 340"/>
                  <a:gd name="T15" fmla="*/ 453 h 567"/>
                  <a:gd name="T16" fmla="*/ 0 w 340"/>
                  <a:gd name="T1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0" h="567">
                    <a:moveTo>
                      <a:pt x="0" y="0"/>
                    </a:moveTo>
                    <a:lnTo>
                      <a:pt x="114" y="0"/>
                    </a:lnTo>
                    <a:lnTo>
                      <a:pt x="114" y="340"/>
                    </a:lnTo>
                    <a:lnTo>
                      <a:pt x="340" y="340"/>
                    </a:lnTo>
                    <a:lnTo>
                      <a:pt x="340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0" y="453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1" name="Freeform 193"/>
              <p:cNvSpPr>
                <a:spLocks/>
              </p:cNvSpPr>
              <p:nvPr/>
            </p:nvSpPr>
            <p:spPr bwMode="auto">
              <a:xfrm>
                <a:off x="4612" y="2671"/>
                <a:ext cx="453" cy="681"/>
              </a:xfrm>
              <a:custGeom>
                <a:avLst/>
                <a:gdLst>
                  <a:gd name="T0" fmla="*/ 226 w 453"/>
                  <a:gd name="T1" fmla="*/ 681 h 681"/>
                  <a:gd name="T2" fmla="*/ 340 w 453"/>
                  <a:gd name="T3" fmla="*/ 681 h 681"/>
                  <a:gd name="T4" fmla="*/ 340 w 453"/>
                  <a:gd name="T5" fmla="*/ 567 h 681"/>
                  <a:gd name="T6" fmla="*/ 453 w 453"/>
                  <a:gd name="T7" fmla="*/ 567 h 681"/>
                  <a:gd name="T8" fmla="*/ 453 w 453"/>
                  <a:gd name="T9" fmla="*/ 0 h 681"/>
                  <a:gd name="T10" fmla="*/ 113 w 453"/>
                  <a:gd name="T11" fmla="*/ 0 h 681"/>
                  <a:gd name="T12" fmla="*/ 113 w 453"/>
                  <a:gd name="T13" fmla="*/ 114 h 681"/>
                  <a:gd name="T14" fmla="*/ 0 w 453"/>
                  <a:gd name="T15" fmla="*/ 114 h 681"/>
                  <a:gd name="T16" fmla="*/ 0 w 453"/>
                  <a:gd name="T17" fmla="*/ 454 h 681"/>
                  <a:gd name="T18" fmla="*/ 226 w 453"/>
                  <a:gd name="T19" fmla="*/ 454 h 681"/>
                  <a:gd name="T20" fmla="*/ 226 w 453"/>
                  <a:gd name="T21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681">
                    <a:moveTo>
                      <a:pt x="226" y="681"/>
                    </a:moveTo>
                    <a:lnTo>
                      <a:pt x="340" y="681"/>
                    </a:lnTo>
                    <a:lnTo>
                      <a:pt x="340" y="567"/>
                    </a:lnTo>
                    <a:lnTo>
                      <a:pt x="453" y="567"/>
                    </a:lnTo>
                    <a:lnTo>
                      <a:pt x="453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454"/>
                    </a:lnTo>
                    <a:lnTo>
                      <a:pt x="226" y="454"/>
                    </a:lnTo>
                    <a:lnTo>
                      <a:pt x="226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3" name="Freeform 195"/>
              <p:cNvSpPr>
                <a:spLocks/>
              </p:cNvSpPr>
              <p:nvPr/>
            </p:nvSpPr>
            <p:spPr bwMode="auto">
              <a:xfrm>
                <a:off x="1210" y="2898"/>
                <a:ext cx="2041" cy="1588"/>
              </a:xfrm>
              <a:custGeom>
                <a:avLst/>
                <a:gdLst>
                  <a:gd name="T0" fmla="*/ 1927 w 2041"/>
                  <a:gd name="T1" fmla="*/ 0 h 1588"/>
                  <a:gd name="T2" fmla="*/ 1927 w 2041"/>
                  <a:gd name="T3" fmla="*/ 113 h 1588"/>
                  <a:gd name="T4" fmla="*/ 1814 w 2041"/>
                  <a:gd name="T5" fmla="*/ 113 h 1588"/>
                  <a:gd name="T6" fmla="*/ 1814 w 2041"/>
                  <a:gd name="T7" fmla="*/ 227 h 1588"/>
                  <a:gd name="T8" fmla="*/ 1927 w 2041"/>
                  <a:gd name="T9" fmla="*/ 227 h 1588"/>
                  <a:gd name="T10" fmla="*/ 1927 w 2041"/>
                  <a:gd name="T11" fmla="*/ 567 h 1588"/>
                  <a:gd name="T12" fmla="*/ 2041 w 2041"/>
                  <a:gd name="T13" fmla="*/ 567 h 1588"/>
                  <a:gd name="T14" fmla="*/ 2041 w 2041"/>
                  <a:gd name="T15" fmla="*/ 907 h 1588"/>
                  <a:gd name="T16" fmla="*/ 1360 w 2041"/>
                  <a:gd name="T17" fmla="*/ 907 h 1588"/>
                  <a:gd name="T18" fmla="*/ 1360 w 2041"/>
                  <a:gd name="T19" fmla="*/ 1021 h 1588"/>
                  <a:gd name="T20" fmla="*/ 1247 w 2041"/>
                  <a:gd name="T21" fmla="*/ 1021 h 1588"/>
                  <a:gd name="T22" fmla="*/ 1247 w 2041"/>
                  <a:gd name="T23" fmla="*/ 794 h 1588"/>
                  <a:gd name="T24" fmla="*/ 1134 w 2041"/>
                  <a:gd name="T25" fmla="*/ 794 h 1588"/>
                  <a:gd name="T26" fmla="*/ 1134 w 2041"/>
                  <a:gd name="T27" fmla="*/ 907 h 1588"/>
                  <a:gd name="T28" fmla="*/ 1020 w 2041"/>
                  <a:gd name="T29" fmla="*/ 907 h 1588"/>
                  <a:gd name="T30" fmla="*/ 1020 w 2041"/>
                  <a:gd name="T31" fmla="*/ 1021 h 1588"/>
                  <a:gd name="T32" fmla="*/ 907 w 2041"/>
                  <a:gd name="T33" fmla="*/ 1021 h 1588"/>
                  <a:gd name="T34" fmla="*/ 907 w 2041"/>
                  <a:gd name="T35" fmla="*/ 1134 h 1588"/>
                  <a:gd name="T36" fmla="*/ 793 w 2041"/>
                  <a:gd name="T37" fmla="*/ 1134 h 1588"/>
                  <a:gd name="T38" fmla="*/ 793 w 2041"/>
                  <a:gd name="T39" fmla="*/ 1247 h 1588"/>
                  <a:gd name="T40" fmla="*/ 680 w 2041"/>
                  <a:gd name="T41" fmla="*/ 1247 h 1588"/>
                  <a:gd name="T42" fmla="*/ 680 w 2041"/>
                  <a:gd name="T43" fmla="*/ 1588 h 1588"/>
                  <a:gd name="T44" fmla="*/ 453 w 2041"/>
                  <a:gd name="T45" fmla="*/ 1588 h 1588"/>
                  <a:gd name="T46" fmla="*/ 453 w 2041"/>
                  <a:gd name="T47" fmla="*/ 1474 h 1588"/>
                  <a:gd name="T48" fmla="*/ 226 w 2041"/>
                  <a:gd name="T49" fmla="*/ 1474 h 1588"/>
                  <a:gd name="T50" fmla="*/ 226 w 2041"/>
                  <a:gd name="T51" fmla="*/ 1247 h 1588"/>
                  <a:gd name="T52" fmla="*/ 113 w 2041"/>
                  <a:gd name="T53" fmla="*/ 1247 h 1588"/>
                  <a:gd name="T54" fmla="*/ 113 w 2041"/>
                  <a:gd name="T55" fmla="*/ 1134 h 1588"/>
                  <a:gd name="T56" fmla="*/ 0 w 2041"/>
                  <a:gd name="T57" fmla="*/ 1134 h 1588"/>
                  <a:gd name="T58" fmla="*/ 0 w 2041"/>
                  <a:gd name="T59" fmla="*/ 1021 h 1588"/>
                  <a:gd name="T60" fmla="*/ 113 w 2041"/>
                  <a:gd name="T61" fmla="*/ 1021 h 1588"/>
                  <a:gd name="T62" fmla="*/ 113 w 2041"/>
                  <a:gd name="T63" fmla="*/ 907 h 1588"/>
                  <a:gd name="T64" fmla="*/ 226 w 2041"/>
                  <a:gd name="T65" fmla="*/ 907 h 1588"/>
                  <a:gd name="T66" fmla="*/ 226 w 2041"/>
                  <a:gd name="T67" fmla="*/ 794 h 1588"/>
                  <a:gd name="T68" fmla="*/ 113 w 2041"/>
                  <a:gd name="T69" fmla="*/ 794 h 1588"/>
                  <a:gd name="T70" fmla="*/ 113 w 2041"/>
                  <a:gd name="T71" fmla="*/ 567 h 1588"/>
                  <a:gd name="T72" fmla="*/ 226 w 2041"/>
                  <a:gd name="T73" fmla="*/ 567 h 1588"/>
                  <a:gd name="T74" fmla="*/ 226 w 2041"/>
                  <a:gd name="T75" fmla="*/ 454 h 1588"/>
                  <a:gd name="T76" fmla="*/ 340 w 2041"/>
                  <a:gd name="T77" fmla="*/ 454 h 1588"/>
                  <a:gd name="T78" fmla="*/ 340 w 2041"/>
                  <a:gd name="T79" fmla="*/ 340 h 1588"/>
                  <a:gd name="T80" fmla="*/ 453 w 2041"/>
                  <a:gd name="T81" fmla="*/ 340 h 1588"/>
                  <a:gd name="T82" fmla="*/ 453 w 2041"/>
                  <a:gd name="T83" fmla="*/ 113 h 1588"/>
                  <a:gd name="T84" fmla="*/ 680 w 2041"/>
                  <a:gd name="T85" fmla="*/ 113 h 1588"/>
                  <a:gd name="T86" fmla="*/ 680 w 2041"/>
                  <a:gd name="T87" fmla="*/ 454 h 1588"/>
                  <a:gd name="T88" fmla="*/ 907 w 2041"/>
                  <a:gd name="T89" fmla="*/ 454 h 1588"/>
                  <a:gd name="T90" fmla="*/ 907 w 2041"/>
                  <a:gd name="T91" fmla="*/ 567 h 1588"/>
                  <a:gd name="T92" fmla="*/ 1360 w 2041"/>
                  <a:gd name="T93" fmla="*/ 567 h 1588"/>
                  <a:gd name="T94" fmla="*/ 1360 w 2041"/>
                  <a:gd name="T95" fmla="*/ 454 h 1588"/>
                  <a:gd name="T96" fmla="*/ 1474 w 2041"/>
                  <a:gd name="T97" fmla="*/ 454 h 1588"/>
                  <a:gd name="T98" fmla="*/ 1474 w 2041"/>
                  <a:gd name="T99" fmla="*/ 0 h 1588"/>
                  <a:gd name="T100" fmla="*/ 1587 w 2041"/>
                  <a:gd name="T101" fmla="*/ 0 h 1588"/>
                  <a:gd name="T102" fmla="*/ 1814 w 2041"/>
                  <a:gd name="T103" fmla="*/ 0 h 1588"/>
                  <a:gd name="T104" fmla="*/ 1927 w 2041"/>
                  <a:gd name="T105" fmla="*/ 0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041" h="1588">
                    <a:moveTo>
                      <a:pt x="1927" y="0"/>
                    </a:moveTo>
                    <a:lnTo>
                      <a:pt x="1927" y="113"/>
                    </a:lnTo>
                    <a:lnTo>
                      <a:pt x="1814" y="113"/>
                    </a:lnTo>
                    <a:lnTo>
                      <a:pt x="1814" y="227"/>
                    </a:lnTo>
                    <a:lnTo>
                      <a:pt x="1927" y="227"/>
                    </a:lnTo>
                    <a:lnTo>
                      <a:pt x="1927" y="567"/>
                    </a:lnTo>
                    <a:lnTo>
                      <a:pt x="2041" y="567"/>
                    </a:lnTo>
                    <a:lnTo>
                      <a:pt x="2041" y="907"/>
                    </a:lnTo>
                    <a:lnTo>
                      <a:pt x="1360" y="907"/>
                    </a:lnTo>
                    <a:lnTo>
                      <a:pt x="1360" y="1021"/>
                    </a:lnTo>
                    <a:lnTo>
                      <a:pt x="1247" y="1021"/>
                    </a:lnTo>
                    <a:lnTo>
                      <a:pt x="1247" y="794"/>
                    </a:lnTo>
                    <a:lnTo>
                      <a:pt x="1134" y="794"/>
                    </a:lnTo>
                    <a:lnTo>
                      <a:pt x="1134" y="907"/>
                    </a:lnTo>
                    <a:lnTo>
                      <a:pt x="1020" y="907"/>
                    </a:lnTo>
                    <a:lnTo>
                      <a:pt x="1020" y="1021"/>
                    </a:lnTo>
                    <a:lnTo>
                      <a:pt x="907" y="1021"/>
                    </a:lnTo>
                    <a:lnTo>
                      <a:pt x="907" y="1134"/>
                    </a:lnTo>
                    <a:lnTo>
                      <a:pt x="793" y="1134"/>
                    </a:lnTo>
                    <a:lnTo>
                      <a:pt x="793" y="1247"/>
                    </a:lnTo>
                    <a:lnTo>
                      <a:pt x="680" y="1247"/>
                    </a:lnTo>
                    <a:lnTo>
                      <a:pt x="680" y="1588"/>
                    </a:lnTo>
                    <a:lnTo>
                      <a:pt x="453" y="1588"/>
                    </a:lnTo>
                    <a:lnTo>
                      <a:pt x="453" y="1474"/>
                    </a:lnTo>
                    <a:lnTo>
                      <a:pt x="226" y="1474"/>
                    </a:lnTo>
                    <a:lnTo>
                      <a:pt x="226" y="1247"/>
                    </a:lnTo>
                    <a:lnTo>
                      <a:pt x="113" y="1247"/>
                    </a:lnTo>
                    <a:lnTo>
                      <a:pt x="113" y="1134"/>
                    </a:lnTo>
                    <a:lnTo>
                      <a:pt x="0" y="1134"/>
                    </a:lnTo>
                    <a:lnTo>
                      <a:pt x="0" y="1021"/>
                    </a:lnTo>
                    <a:lnTo>
                      <a:pt x="113" y="1021"/>
                    </a:lnTo>
                    <a:lnTo>
                      <a:pt x="113" y="907"/>
                    </a:lnTo>
                    <a:lnTo>
                      <a:pt x="226" y="907"/>
                    </a:lnTo>
                    <a:lnTo>
                      <a:pt x="226" y="794"/>
                    </a:lnTo>
                    <a:lnTo>
                      <a:pt x="113" y="794"/>
                    </a:lnTo>
                    <a:lnTo>
                      <a:pt x="113" y="567"/>
                    </a:lnTo>
                    <a:lnTo>
                      <a:pt x="226" y="567"/>
                    </a:lnTo>
                    <a:lnTo>
                      <a:pt x="226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453" y="340"/>
                    </a:lnTo>
                    <a:lnTo>
                      <a:pt x="453" y="113"/>
                    </a:lnTo>
                    <a:lnTo>
                      <a:pt x="680" y="113"/>
                    </a:lnTo>
                    <a:lnTo>
                      <a:pt x="680" y="454"/>
                    </a:lnTo>
                    <a:lnTo>
                      <a:pt x="907" y="454"/>
                    </a:lnTo>
                    <a:lnTo>
                      <a:pt x="907" y="567"/>
                    </a:lnTo>
                    <a:lnTo>
                      <a:pt x="1360" y="567"/>
                    </a:lnTo>
                    <a:lnTo>
                      <a:pt x="1360" y="454"/>
                    </a:lnTo>
                    <a:lnTo>
                      <a:pt x="1474" y="454"/>
                    </a:lnTo>
                    <a:lnTo>
                      <a:pt x="1474" y="0"/>
                    </a:lnTo>
                    <a:lnTo>
                      <a:pt x="1587" y="0"/>
                    </a:lnTo>
                    <a:lnTo>
                      <a:pt x="1814" y="0"/>
                    </a:lnTo>
                    <a:lnTo>
                      <a:pt x="19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4" name="Freeform 196"/>
              <p:cNvSpPr>
                <a:spLocks/>
              </p:cNvSpPr>
              <p:nvPr/>
            </p:nvSpPr>
            <p:spPr bwMode="auto">
              <a:xfrm>
                <a:off x="2684" y="2444"/>
                <a:ext cx="567" cy="454"/>
              </a:xfrm>
              <a:custGeom>
                <a:avLst/>
                <a:gdLst>
                  <a:gd name="T0" fmla="*/ 113 w 567"/>
                  <a:gd name="T1" fmla="*/ 341 h 454"/>
                  <a:gd name="T2" fmla="*/ 113 w 567"/>
                  <a:gd name="T3" fmla="*/ 454 h 454"/>
                  <a:gd name="T4" fmla="*/ 340 w 567"/>
                  <a:gd name="T5" fmla="*/ 454 h 454"/>
                  <a:gd name="T6" fmla="*/ 340 w 567"/>
                  <a:gd name="T7" fmla="*/ 341 h 454"/>
                  <a:gd name="T8" fmla="*/ 567 w 567"/>
                  <a:gd name="T9" fmla="*/ 341 h 454"/>
                  <a:gd name="T10" fmla="*/ 567 w 567"/>
                  <a:gd name="T11" fmla="*/ 0 h 454"/>
                  <a:gd name="T12" fmla="*/ 340 w 567"/>
                  <a:gd name="T13" fmla="*/ 0 h 454"/>
                  <a:gd name="T14" fmla="*/ 340 w 567"/>
                  <a:gd name="T15" fmla="*/ 227 h 454"/>
                  <a:gd name="T16" fmla="*/ 113 w 567"/>
                  <a:gd name="T17" fmla="*/ 227 h 454"/>
                  <a:gd name="T18" fmla="*/ 113 w 567"/>
                  <a:gd name="T19" fmla="*/ 114 h 454"/>
                  <a:gd name="T20" fmla="*/ 0 w 567"/>
                  <a:gd name="T21" fmla="*/ 114 h 454"/>
                  <a:gd name="T22" fmla="*/ 0 w 567"/>
                  <a:gd name="T23" fmla="*/ 341 h 454"/>
                  <a:gd name="T24" fmla="*/ 113 w 567"/>
                  <a:gd name="T25" fmla="*/ 341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454">
                    <a:moveTo>
                      <a:pt x="113" y="341"/>
                    </a:moveTo>
                    <a:lnTo>
                      <a:pt x="113" y="454"/>
                    </a:lnTo>
                    <a:lnTo>
                      <a:pt x="340" y="454"/>
                    </a:lnTo>
                    <a:lnTo>
                      <a:pt x="340" y="341"/>
                    </a:lnTo>
                    <a:lnTo>
                      <a:pt x="567" y="341"/>
                    </a:lnTo>
                    <a:lnTo>
                      <a:pt x="567" y="0"/>
                    </a:lnTo>
                    <a:lnTo>
                      <a:pt x="340" y="0"/>
                    </a:lnTo>
                    <a:lnTo>
                      <a:pt x="340" y="227"/>
                    </a:lnTo>
                    <a:lnTo>
                      <a:pt x="113" y="227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113" y="34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5" name="Freeform 197"/>
              <p:cNvSpPr>
                <a:spLocks/>
              </p:cNvSpPr>
              <p:nvPr/>
            </p:nvSpPr>
            <p:spPr bwMode="auto">
              <a:xfrm>
                <a:off x="2570" y="2558"/>
                <a:ext cx="227" cy="340"/>
              </a:xfrm>
              <a:custGeom>
                <a:avLst/>
                <a:gdLst>
                  <a:gd name="T0" fmla="*/ 114 w 227"/>
                  <a:gd name="T1" fmla="*/ 0 h 340"/>
                  <a:gd name="T2" fmla="*/ 0 w 227"/>
                  <a:gd name="T3" fmla="*/ 0 h 340"/>
                  <a:gd name="T4" fmla="*/ 0 w 227"/>
                  <a:gd name="T5" fmla="*/ 340 h 340"/>
                  <a:gd name="T6" fmla="*/ 227 w 227"/>
                  <a:gd name="T7" fmla="*/ 340 h 340"/>
                  <a:gd name="T8" fmla="*/ 227 w 227"/>
                  <a:gd name="T9" fmla="*/ 227 h 340"/>
                  <a:gd name="T10" fmla="*/ 114 w 227"/>
                  <a:gd name="T11" fmla="*/ 227 h 340"/>
                  <a:gd name="T12" fmla="*/ 114 w 227"/>
                  <a:gd name="T13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7" h="340">
                    <a:moveTo>
                      <a:pt x="114" y="0"/>
                    </a:moveTo>
                    <a:lnTo>
                      <a:pt x="0" y="0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6" name="Freeform 198"/>
              <p:cNvSpPr>
                <a:spLocks/>
              </p:cNvSpPr>
              <p:nvPr/>
            </p:nvSpPr>
            <p:spPr bwMode="auto">
              <a:xfrm>
                <a:off x="2344" y="2444"/>
                <a:ext cx="226" cy="567"/>
              </a:xfrm>
              <a:custGeom>
                <a:avLst/>
                <a:gdLst>
                  <a:gd name="T0" fmla="*/ 226 w 226"/>
                  <a:gd name="T1" fmla="*/ 0 h 567"/>
                  <a:gd name="T2" fmla="*/ 226 w 226"/>
                  <a:gd name="T3" fmla="*/ 567 h 567"/>
                  <a:gd name="T4" fmla="*/ 113 w 226"/>
                  <a:gd name="T5" fmla="*/ 567 h 567"/>
                  <a:gd name="T6" fmla="*/ 113 w 226"/>
                  <a:gd name="T7" fmla="*/ 454 h 567"/>
                  <a:gd name="T8" fmla="*/ 0 w 226"/>
                  <a:gd name="T9" fmla="*/ 454 h 567"/>
                  <a:gd name="T10" fmla="*/ 0 w 226"/>
                  <a:gd name="T11" fmla="*/ 114 h 567"/>
                  <a:gd name="T12" fmla="*/ 113 w 226"/>
                  <a:gd name="T13" fmla="*/ 114 h 567"/>
                  <a:gd name="T14" fmla="*/ 113 w 226"/>
                  <a:gd name="T15" fmla="*/ 0 h 567"/>
                  <a:gd name="T16" fmla="*/ 226 w 226"/>
                  <a:gd name="T17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26" h="567">
                    <a:moveTo>
                      <a:pt x="226" y="0"/>
                    </a:moveTo>
                    <a:lnTo>
                      <a:pt x="226" y="567"/>
                    </a:lnTo>
                    <a:lnTo>
                      <a:pt x="113" y="567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226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7" name="Freeform 199"/>
              <p:cNvSpPr>
                <a:spLocks/>
              </p:cNvSpPr>
              <p:nvPr/>
            </p:nvSpPr>
            <p:spPr bwMode="auto">
              <a:xfrm>
                <a:off x="2003" y="2558"/>
                <a:ext cx="341" cy="340"/>
              </a:xfrm>
              <a:custGeom>
                <a:avLst/>
                <a:gdLst>
                  <a:gd name="T0" fmla="*/ 341 w 341"/>
                  <a:gd name="T1" fmla="*/ 0 h 340"/>
                  <a:gd name="T2" fmla="*/ 114 w 341"/>
                  <a:gd name="T3" fmla="*/ 0 h 340"/>
                  <a:gd name="T4" fmla="*/ 114 w 341"/>
                  <a:gd name="T5" fmla="*/ 113 h 340"/>
                  <a:gd name="T6" fmla="*/ 0 w 341"/>
                  <a:gd name="T7" fmla="*/ 113 h 340"/>
                  <a:gd name="T8" fmla="*/ 0 w 341"/>
                  <a:gd name="T9" fmla="*/ 227 h 340"/>
                  <a:gd name="T10" fmla="*/ 227 w 341"/>
                  <a:gd name="T11" fmla="*/ 227 h 340"/>
                  <a:gd name="T12" fmla="*/ 227 w 341"/>
                  <a:gd name="T13" fmla="*/ 340 h 340"/>
                  <a:gd name="T14" fmla="*/ 341 w 341"/>
                  <a:gd name="T15" fmla="*/ 340 h 340"/>
                  <a:gd name="T16" fmla="*/ 341 w 341"/>
                  <a:gd name="T17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41" h="340">
                    <a:moveTo>
                      <a:pt x="341" y="0"/>
                    </a:moveTo>
                    <a:lnTo>
                      <a:pt x="114" y="0"/>
                    </a:lnTo>
                    <a:lnTo>
                      <a:pt x="114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340"/>
                    </a:lnTo>
                    <a:lnTo>
                      <a:pt x="341" y="340"/>
                    </a:lnTo>
                    <a:lnTo>
                      <a:pt x="341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8" name="Freeform 200"/>
              <p:cNvSpPr>
                <a:spLocks/>
              </p:cNvSpPr>
              <p:nvPr/>
            </p:nvSpPr>
            <p:spPr bwMode="auto">
              <a:xfrm>
                <a:off x="2797" y="2444"/>
                <a:ext cx="227" cy="227"/>
              </a:xfrm>
              <a:custGeom>
                <a:avLst/>
                <a:gdLst>
                  <a:gd name="T0" fmla="*/ 227 w 227"/>
                  <a:gd name="T1" fmla="*/ 0 h 227"/>
                  <a:gd name="T2" fmla="*/ 0 w 227"/>
                  <a:gd name="T3" fmla="*/ 0 h 227"/>
                  <a:gd name="T4" fmla="*/ 0 w 227"/>
                  <a:gd name="T5" fmla="*/ 227 h 227"/>
                  <a:gd name="T6" fmla="*/ 227 w 227"/>
                  <a:gd name="T7" fmla="*/ 227 h 227"/>
                  <a:gd name="T8" fmla="*/ 227 w 227"/>
                  <a:gd name="T9" fmla="*/ 0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227">
                    <a:moveTo>
                      <a:pt x="227" y="0"/>
                    </a:moveTo>
                    <a:lnTo>
                      <a:pt x="0" y="0"/>
                    </a:lnTo>
                    <a:lnTo>
                      <a:pt x="0" y="227"/>
                    </a:lnTo>
                    <a:lnTo>
                      <a:pt x="227" y="227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09" name="Freeform 201"/>
              <p:cNvSpPr>
                <a:spLocks/>
              </p:cNvSpPr>
              <p:nvPr/>
            </p:nvSpPr>
            <p:spPr bwMode="auto">
              <a:xfrm>
                <a:off x="3251" y="2331"/>
                <a:ext cx="453" cy="340"/>
              </a:xfrm>
              <a:custGeom>
                <a:avLst/>
                <a:gdLst>
                  <a:gd name="T0" fmla="*/ 0 w 453"/>
                  <a:gd name="T1" fmla="*/ 340 h 340"/>
                  <a:gd name="T2" fmla="*/ 453 w 453"/>
                  <a:gd name="T3" fmla="*/ 340 h 340"/>
                  <a:gd name="T4" fmla="*/ 453 w 453"/>
                  <a:gd name="T5" fmla="*/ 227 h 340"/>
                  <a:gd name="T6" fmla="*/ 340 w 453"/>
                  <a:gd name="T7" fmla="*/ 227 h 340"/>
                  <a:gd name="T8" fmla="*/ 340 w 453"/>
                  <a:gd name="T9" fmla="*/ 0 h 340"/>
                  <a:gd name="T10" fmla="*/ 227 w 453"/>
                  <a:gd name="T11" fmla="*/ 0 h 340"/>
                  <a:gd name="T12" fmla="*/ 227 w 453"/>
                  <a:gd name="T13" fmla="*/ 113 h 340"/>
                  <a:gd name="T14" fmla="*/ 113 w 453"/>
                  <a:gd name="T15" fmla="*/ 113 h 340"/>
                  <a:gd name="T16" fmla="*/ 113 w 453"/>
                  <a:gd name="T17" fmla="*/ 227 h 340"/>
                  <a:gd name="T18" fmla="*/ 0 w 453"/>
                  <a:gd name="T19" fmla="*/ 227 h 340"/>
                  <a:gd name="T20" fmla="*/ 0 w 453"/>
                  <a:gd name="T21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53" h="340">
                    <a:moveTo>
                      <a:pt x="0" y="340"/>
                    </a:moveTo>
                    <a:lnTo>
                      <a:pt x="453" y="340"/>
                    </a:lnTo>
                    <a:lnTo>
                      <a:pt x="453" y="227"/>
                    </a:lnTo>
                    <a:lnTo>
                      <a:pt x="340" y="227"/>
                    </a:lnTo>
                    <a:lnTo>
                      <a:pt x="34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113" y="113"/>
                    </a:lnTo>
                    <a:lnTo>
                      <a:pt x="113" y="227"/>
                    </a:lnTo>
                    <a:lnTo>
                      <a:pt x="0" y="227"/>
                    </a:lnTo>
                    <a:lnTo>
                      <a:pt x="0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10" name="Freeform 202"/>
              <p:cNvSpPr>
                <a:spLocks/>
              </p:cNvSpPr>
              <p:nvPr/>
            </p:nvSpPr>
            <p:spPr bwMode="auto">
              <a:xfrm>
                <a:off x="2911" y="2104"/>
                <a:ext cx="567" cy="454"/>
              </a:xfrm>
              <a:custGeom>
                <a:avLst/>
                <a:gdLst>
                  <a:gd name="T0" fmla="*/ 567 w 567"/>
                  <a:gd name="T1" fmla="*/ 340 h 454"/>
                  <a:gd name="T2" fmla="*/ 567 w 567"/>
                  <a:gd name="T3" fmla="*/ 0 h 454"/>
                  <a:gd name="T4" fmla="*/ 340 w 567"/>
                  <a:gd name="T5" fmla="*/ 0 h 454"/>
                  <a:gd name="T6" fmla="*/ 340 w 567"/>
                  <a:gd name="T7" fmla="*/ 114 h 454"/>
                  <a:gd name="T8" fmla="*/ 0 w 567"/>
                  <a:gd name="T9" fmla="*/ 114 h 454"/>
                  <a:gd name="T10" fmla="*/ 0 w 567"/>
                  <a:gd name="T11" fmla="*/ 340 h 454"/>
                  <a:gd name="T12" fmla="*/ 340 w 567"/>
                  <a:gd name="T13" fmla="*/ 340 h 454"/>
                  <a:gd name="T14" fmla="*/ 340 w 567"/>
                  <a:gd name="T15" fmla="*/ 454 h 454"/>
                  <a:gd name="T16" fmla="*/ 453 w 567"/>
                  <a:gd name="T17" fmla="*/ 454 h 454"/>
                  <a:gd name="T18" fmla="*/ 453 w 567"/>
                  <a:gd name="T19" fmla="*/ 340 h 454"/>
                  <a:gd name="T20" fmla="*/ 567 w 567"/>
                  <a:gd name="T21" fmla="*/ 34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67" h="454">
                    <a:moveTo>
                      <a:pt x="567" y="340"/>
                    </a:moveTo>
                    <a:lnTo>
                      <a:pt x="567" y="0"/>
                    </a:lnTo>
                    <a:lnTo>
                      <a:pt x="340" y="0"/>
                    </a:lnTo>
                    <a:lnTo>
                      <a:pt x="340" y="114"/>
                    </a:lnTo>
                    <a:lnTo>
                      <a:pt x="0" y="114"/>
                    </a:lnTo>
                    <a:lnTo>
                      <a:pt x="0" y="340"/>
                    </a:lnTo>
                    <a:lnTo>
                      <a:pt x="340" y="340"/>
                    </a:lnTo>
                    <a:lnTo>
                      <a:pt x="340" y="454"/>
                    </a:lnTo>
                    <a:lnTo>
                      <a:pt x="453" y="454"/>
                    </a:lnTo>
                    <a:lnTo>
                      <a:pt x="453" y="340"/>
                    </a:lnTo>
                    <a:lnTo>
                      <a:pt x="567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12" name="Freeform 204"/>
              <p:cNvSpPr>
                <a:spLocks/>
              </p:cNvSpPr>
              <p:nvPr/>
            </p:nvSpPr>
            <p:spPr bwMode="auto">
              <a:xfrm>
                <a:off x="3024" y="2785"/>
                <a:ext cx="340" cy="340"/>
              </a:xfrm>
              <a:custGeom>
                <a:avLst/>
                <a:gdLst>
                  <a:gd name="T0" fmla="*/ 340 w 340"/>
                  <a:gd name="T1" fmla="*/ 0 h 340"/>
                  <a:gd name="T2" fmla="*/ 0 w 340"/>
                  <a:gd name="T3" fmla="*/ 0 h 340"/>
                  <a:gd name="T4" fmla="*/ 0 w 340"/>
                  <a:gd name="T5" fmla="*/ 113 h 340"/>
                  <a:gd name="T6" fmla="*/ 113 w 340"/>
                  <a:gd name="T7" fmla="*/ 113 h 340"/>
                  <a:gd name="T8" fmla="*/ 113 w 340"/>
                  <a:gd name="T9" fmla="*/ 226 h 340"/>
                  <a:gd name="T10" fmla="*/ 0 w 340"/>
                  <a:gd name="T11" fmla="*/ 226 h 340"/>
                  <a:gd name="T12" fmla="*/ 0 w 340"/>
                  <a:gd name="T13" fmla="*/ 340 h 340"/>
                  <a:gd name="T14" fmla="*/ 227 w 340"/>
                  <a:gd name="T15" fmla="*/ 340 h 340"/>
                  <a:gd name="T16" fmla="*/ 227 w 340"/>
                  <a:gd name="T17" fmla="*/ 226 h 340"/>
                  <a:gd name="T18" fmla="*/ 340 w 340"/>
                  <a:gd name="T19" fmla="*/ 226 h 340"/>
                  <a:gd name="T20" fmla="*/ 340 w 340"/>
                  <a:gd name="T21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40" h="340">
                    <a:moveTo>
                      <a:pt x="340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226"/>
                    </a:lnTo>
                    <a:lnTo>
                      <a:pt x="0" y="226"/>
                    </a:lnTo>
                    <a:lnTo>
                      <a:pt x="0" y="340"/>
                    </a:lnTo>
                    <a:lnTo>
                      <a:pt x="227" y="340"/>
                    </a:lnTo>
                    <a:lnTo>
                      <a:pt x="227" y="226"/>
                    </a:lnTo>
                    <a:lnTo>
                      <a:pt x="340" y="226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13" name="Freeform 205"/>
              <p:cNvSpPr>
                <a:spLocks/>
              </p:cNvSpPr>
              <p:nvPr/>
            </p:nvSpPr>
            <p:spPr bwMode="auto">
              <a:xfrm>
                <a:off x="3137" y="2104"/>
                <a:ext cx="1134" cy="1474"/>
              </a:xfrm>
              <a:custGeom>
                <a:avLst/>
                <a:gdLst>
                  <a:gd name="T0" fmla="*/ 1134 w 1134"/>
                  <a:gd name="T1" fmla="*/ 114 h 1474"/>
                  <a:gd name="T2" fmla="*/ 1021 w 1134"/>
                  <a:gd name="T3" fmla="*/ 114 h 1474"/>
                  <a:gd name="T4" fmla="*/ 1021 w 1134"/>
                  <a:gd name="T5" fmla="*/ 0 h 1474"/>
                  <a:gd name="T6" fmla="*/ 681 w 1134"/>
                  <a:gd name="T7" fmla="*/ 0 h 1474"/>
                  <a:gd name="T8" fmla="*/ 681 w 1134"/>
                  <a:gd name="T9" fmla="*/ 114 h 1474"/>
                  <a:gd name="T10" fmla="*/ 567 w 1134"/>
                  <a:gd name="T11" fmla="*/ 114 h 1474"/>
                  <a:gd name="T12" fmla="*/ 567 w 1134"/>
                  <a:gd name="T13" fmla="*/ 227 h 1474"/>
                  <a:gd name="T14" fmla="*/ 454 w 1134"/>
                  <a:gd name="T15" fmla="*/ 227 h 1474"/>
                  <a:gd name="T16" fmla="*/ 454 w 1134"/>
                  <a:gd name="T17" fmla="*/ 454 h 1474"/>
                  <a:gd name="T18" fmla="*/ 567 w 1134"/>
                  <a:gd name="T19" fmla="*/ 454 h 1474"/>
                  <a:gd name="T20" fmla="*/ 567 w 1134"/>
                  <a:gd name="T21" fmla="*/ 567 h 1474"/>
                  <a:gd name="T22" fmla="*/ 114 w 1134"/>
                  <a:gd name="T23" fmla="*/ 567 h 1474"/>
                  <a:gd name="T24" fmla="*/ 114 w 1134"/>
                  <a:gd name="T25" fmla="*/ 681 h 1474"/>
                  <a:gd name="T26" fmla="*/ 227 w 1134"/>
                  <a:gd name="T27" fmla="*/ 681 h 1474"/>
                  <a:gd name="T28" fmla="*/ 227 w 1134"/>
                  <a:gd name="T29" fmla="*/ 907 h 1474"/>
                  <a:gd name="T30" fmla="*/ 114 w 1134"/>
                  <a:gd name="T31" fmla="*/ 907 h 1474"/>
                  <a:gd name="T32" fmla="*/ 114 w 1134"/>
                  <a:gd name="T33" fmla="*/ 1021 h 1474"/>
                  <a:gd name="T34" fmla="*/ 0 w 1134"/>
                  <a:gd name="T35" fmla="*/ 1021 h 1474"/>
                  <a:gd name="T36" fmla="*/ 0 w 1134"/>
                  <a:gd name="T37" fmla="*/ 1361 h 1474"/>
                  <a:gd name="T38" fmla="*/ 114 w 1134"/>
                  <a:gd name="T39" fmla="*/ 1361 h 1474"/>
                  <a:gd name="T40" fmla="*/ 114 w 1134"/>
                  <a:gd name="T41" fmla="*/ 1474 h 1474"/>
                  <a:gd name="T42" fmla="*/ 454 w 1134"/>
                  <a:gd name="T43" fmla="*/ 1474 h 1474"/>
                  <a:gd name="T44" fmla="*/ 454 w 1134"/>
                  <a:gd name="T45" fmla="*/ 1361 h 1474"/>
                  <a:gd name="T46" fmla="*/ 567 w 1134"/>
                  <a:gd name="T47" fmla="*/ 1361 h 1474"/>
                  <a:gd name="T48" fmla="*/ 567 w 1134"/>
                  <a:gd name="T49" fmla="*/ 1134 h 1474"/>
                  <a:gd name="T50" fmla="*/ 681 w 1134"/>
                  <a:gd name="T51" fmla="*/ 1134 h 1474"/>
                  <a:gd name="T52" fmla="*/ 681 w 1134"/>
                  <a:gd name="T53" fmla="*/ 1021 h 1474"/>
                  <a:gd name="T54" fmla="*/ 794 w 1134"/>
                  <a:gd name="T55" fmla="*/ 1021 h 1474"/>
                  <a:gd name="T56" fmla="*/ 794 w 1134"/>
                  <a:gd name="T57" fmla="*/ 907 h 1474"/>
                  <a:gd name="T58" fmla="*/ 681 w 1134"/>
                  <a:gd name="T59" fmla="*/ 907 h 1474"/>
                  <a:gd name="T60" fmla="*/ 681 w 1134"/>
                  <a:gd name="T61" fmla="*/ 794 h 1474"/>
                  <a:gd name="T62" fmla="*/ 794 w 1134"/>
                  <a:gd name="T63" fmla="*/ 794 h 1474"/>
                  <a:gd name="T64" fmla="*/ 794 w 1134"/>
                  <a:gd name="T65" fmla="*/ 681 h 1474"/>
                  <a:gd name="T66" fmla="*/ 908 w 1134"/>
                  <a:gd name="T67" fmla="*/ 681 h 1474"/>
                  <a:gd name="T68" fmla="*/ 908 w 1134"/>
                  <a:gd name="T69" fmla="*/ 567 h 1474"/>
                  <a:gd name="T70" fmla="*/ 1021 w 1134"/>
                  <a:gd name="T71" fmla="*/ 567 h 1474"/>
                  <a:gd name="T72" fmla="*/ 1021 w 1134"/>
                  <a:gd name="T73" fmla="*/ 340 h 1474"/>
                  <a:gd name="T74" fmla="*/ 1134 w 1134"/>
                  <a:gd name="T75" fmla="*/ 340 h 1474"/>
                  <a:gd name="T76" fmla="*/ 1134 w 1134"/>
                  <a:gd name="T77" fmla="*/ 114 h 14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134" h="1474">
                    <a:moveTo>
                      <a:pt x="1134" y="114"/>
                    </a:moveTo>
                    <a:lnTo>
                      <a:pt x="1021" y="114"/>
                    </a:lnTo>
                    <a:lnTo>
                      <a:pt x="1021" y="0"/>
                    </a:lnTo>
                    <a:lnTo>
                      <a:pt x="681" y="0"/>
                    </a:lnTo>
                    <a:lnTo>
                      <a:pt x="681" y="114"/>
                    </a:lnTo>
                    <a:lnTo>
                      <a:pt x="567" y="114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454"/>
                    </a:lnTo>
                    <a:lnTo>
                      <a:pt x="567" y="454"/>
                    </a:lnTo>
                    <a:lnTo>
                      <a:pt x="567" y="567"/>
                    </a:lnTo>
                    <a:lnTo>
                      <a:pt x="114" y="567"/>
                    </a:lnTo>
                    <a:lnTo>
                      <a:pt x="114" y="681"/>
                    </a:lnTo>
                    <a:lnTo>
                      <a:pt x="227" y="681"/>
                    </a:lnTo>
                    <a:lnTo>
                      <a:pt x="227" y="907"/>
                    </a:lnTo>
                    <a:lnTo>
                      <a:pt x="114" y="907"/>
                    </a:lnTo>
                    <a:lnTo>
                      <a:pt x="114" y="1021"/>
                    </a:lnTo>
                    <a:lnTo>
                      <a:pt x="0" y="1021"/>
                    </a:lnTo>
                    <a:lnTo>
                      <a:pt x="0" y="1361"/>
                    </a:lnTo>
                    <a:lnTo>
                      <a:pt x="114" y="1361"/>
                    </a:lnTo>
                    <a:lnTo>
                      <a:pt x="114" y="1474"/>
                    </a:lnTo>
                    <a:lnTo>
                      <a:pt x="454" y="1474"/>
                    </a:lnTo>
                    <a:lnTo>
                      <a:pt x="454" y="1361"/>
                    </a:lnTo>
                    <a:lnTo>
                      <a:pt x="567" y="1361"/>
                    </a:lnTo>
                    <a:lnTo>
                      <a:pt x="567" y="1134"/>
                    </a:lnTo>
                    <a:lnTo>
                      <a:pt x="681" y="1134"/>
                    </a:lnTo>
                    <a:lnTo>
                      <a:pt x="681" y="1021"/>
                    </a:lnTo>
                    <a:lnTo>
                      <a:pt x="794" y="1021"/>
                    </a:lnTo>
                    <a:lnTo>
                      <a:pt x="794" y="907"/>
                    </a:lnTo>
                    <a:lnTo>
                      <a:pt x="681" y="907"/>
                    </a:lnTo>
                    <a:lnTo>
                      <a:pt x="681" y="794"/>
                    </a:lnTo>
                    <a:lnTo>
                      <a:pt x="794" y="794"/>
                    </a:lnTo>
                    <a:lnTo>
                      <a:pt x="794" y="681"/>
                    </a:lnTo>
                    <a:lnTo>
                      <a:pt x="908" y="681"/>
                    </a:lnTo>
                    <a:lnTo>
                      <a:pt x="908" y="567"/>
                    </a:lnTo>
                    <a:lnTo>
                      <a:pt x="1021" y="567"/>
                    </a:lnTo>
                    <a:lnTo>
                      <a:pt x="1021" y="340"/>
                    </a:lnTo>
                    <a:lnTo>
                      <a:pt x="1134" y="340"/>
                    </a:lnTo>
                    <a:lnTo>
                      <a:pt x="1134" y="114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14" name="Freeform 206"/>
              <p:cNvSpPr>
                <a:spLocks/>
              </p:cNvSpPr>
              <p:nvPr/>
            </p:nvSpPr>
            <p:spPr bwMode="auto">
              <a:xfrm>
                <a:off x="1777" y="2671"/>
                <a:ext cx="907" cy="794"/>
              </a:xfrm>
              <a:custGeom>
                <a:avLst/>
                <a:gdLst>
                  <a:gd name="T0" fmla="*/ 907 w 907"/>
                  <a:gd name="T1" fmla="*/ 227 h 794"/>
                  <a:gd name="T2" fmla="*/ 907 w 907"/>
                  <a:gd name="T3" fmla="*/ 681 h 794"/>
                  <a:gd name="T4" fmla="*/ 793 w 907"/>
                  <a:gd name="T5" fmla="*/ 681 h 794"/>
                  <a:gd name="T6" fmla="*/ 793 w 907"/>
                  <a:gd name="T7" fmla="*/ 794 h 794"/>
                  <a:gd name="T8" fmla="*/ 340 w 907"/>
                  <a:gd name="T9" fmla="*/ 794 h 794"/>
                  <a:gd name="T10" fmla="*/ 340 w 907"/>
                  <a:gd name="T11" fmla="*/ 681 h 794"/>
                  <a:gd name="T12" fmla="*/ 113 w 907"/>
                  <a:gd name="T13" fmla="*/ 681 h 794"/>
                  <a:gd name="T14" fmla="*/ 113 w 907"/>
                  <a:gd name="T15" fmla="*/ 340 h 794"/>
                  <a:gd name="T16" fmla="*/ 0 w 907"/>
                  <a:gd name="T17" fmla="*/ 340 h 794"/>
                  <a:gd name="T18" fmla="*/ 0 w 907"/>
                  <a:gd name="T19" fmla="*/ 114 h 794"/>
                  <a:gd name="T20" fmla="*/ 113 w 907"/>
                  <a:gd name="T21" fmla="*/ 114 h 794"/>
                  <a:gd name="T22" fmla="*/ 113 w 907"/>
                  <a:gd name="T23" fmla="*/ 0 h 794"/>
                  <a:gd name="T24" fmla="*/ 226 w 907"/>
                  <a:gd name="T25" fmla="*/ 0 h 794"/>
                  <a:gd name="T26" fmla="*/ 226 w 907"/>
                  <a:gd name="T27" fmla="*/ 114 h 794"/>
                  <a:gd name="T28" fmla="*/ 453 w 907"/>
                  <a:gd name="T29" fmla="*/ 114 h 794"/>
                  <a:gd name="T30" fmla="*/ 453 w 907"/>
                  <a:gd name="T31" fmla="*/ 227 h 794"/>
                  <a:gd name="T32" fmla="*/ 680 w 907"/>
                  <a:gd name="T33" fmla="*/ 227 h 794"/>
                  <a:gd name="T34" fmla="*/ 680 w 907"/>
                  <a:gd name="T35" fmla="*/ 340 h 794"/>
                  <a:gd name="T36" fmla="*/ 793 w 907"/>
                  <a:gd name="T37" fmla="*/ 340 h 794"/>
                  <a:gd name="T38" fmla="*/ 793 w 907"/>
                  <a:gd name="T39" fmla="*/ 227 h 794"/>
                  <a:gd name="T40" fmla="*/ 907 w 907"/>
                  <a:gd name="T41" fmla="*/ 227 h 7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7" h="794">
                    <a:moveTo>
                      <a:pt x="907" y="227"/>
                    </a:moveTo>
                    <a:lnTo>
                      <a:pt x="907" y="681"/>
                    </a:lnTo>
                    <a:lnTo>
                      <a:pt x="793" y="681"/>
                    </a:lnTo>
                    <a:lnTo>
                      <a:pt x="793" y="794"/>
                    </a:lnTo>
                    <a:lnTo>
                      <a:pt x="340" y="794"/>
                    </a:lnTo>
                    <a:lnTo>
                      <a:pt x="340" y="681"/>
                    </a:lnTo>
                    <a:lnTo>
                      <a:pt x="113" y="681"/>
                    </a:lnTo>
                    <a:lnTo>
                      <a:pt x="113" y="340"/>
                    </a:lnTo>
                    <a:lnTo>
                      <a:pt x="0" y="340"/>
                    </a:lnTo>
                    <a:lnTo>
                      <a:pt x="0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226" y="0"/>
                    </a:lnTo>
                    <a:lnTo>
                      <a:pt x="226" y="114"/>
                    </a:lnTo>
                    <a:lnTo>
                      <a:pt x="453" y="114"/>
                    </a:lnTo>
                    <a:lnTo>
                      <a:pt x="453" y="227"/>
                    </a:lnTo>
                    <a:lnTo>
                      <a:pt x="680" y="227"/>
                    </a:lnTo>
                    <a:lnTo>
                      <a:pt x="680" y="340"/>
                    </a:lnTo>
                    <a:lnTo>
                      <a:pt x="793" y="340"/>
                    </a:lnTo>
                    <a:lnTo>
                      <a:pt x="793" y="227"/>
                    </a:lnTo>
                    <a:lnTo>
                      <a:pt x="907" y="227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15" name="Freeform 207"/>
              <p:cNvSpPr>
                <a:spLocks/>
              </p:cNvSpPr>
              <p:nvPr/>
            </p:nvSpPr>
            <p:spPr bwMode="auto">
              <a:xfrm>
                <a:off x="1436" y="1651"/>
                <a:ext cx="1248" cy="1360"/>
              </a:xfrm>
              <a:custGeom>
                <a:avLst/>
                <a:gdLst>
                  <a:gd name="T0" fmla="*/ 1248 w 1248"/>
                  <a:gd name="T1" fmla="*/ 793 h 1360"/>
                  <a:gd name="T2" fmla="*/ 1021 w 1248"/>
                  <a:gd name="T3" fmla="*/ 793 h 1360"/>
                  <a:gd name="T4" fmla="*/ 1021 w 1248"/>
                  <a:gd name="T5" fmla="*/ 907 h 1360"/>
                  <a:gd name="T6" fmla="*/ 681 w 1248"/>
                  <a:gd name="T7" fmla="*/ 907 h 1360"/>
                  <a:gd name="T8" fmla="*/ 681 w 1248"/>
                  <a:gd name="T9" fmla="*/ 1020 h 1360"/>
                  <a:gd name="T10" fmla="*/ 454 w 1248"/>
                  <a:gd name="T11" fmla="*/ 1020 h 1360"/>
                  <a:gd name="T12" fmla="*/ 454 w 1248"/>
                  <a:gd name="T13" fmla="*/ 1134 h 1360"/>
                  <a:gd name="T14" fmla="*/ 341 w 1248"/>
                  <a:gd name="T15" fmla="*/ 1134 h 1360"/>
                  <a:gd name="T16" fmla="*/ 341 w 1248"/>
                  <a:gd name="T17" fmla="*/ 1360 h 1360"/>
                  <a:gd name="T18" fmla="*/ 0 w 1248"/>
                  <a:gd name="T19" fmla="*/ 1360 h 1360"/>
                  <a:gd name="T20" fmla="*/ 0 w 1248"/>
                  <a:gd name="T21" fmla="*/ 1020 h 1360"/>
                  <a:gd name="T22" fmla="*/ 114 w 1248"/>
                  <a:gd name="T23" fmla="*/ 1020 h 1360"/>
                  <a:gd name="T24" fmla="*/ 114 w 1248"/>
                  <a:gd name="T25" fmla="*/ 907 h 1360"/>
                  <a:gd name="T26" fmla="*/ 227 w 1248"/>
                  <a:gd name="T27" fmla="*/ 907 h 1360"/>
                  <a:gd name="T28" fmla="*/ 227 w 1248"/>
                  <a:gd name="T29" fmla="*/ 793 h 1360"/>
                  <a:gd name="T30" fmla="*/ 114 w 1248"/>
                  <a:gd name="T31" fmla="*/ 793 h 1360"/>
                  <a:gd name="T32" fmla="*/ 114 w 1248"/>
                  <a:gd name="T33" fmla="*/ 680 h 1360"/>
                  <a:gd name="T34" fmla="*/ 341 w 1248"/>
                  <a:gd name="T35" fmla="*/ 680 h 1360"/>
                  <a:gd name="T36" fmla="*/ 341 w 1248"/>
                  <a:gd name="T37" fmla="*/ 567 h 1360"/>
                  <a:gd name="T38" fmla="*/ 227 w 1248"/>
                  <a:gd name="T39" fmla="*/ 567 h 1360"/>
                  <a:gd name="T40" fmla="*/ 227 w 1248"/>
                  <a:gd name="T41" fmla="*/ 453 h 1360"/>
                  <a:gd name="T42" fmla="*/ 341 w 1248"/>
                  <a:gd name="T43" fmla="*/ 453 h 1360"/>
                  <a:gd name="T44" fmla="*/ 341 w 1248"/>
                  <a:gd name="T45" fmla="*/ 340 h 1360"/>
                  <a:gd name="T46" fmla="*/ 454 w 1248"/>
                  <a:gd name="T47" fmla="*/ 340 h 1360"/>
                  <a:gd name="T48" fmla="*/ 567 w 1248"/>
                  <a:gd name="T49" fmla="*/ 340 h 1360"/>
                  <a:gd name="T50" fmla="*/ 567 w 1248"/>
                  <a:gd name="T51" fmla="*/ 226 h 1360"/>
                  <a:gd name="T52" fmla="*/ 454 w 1248"/>
                  <a:gd name="T53" fmla="*/ 226 h 1360"/>
                  <a:gd name="T54" fmla="*/ 454 w 1248"/>
                  <a:gd name="T55" fmla="*/ 113 h 1360"/>
                  <a:gd name="T56" fmla="*/ 567 w 1248"/>
                  <a:gd name="T57" fmla="*/ 113 h 1360"/>
                  <a:gd name="T58" fmla="*/ 567 w 1248"/>
                  <a:gd name="T59" fmla="*/ 0 h 1360"/>
                  <a:gd name="T60" fmla="*/ 681 w 1248"/>
                  <a:gd name="T61" fmla="*/ 0 h 1360"/>
                  <a:gd name="T62" fmla="*/ 681 w 1248"/>
                  <a:gd name="T63" fmla="*/ 113 h 1360"/>
                  <a:gd name="T64" fmla="*/ 794 w 1248"/>
                  <a:gd name="T65" fmla="*/ 113 h 1360"/>
                  <a:gd name="T66" fmla="*/ 794 w 1248"/>
                  <a:gd name="T67" fmla="*/ 226 h 1360"/>
                  <a:gd name="T68" fmla="*/ 908 w 1248"/>
                  <a:gd name="T69" fmla="*/ 226 h 1360"/>
                  <a:gd name="T70" fmla="*/ 908 w 1248"/>
                  <a:gd name="T71" fmla="*/ 113 h 1360"/>
                  <a:gd name="T72" fmla="*/ 1134 w 1248"/>
                  <a:gd name="T73" fmla="*/ 113 h 1360"/>
                  <a:gd name="T74" fmla="*/ 1134 w 1248"/>
                  <a:gd name="T75" fmla="*/ 567 h 1360"/>
                  <a:gd name="T76" fmla="*/ 1248 w 1248"/>
                  <a:gd name="T77" fmla="*/ 567 h 1360"/>
                  <a:gd name="T78" fmla="*/ 1248 w 1248"/>
                  <a:gd name="T79" fmla="*/ 793 h 1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1248" h="1360">
                    <a:moveTo>
                      <a:pt x="1248" y="793"/>
                    </a:moveTo>
                    <a:lnTo>
                      <a:pt x="1021" y="793"/>
                    </a:lnTo>
                    <a:lnTo>
                      <a:pt x="1021" y="907"/>
                    </a:lnTo>
                    <a:lnTo>
                      <a:pt x="681" y="907"/>
                    </a:lnTo>
                    <a:lnTo>
                      <a:pt x="681" y="1020"/>
                    </a:lnTo>
                    <a:lnTo>
                      <a:pt x="454" y="1020"/>
                    </a:lnTo>
                    <a:lnTo>
                      <a:pt x="454" y="1134"/>
                    </a:lnTo>
                    <a:lnTo>
                      <a:pt x="341" y="1134"/>
                    </a:lnTo>
                    <a:lnTo>
                      <a:pt x="341" y="1360"/>
                    </a:lnTo>
                    <a:lnTo>
                      <a:pt x="0" y="1360"/>
                    </a:lnTo>
                    <a:lnTo>
                      <a:pt x="0" y="1020"/>
                    </a:lnTo>
                    <a:lnTo>
                      <a:pt x="114" y="1020"/>
                    </a:lnTo>
                    <a:lnTo>
                      <a:pt x="114" y="907"/>
                    </a:lnTo>
                    <a:lnTo>
                      <a:pt x="227" y="907"/>
                    </a:lnTo>
                    <a:lnTo>
                      <a:pt x="227" y="793"/>
                    </a:lnTo>
                    <a:lnTo>
                      <a:pt x="114" y="793"/>
                    </a:lnTo>
                    <a:lnTo>
                      <a:pt x="114" y="680"/>
                    </a:lnTo>
                    <a:lnTo>
                      <a:pt x="341" y="680"/>
                    </a:lnTo>
                    <a:lnTo>
                      <a:pt x="341" y="567"/>
                    </a:lnTo>
                    <a:lnTo>
                      <a:pt x="227" y="567"/>
                    </a:lnTo>
                    <a:lnTo>
                      <a:pt x="227" y="453"/>
                    </a:lnTo>
                    <a:lnTo>
                      <a:pt x="341" y="453"/>
                    </a:lnTo>
                    <a:lnTo>
                      <a:pt x="341" y="340"/>
                    </a:lnTo>
                    <a:lnTo>
                      <a:pt x="454" y="340"/>
                    </a:lnTo>
                    <a:lnTo>
                      <a:pt x="567" y="340"/>
                    </a:lnTo>
                    <a:lnTo>
                      <a:pt x="567" y="226"/>
                    </a:lnTo>
                    <a:lnTo>
                      <a:pt x="454" y="226"/>
                    </a:lnTo>
                    <a:lnTo>
                      <a:pt x="45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681" y="0"/>
                    </a:lnTo>
                    <a:lnTo>
                      <a:pt x="681" y="113"/>
                    </a:lnTo>
                    <a:lnTo>
                      <a:pt x="794" y="113"/>
                    </a:lnTo>
                    <a:lnTo>
                      <a:pt x="794" y="226"/>
                    </a:lnTo>
                    <a:lnTo>
                      <a:pt x="908" y="226"/>
                    </a:lnTo>
                    <a:lnTo>
                      <a:pt x="908" y="113"/>
                    </a:lnTo>
                    <a:lnTo>
                      <a:pt x="1134" y="113"/>
                    </a:lnTo>
                    <a:lnTo>
                      <a:pt x="1134" y="567"/>
                    </a:lnTo>
                    <a:lnTo>
                      <a:pt x="1248" y="567"/>
                    </a:lnTo>
                    <a:lnTo>
                      <a:pt x="1248" y="79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16" name="Freeform 208"/>
              <p:cNvSpPr>
                <a:spLocks/>
              </p:cNvSpPr>
              <p:nvPr/>
            </p:nvSpPr>
            <p:spPr bwMode="auto">
              <a:xfrm>
                <a:off x="4498" y="63"/>
                <a:ext cx="681" cy="1361"/>
              </a:xfrm>
              <a:custGeom>
                <a:avLst/>
                <a:gdLst>
                  <a:gd name="T0" fmla="*/ 114 w 681"/>
                  <a:gd name="T1" fmla="*/ 0 h 1361"/>
                  <a:gd name="T2" fmla="*/ 114 w 681"/>
                  <a:gd name="T3" fmla="*/ 113 h 1361"/>
                  <a:gd name="T4" fmla="*/ 0 w 681"/>
                  <a:gd name="T5" fmla="*/ 113 h 1361"/>
                  <a:gd name="T6" fmla="*/ 0 w 681"/>
                  <a:gd name="T7" fmla="*/ 227 h 1361"/>
                  <a:gd name="T8" fmla="*/ 114 w 681"/>
                  <a:gd name="T9" fmla="*/ 227 h 1361"/>
                  <a:gd name="T10" fmla="*/ 114 w 681"/>
                  <a:gd name="T11" fmla="*/ 340 h 1361"/>
                  <a:gd name="T12" fmla="*/ 0 w 681"/>
                  <a:gd name="T13" fmla="*/ 340 h 1361"/>
                  <a:gd name="T14" fmla="*/ 0 w 681"/>
                  <a:gd name="T15" fmla="*/ 454 h 1361"/>
                  <a:gd name="T16" fmla="*/ 114 w 681"/>
                  <a:gd name="T17" fmla="*/ 454 h 1361"/>
                  <a:gd name="T18" fmla="*/ 114 w 681"/>
                  <a:gd name="T19" fmla="*/ 794 h 1361"/>
                  <a:gd name="T20" fmla="*/ 227 w 681"/>
                  <a:gd name="T21" fmla="*/ 794 h 1361"/>
                  <a:gd name="T22" fmla="*/ 227 w 681"/>
                  <a:gd name="T23" fmla="*/ 907 h 1361"/>
                  <a:gd name="T24" fmla="*/ 454 w 681"/>
                  <a:gd name="T25" fmla="*/ 907 h 1361"/>
                  <a:gd name="T26" fmla="*/ 454 w 681"/>
                  <a:gd name="T27" fmla="*/ 1021 h 1361"/>
                  <a:gd name="T28" fmla="*/ 567 w 681"/>
                  <a:gd name="T29" fmla="*/ 1021 h 1361"/>
                  <a:gd name="T30" fmla="*/ 567 w 681"/>
                  <a:gd name="T31" fmla="*/ 1361 h 1361"/>
                  <a:gd name="T32" fmla="*/ 681 w 681"/>
                  <a:gd name="T33" fmla="*/ 1361 h 1361"/>
                  <a:gd name="T34" fmla="*/ 681 w 681"/>
                  <a:gd name="T35" fmla="*/ 680 h 1361"/>
                  <a:gd name="T36" fmla="*/ 454 w 681"/>
                  <a:gd name="T37" fmla="*/ 680 h 1361"/>
                  <a:gd name="T38" fmla="*/ 454 w 681"/>
                  <a:gd name="T39" fmla="*/ 454 h 1361"/>
                  <a:gd name="T40" fmla="*/ 340 w 681"/>
                  <a:gd name="T41" fmla="*/ 454 h 1361"/>
                  <a:gd name="T42" fmla="*/ 340 w 681"/>
                  <a:gd name="T43" fmla="*/ 113 h 1361"/>
                  <a:gd name="T44" fmla="*/ 340 w 681"/>
                  <a:gd name="T45" fmla="*/ 0 h 1361"/>
                  <a:gd name="T46" fmla="*/ 114 w 681"/>
                  <a:gd name="T47" fmla="*/ 0 h 1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81" h="1361">
                    <a:moveTo>
                      <a:pt x="114" y="0"/>
                    </a:moveTo>
                    <a:lnTo>
                      <a:pt x="114" y="113"/>
                    </a:lnTo>
                    <a:lnTo>
                      <a:pt x="0" y="113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114" y="454"/>
                    </a:lnTo>
                    <a:lnTo>
                      <a:pt x="114" y="794"/>
                    </a:lnTo>
                    <a:lnTo>
                      <a:pt x="227" y="794"/>
                    </a:lnTo>
                    <a:lnTo>
                      <a:pt x="227" y="907"/>
                    </a:lnTo>
                    <a:lnTo>
                      <a:pt x="454" y="907"/>
                    </a:lnTo>
                    <a:lnTo>
                      <a:pt x="454" y="1021"/>
                    </a:lnTo>
                    <a:lnTo>
                      <a:pt x="567" y="1021"/>
                    </a:lnTo>
                    <a:lnTo>
                      <a:pt x="567" y="1361"/>
                    </a:lnTo>
                    <a:lnTo>
                      <a:pt x="681" y="1361"/>
                    </a:lnTo>
                    <a:lnTo>
                      <a:pt x="681" y="680"/>
                    </a:lnTo>
                    <a:lnTo>
                      <a:pt x="454" y="680"/>
                    </a:lnTo>
                    <a:lnTo>
                      <a:pt x="454" y="454"/>
                    </a:lnTo>
                    <a:lnTo>
                      <a:pt x="340" y="454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11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17" name="Freeform 209"/>
              <p:cNvSpPr>
                <a:spLocks/>
              </p:cNvSpPr>
              <p:nvPr/>
            </p:nvSpPr>
            <p:spPr bwMode="auto">
              <a:xfrm>
                <a:off x="4271" y="290"/>
                <a:ext cx="341" cy="453"/>
              </a:xfrm>
              <a:custGeom>
                <a:avLst/>
                <a:gdLst>
                  <a:gd name="T0" fmla="*/ 341 w 341"/>
                  <a:gd name="T1" fmla="*/ 340 h 453"/>
                  <a:gd name="T2" fmla="*/ 227 w 341"/>
                  <a:gd name="T3" fmla="*/ 340 h 453"/>
                  <a:gd name="T4" fmla="*/ 227 w 341"/>
                  <a:gd name="T5" fmla="*/ 453 h 453"/>
                  <a:gd name="T6" fmla="*/ 114 w 341"/>
                  <a:gd name="T7" fmla="*/ 453 h 453"/>
                  <a:gd name="T8" fmla="*/ 114 w 341"/>
                  <a:gd name="T9" fmla="*/ 340 h 453"/>
                  <a:gd name="T10" fmla="*/ 0 w 341"/>
                  <a:gd name="T11" fmla="*/ 340 h 453"/>
                  <a:gd name="T12" fmla="*/ 0 w 341"/>
                  <a:gd name="T13" fmla="*/ 113 h 453"/>
                  <a:gd name="T14" fmla="*/ 114 w 341"/>
                  <a:gd name="T15" fmla="*/ 113 h 453"/>
                  <a:gd name="T16" fmla="*/ 114 w 341"/>
                  <a:gd name="T17" fmla="*/ 0 h 453"/>
                  <a:gd name="T18" fmla="*/ 341 w 341"/>
                  <a:gd name="T19" fmla="*/ 0 h 453"/>
                  <a:gd name="T20" fmla="*/ 341 w 341"/>
                  <a:gd name="T21" fmla="*/ 113 h 453"/>
                  <a:gd name="T22" fmla="*/ 227 w 341"/>
                  <a:gd name="T23" fmla="*/ 113 h 453"/>
                  <a:gd name="T24" fmla="*/ 227 w 341"/>
                  <a:gd name="T25" fmla="*/ 227 h 453"/>
                  <a:gd name="T26" fmla="*/ 341 w 341"/>
                  <a:gd name="T27" fmla="*/ 227 h 453"/>
                  <a:gd name="T28" fmla="*/ 341 w 341"/>
                  <a:gd name="T29" fmla="*/ 340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41" h="453">
                    <a:moveTo>
                      <a:pt x="341" y="340"/>
                    </a:moveTo>
                    <a:lnTo>
                      <a:pt x="227" y="340"/>
                    </a:lnTo>
                    <a:lnTo>
                      <a:pt x="227" y="453"/>
                    </a:lnTo>
                    <a:lnTo>
                      <a:pt x="114" y="453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113"/>
                    </a:lnTo>
                    <a:lnTo>
                      <a:pt x="114" y="113"/>
                    </a:lnTo>
                    <a:lnTo>
                      <a:pt x="114" y="0"/>
                    </a:lnTo>
                    <a:lnTo>
                      <a:pt x="341" y="0"/>
                    </a:lnTo>
                    <a:lnTo>
                      <a:pt x="341" y="113"/>
                    </a:lnTo>
                    <a:lnTo>
                      <a:pt x="227" y="113"/>
                    </a:lnTo>
                    <a:lnTo>
                      <a:pt x="227" y="227"/>
                    </a:lnTo>
                    <a:lnTo>
                      <a:pt x="341" y="227"/>
                    </a:lnTo>
                    <a:lnTo>
                      <a:pt x="341" y="34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18" name="Freeform 210"/>
              <p:cNvSpPr>
                <a:spLocks/>
              </p:cNvSpPr>
              <p:nvPr/>
            </p:nvSpPr>
            <p:spPr bwMode="auto">
              <a:xfrm>
                <a:off x="4158" y="630"/>
                <a:ext cx="567" cy="454"/>
              </a:xfrm>
              <a:custGeom>
                <a:avLst/>
                <a:gdLst>
                  <a:gd name="T0" fmla="*/ 454 w 567"/>
                  <a:gd name="T1" fmla="*/ 0 h 454"/>
                  <a:gd name="T2" fmla="*/ 454 w 567"/>
                  <a:gd name="T3" fmla="*/ 227 h 454"/>
                  <a:gd name="T4" fmla="*/ 567 w 567"/>
                  <a:gd name="T5" fmla="*/ 227 h 454"/>
                  <a:gd name="T6" fmla="*/ 567 w 567"/>
                  <a:gd name="T7" fmla="*/ 454 h 454"/>
                  <a:gd name="T8" fmla="*/ 340 w 567"/>
                  <a:gd name="T9" fmla="*/ 454 h 454"/>
                  <a:gd name="T10" fmla="*/ 340 w 567"/>
                  <a:gd name="T11" fmla="*/ 340 h 454"/>
                  <a:gd name="T12" fmla="*/ 113 w 567"/>
                  <a:gd name="T13" fmla="*/ 340 h 454"/>
                  <a:gd name="T14" fmla="*/ 113 w 567"/>
                  <a:gd name="T15" fmla="*/ 454 h 454"/>
                  <a:gd name="T16" fmla="*/ 0 w 567"/>
                  <a:gd name="T17" fmla="*/ 454 h 454"/>
                  <a:gd name="T18" fmla="*/ 0 w 567"/>
                  <a:gd name="T19" fmla="*/ 113 h 454"/>
                  <a:gd name="T20" fmla="*/ 340 w 567"/>
                  <a:gd name="T21" fmla="*/ 113 h 454"/>
                  <a:gd name="T22" fmla="*/ 340 w 567"/>
                  <a:gd name="T23" fmla="*/ 0 h 454"/>
                  <a:gd name="T24" fmla="*/ 454 w 567"/>
                  <a:gd name="T25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67" h="454">
                    <a:moveTo>
                      <a:pt x="454" y="0"/>
                    </a:moveTo>
                    <a:lnTo>
                      <a:pt x="454" y="227"/>
                    </a:lnTo>
                    <a:lnTo>
                      <a:pt x="567" y="227"/>
                    </a:lnTo>
                    <a:lnTo>
                      <a:pt x="567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113" y="340"/>
                    </a:lnTo>
                    <a:lnTo>
                      <a:pt x="113" y="454"/>
                    </a:lnTo>
                    <a:lnTo>
                      <a:pt x="0" y="454"/>
                    </a:lnTo>
                    <a:lnTo>
                      <a:pt x="0" y="113"/>
                    </a:lnTo>
                    <a:lnTo>
                      <a:pt x="340" y="113"/>
                    </a:lnTo>
                    <a:lnTo>
                      <a:pt x="340" y="0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20" name="Freeform 212"/>
              <p:cNvSpPr>
                <a:spLocks/>
              </p:cNvSpPr>
              <p:nvPr/>
            </p:nvSpPr>
            <p:spPr bwMode="auto">
              <a:xfrm>
                <a:off x="3931" y="1537"/>
                <a:ext cx="794" cy="340"/>
              </a:xfrm>
              <a:custGeom>
                <a:avLst/>
                <a:gdLst>
                  <a:gd name="T0" fmla="*/ 0 w 794"/>
                  <a:gd name="T1" fmla="*/ 0 h 340"/>
                  <a:gd name="T2" fmla="*/ 567 w 794"/>
                  <a:gd name="T3" fmla="*/ 0 h 340"/>
                  <a:gd name="T4" fmla="*/ 567 w 794"/>
                  <a:gd name="T5" fmla="*/ 114 h 340"/>
                  <a:gd name="T6" fmla="*/ 794 w 794"/>
                  <a:gd name="T7" fmla="*/ 114 h 340"/>
                  <a:gd name="T8" fmla="*/ 794 w 794"/>
                  <a:gd name="T9" fmla="*/ 227 h 340"/>
                  <a:gd name="T10" fmla="*/ 454 w 794"/>
                  <a:gd name="T11" fmla="*/ 227 h 340"/>
                  <a:gd name="T12" fmla="*/ 454 w 794"/>
                  <a:gd name="T13" fmla="*/ 340 h 340"/>
                  <a:gd name="T14" fmla="*/ 340 w 794"/>
                  <a:gd name="T15" fmla="*/ 340 h 340"/>
                  <a:gd name="T16" fmla="*/ 340 w 794"/>
                  <a:gd name="T17" fmla="*/ 227 h 340"/>
                  <a:gd name="T18" fmla="*/ 114 w 794"/>
                  <a:gd name="T19" fmla="*/ 227 h 340"/>
                  <a:gd name="T20" fmla="*/ 114 w 794"/>
                  <a:gd name="T21" fmla="*/ 114 h 340"/>
                  <a:gd name="T22" fmla="*/ 0 w 794"/>
                  <a:gd name="T23" fmla="*/ 114 h 340"/>
                  <a:gd name="T24" fmla="*/ 0 w 794"/>
                  <a:gd name="T25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94" h="340">
                    <a:moveTo>
                      <a:pt x="0" y="0"/>
                    </a:moveTo>
                    <a:lnTo>
                      <a:pt x="567" y="0"/>
                    </a:lnTo>
                    <a:lnTo>
                      <a:pt x="567" y="114"/>
                    </a:lnTo>
                    <a:lnTo>
                      <a:pt x="794" y="114"/>
                    </a:lnTo>
                    <a:lnTo>
                      <a:pt x="794" y="227"/>
                    </a:lnTo>
                    <a:lnTo>
                      <a:pt x="454" y="227"/>
                    </a:lnTo>
                    <a:lnTo>
                      <a:pt x="454" y="340"/>
                    </a:lnTo>
                    <a:lnTo>
                      <a:pt x="340" y="340"/>
                    </a:lnTo>
                    <a:lnTo>
                      <a:pt x="340" y="227"/>
                    </a:lnTo>
                    <a:lnTo>
                      <a:pt x="114" y="227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21" name="Freeform 213"/>
              <p:cNvSpPr>
                <a:spLocks/>
              </p:cNvSpPr>
              <p:nvPr/>
            </p:nvSpPr>
            <p:spPr bwMode="auto">
              <a:xfrm>
                <a:off x="3704" y="1537"/>
                <a:ext cx="681" cy="681"/>
              </a:xfrm>
              <a:custGeom>
                <a:avLst/>
                <a:gdLst>
                  <a:gd name="T0" fmla="*/ 227 w 681"/>
                  <a:gd name="T1" fmla="*/ 0 h 681"/>
                  <a:gd name="T2" fmla="*/ 114 w 681"/>
                  <a:gd name="T3" fmla="*/ 0 h 681"/>
                  <a:gd name="T4" fmla="*/ 114 w 681"/>
                  <a:gd name="T5" fmla="*/ 114 h 681"/>
                  <a:gd name="T6" fmla="*/ 0 w 681"/>
                  <a:gd name="T7" fmla="*/ 114 h 681"/>
                  <a:gd name="T8" fmla="*/ 0 w 681"/>
                  <a:gd name="T9" fmla="*/ 227 h 681"/>
                  <a:gd name="T10" fmla="*/ 114 w 681"/>
                  <a:gd name="T11" fmla="*/ 227 h 681"/>
                  <a:gd name="T12" fmla="*/ 114 w 681"/>
                  <a:gd name="T13" fmla="*/ 340 h 681"/>
                  <a:gd name="T14" fmla="*/ 227 w 681"/>
                  <a:gd name="T15" fmla="*/ 340 h 681"/>
                  <a:gd name="T16" fmla="*/ 227 w 681"/>
                  <a:gd name="T17" fmla="*/ 567 h 681"/>
                  <a:gd name="T18" fmla="*/ 454 w 681"/>
                  <a:gd name="T19" fmla="*/ 567 h 681"/>
                  <a:gd name="T20" fmla="*/ 454 w 681"/>
                  <a:gd name="T21" fmla="*/ 681 h 681"/>
                  <a:gd name="T22" fmla="*/ 567 w 681"/>
                  <a:gd name="T23" fmla="*/ 681 h 681"/>
                  <a:gd name="T24" fmla="*/ 567 w 681"/>
                  <a:gd name="T25" fmla="*/ 454 h 681"/>
                  <a:gd name="T26" fmla="*/ 681 w 681"/>
                  <a:gd name="T27" fmla="*/ 454 h 681"/>
                  <a:gd name="T28" fmla="*/ 681 w 681"/>
                  <a:gd name="T29" fmla="*/ 340 h 681"/>
                  <a:gd name="T30" fmla="*/ 567 w 681"/>
                  <a:gd name="T31" fmla="*/ 340 h 681"/>
                  <a:gd name="T32" fmla="*/ 567 w 681"/>
                  <a:gd name="T33" fmla="*/ 227 h 681"/>
                  <a:gd name="T34" fmla="*/ 341 w 681"/>
                  <a:gd name="T35" fmla="*/ 227 h 681"/>
                  <a:gd name="T36" fmla="*/ 341 w 681"/>
                  <a:gd name="T37" fmla="*/ 114 h 681"/>
                  <a:gd name="T38" fmla="*/ 227 w 681"/>
                  <a:gd name="T39" fmla="*/ 114 h 681"/>
                  <a:gd name="T40" fmla="*/ 227 w 681"/>
                  <a:gd name="T41" fmla="*/ 0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81" h="681">
                    <a:moveTo>
                      <a:pt x="227" y="0"/>
                    </a:moveTo>
                    <a:lnTo>
                      <a:pt x="114" y="0"/>
                    </a:lnTo>
                    <a:lnTo>
                      <a:pt x="114" y="114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227" y="340"/>
                    </a:lnTo>
                    <a:lnTo>
                      <a:pt x="227" y="567"/>
                    </a:lnTo>
                    <a:lnTo>
                      <a:pt x="454" y="567"/>
                    </a:lnTo>
                    <a:lnTo>
                      <a:pt x="454" y="681"/>
                    </a:lnTo>
                    <a:lnTo>
                      <a:pt x="567" y="681"/>
                    </a:lnTo>
                    <a:lnTo>
                      <a:pt x="567" y="454"/>
                    </a:lnTo>
                    <a:lnTo>
                      <a:pt x="681" y="454"/>
                    </a:lnTo>
                    <a:lnTo>
                      <a:pt x="681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341" y="227"/>
                    </a:lnTo>
                    <a:lnTo>
                      <a:pt x="341" y="114"/>
                    </a:lnTo>
                    <a:lnTo>
                      <a:pt x="227" y="114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22" name="Freeform 214"/>
              <p:cNvSpPr>
                <a:spLocks/>
              </p:cNvSpPr>
              <p:nvPr/>
            </p:nvSpPr>
            <p:spPr bwMode="auto">
              <a:xfrm>
                <a:off x="3818" y="1424"/>
                <a:ext cx="227" cy="113"/>
              </a:xfrm>
              <a:custGeom>
                <a:avLst/>
                <a:gdLst>
                  <a:gd name="T0" fmla="*/ 227 w 227"/>
                  <a:gd name="T1" fmla="*/ 0 h 113"/>
                  <a:gd name="T2" fmla="*/ 227 w 227"/>
                  <a:gd name="T3" fmla="*/ 113 h 113"/>
                  <a:gd name="T4" fmla="*/ 0 w 227"/>
                  <a:gd name="T5" fmla="*/ 113 h 113"/>
                  <a:gd name="T6" fmla="*/ 0 w 227"/>
                  <a:gd name="T7" fmla="*/ 0 h 113"/>
                  <a:gd name="T8" fmla="*/ 227 w 227"/>
                  <a:gd name="T9" fmla="*/ 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7" h="113">
                    <a:moveTo>
                      <a:pt x="227" y="0"/>
                    </a:moveTo>
                    <a:lnTo>
                      <a:pt x="227" y="113"/>
                    </a:lnTo>
                    <a:lnTo>
                      <a:pt x="0" y="113"/>
                    </a:lnTo>
                    <a:lnTo>
                      <a:pt x="0" y="0"/>
                    </a:lnTo>
                    <a:lnTo>
                      <a:pt x="22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23" name="Freeform 215"/>
              <p:cNvSpPr>
                <a:spLocks/>
              </p:cNvSpPr>
              <p:nvPr/>
            </p:nvSpPr>
            <p:spPr bwMode="auto">
              <a:xfrm>
                <a:off x="4158" y="970"/>
                <a:ext cx="907" cy="681"/>
              </a:xfrm>
              <a:custGeom>
                <a:avLst/>
                <a:gdLst>
                  <a:gd name="T0" fmla="*/ 454 w 907"/>
                  <a:gd name="T1" fmla="*/ 681 h 681"/>
                  <a:gd name="T2" fmla="*/ 454 w 907"/>
                  <a:gd name="T3" fmla="*/ 567 h 681"/>
                  <a:gd name="T4" fmla="*/ 680 w 907"/>
                  <a:gd name="T5" fmla="*/ 567 h 681"/>
                  <a:gd name="T6" fmla="*/ 680 w 907"/>
                  <a:gd name="T7" fmla="*/ 454 h 681"/>
                  <a:gd name="T8" fmla="*/ 907 w 907"/>
                  <a:gd name="T9" fmla="*/ 454 h 681"/>
                  <a:gd name="T10" fmla="*/ 907 w 907"/>
                  <a:gd name="T11" fmla="*/ 114 h 681"/>
                  <a:gd name="T12" fmla="*/ 794 w 907"/>
                  <a:gd name="T13" fmla="*/ 114 h 681"/>
                  <a:gd name="T14" fmla="*/ 794 w 907"/>
                  <a:gd name="T15" fmla="*/ 0 h 681"/>
                  <a:gd name="T16" fmla="*/ 567 w 907"/>
                  <a:gd name="T17" fmla="*/ 0 h 681"/>
                  <a:gd name="T18" fmla="*/ 567 w 907"/>
                  <a:gd name="T19" fmla="*/ 114 h 681"/>
                  <a:gd name="T20" fmla="*/ 340 w 907"/>
                  <a:gd name="T21" fmla="*/ 114 h 681"/>
                  <a:gd name="T22" fmla="*/ 340 w 907"/>
                  <a:gd name="T23" fmla="*/ 0 h 681"/>
                  <a:gd name="T24" fmla="*/ 113 w 907"/>
                  <a:gd name="T25" fmla="*/ 0 h 681"/>
                  <a:gd name="T26" fmla="*/ 113 w 907"/>
                  <a:gd name="T27" fmla="*/ 114 h 681"/>
                  <a:gd name="T28" fmla="*/ 0 w 907"/>
                  <a:gd name="T29" fmla="*/ 114 h 681"/>
                  <a:gd name="T30" fmla="*/ 0 w 907"/>
                  <a:gd name="T31" fmla="*/ 454 h 681"/>
                  <a:gd name="T32" fmla="*/ 113 w 907"/>
                  <a:gd name="T33" fmla="*/ 454 h 681"/>
                  <a:gd name="T34" fmla="*/ 113 w 907"/>
                  <a:gd name="T35" fmla="*/ 567 h 681"/>
                  <a:gd name="T36" fmla="*/ 340 w 907"/>
                  <a:gd name="T37" fmla="*/ 567 h 681"/>
                  <a:gd name="T38" fmla="*/ 340 w 907"/>
                  <a:gd name="T39" fmla="*/ 681 h 681"/>
                  <a:gd name="T40" fmla="*/ 454 w 907"/>
                  <a:gd name="T41" fmla="*/ 681 h 6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07" h="681">
                    <a:moveTo>
                      <a:pt x="454" y="681"/>
                    </a:moveTo>
                    <a:lnTo>
                      <a:pt x="454" y="567"/>
                    </a:lnTo>
                    <a:lnTo>
                      <a:pt x="680" y="567"/>
                    </a:lnTo>
                    <a:lnTo>
                      <a:pt x="680" y="454"/>
                    </a:lnTo>
                    <a:lnTo>
                      <a:pt x="907" y="454"/>
                    </a:lnTo>
                    <a:lnTo>
                      <a:pt x="907" y="114"/>
                    </a:lnTo>
                    <a:lnTo>
                      <a:pt x="794" y="114"/>
                    </a:lnTo>
                    <a:lnTo>
                      <a:pt x="794" y="0"/>
                    </a:lnTo>
                    <a:lnTo>
                      <a:pt x="567" y="0"/>
                    </a:lnTo>
                    <a:lnTo>
                      <a:pt x="567" y="114"/>
                    </a:lnTo>
                    <a:lnTo>
                      <a:pt x="340" y="114"/>
                    </a:lnTo>
                    <a:lnTo>
                      <a:pt x="340" y="0"/>
                    </a:lnTo>
                    <a:lnTo>
                      <a:pt x="113" y="0"/>
                    </a:lnTo>
                    <a:lnTo>
                      <a:pt x="113" y="114"/>
                    </a:lnTo>
                    <a:lnTo>
                      <a:pt x="0" y="114"/>
                    </a:lnTo>
                    <a:lnTo>
                      <a:pt x="0" y="454"/>
                    </a:lnTo>
                    <a:lnTo>
                      <a:pt x="113" y="454"/>
                    </a:lnTo>
                    <a:lnTo>
                      <a:pt x="113" y="567"/>
                    </a:lnTo>
                    <a:lnTo>
                      <a:pt x="340" y="567"/>
                    </a:lnTo>
                    <a:lnTo>
                      <a:pt x="340" y="681"/>
                    </a:lnTo>
                    <a:lnTo>
                      <a:pt x="454" y="681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24" name="Freeform 216"/>
              <p:cNvSpPr>
                <a:spLocks/>
              </p:cNvSpPr>
              <p:nvPr/>
            </p:nvSpPr>
            <p:spPr bwMode="auto">
              <a:xfrm>
                <a:off x="3818" y="970"/>
                <a:ext cx="453" cy="567"/>
              </a:xfrm>
              <a:custGeom>
                <a:avLst/>
                <a:gdLst>
                  <a:gd name="T0" fmla="*/ 340 w 453"/>
                  <a:gd name="T1" fmla="*/ 0 h 567"/>
                  <a:gd name="T2" fmla="*/ 227 w 453"/>
                  <a:gd name="T3" fmla="*/ 0 h 567"/>
                  <a:gd name="T4" fmla="*/ 227 w 453"/>
                  <a:gd name="T5" fmla="*/ 114 h 567"/>
                  <a:gd name="T6" fmla="*/ 113 w 453"/>
                  <a:gd name="T7" fmla="*/ 114 h 567"/>
                  <a:gd name="T8" fmla="*/ 113 w 453"/>
                  <a:gd name="T9" fmla="*/ 0 h 567"/>
                  <a:gd name="T10" fmla="*/ 0 w 453"/>
                  <a:gd name="T11" fmla="*/ 0 h 567"/>
                  <a:gd name="T12" fmla="*/ 0 w 453"/>
                  <a:gd name="T13" fmla="*/ 114 h 567"/>
                  <a:gd name="T14" fmla="*/ 0 w 453"/>
                  <a:gd name="T15" fmla="*/ 227 h 567"/>
                  <a:gd name="T16" fmla="*/ 113 w 453"/>
                  <a:gd name="T17" fmla="*/ 227 h 567"/>
                  <a:gd name="T18" fmla="*/ 113 w 453"/>
                  <a:gd name="T19" fmla="*/ 454 h 567"/>
                  <a:gd name="T20" fmla="*/ 227 w 453"/>
                  <a:gd name="T21" fmla="*/ 454 h 567"/>
                  <a:gd name="T22" fmla="*/ 227 w 453"/>
                  <a:gd name="T23" fmla="*/ 567 h 567"/>
                  <a:gd name="T24" fmla="*/ 453 w 453"/>
                  <a:gd name="T25" fmla="*/ 567 h 567"/>
                  <a:gd name="T26" fmla="*/ 453 w 453"/>
                  <a:gd name="T27" fmla="*/ 454 h 567"/>
                  <a:gd name="T28" fmla="*/ 340 w 453"/>
                  <a:gd name="T29" fmla="*/ 454 h 567"/>
                  <a:gd name="T30" fmla="*/ 340 w 453"/>
                  <a:gd name="T3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53" h="567">
                    <a:moveTo>
                      <a:pt x="340" y="0"/>
                    </a:moveTo>
                    <a:lnTo>
                      <a:pt x="227" y="0"/>
                    </a:lnTo>
                    <a:lnTo>
                      <a:pt x="227" y="114"/>
                    </a:lnTo>
                    <a:lnTo>
                      <a:pt x="113" y="114"/>
                    </a:lnTo>
                    <a:lnTo>
                      <a:pt x="113" y="0"/>
                    </a:lnTo>
                    <a:lnTo>
                      <a:pt x="0" y="0"/>
                    </a:lnTo>
                    <a:lnTo>
                      <a:pt x="0" y="114"/>
                    </a:lnTo>
                    <a:lnTo>
                      <a:pt x="0" y="227"/>
                    </a:lnTo>
                    <a:lnTo>
                      <a:pt x="113" y="227"/>
                    </a:lnTo>
                    <a:lnTo>
                      <a:pt x="113" y="454"/>
                    </a:lnTo>
                    <a:lnTo>
                      <a:pt x="227" y="454"/>
                    </a:lnTo>
                    <a:lnTo>
                      <a:pt x="227" y="567"/>
                    </a:lnTo>
                    <a:lnTo>
                      <a:pt x="453" y="567"/>
                    </a:lnTo>
                    <a:lnTo>
                      <a:pt x="453" y="454"/>
                    </a:lnTo>
                    <a:lnTo>
                      <a:pt x="340" y="454"/>
                    </a:lnTo>
                    <a:lnTo>
                      <a:pt x="340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26" name="Freeform 218"/>
              <p:cNvSpPr>
                <a:spLocks/>
              </p:cNvSpPr>
              <p:nvPr/>
            </p:nvSpPr>
            <p:spPr bwMode="auto">
              <a:xfrm>
                <a:off x="2457" y="1651"/>
                <a:ext cx="454" cy="340"/>
              </a:xfrm>
              <a:custGeom>
                <a:avLst/>
                <a:gdLst>
                  <a:gd name="T0" fmla="*/ 113 w 454"/>
                  <a:gd name="T1" fmla="*/ 0 h 340"/>
                  <a:gd name="T2" fmla="*/ 0 w 454"/>
                  <a:gd name="T3" fmla="*/ 0 h 340"/>
                  <a:gd name="T4" fmla="*/ 0 w 454"/>
                  <a:gd name="T5" fmla="*/ 113 h 340"/>
                  <a:gd name="T6" fmla="*/ 113 w 454"/>
                  <a:gd name="T7" fmla="*/ 113 h 340"/>
                  <a:gd name="T8" fmla="*/ 113 w 454"/>
                  <a:gd name="T9" fmla="*/ 340 h 340"/>
                  <a:gd name="T10" fmla="*/ 340 w 454"/>
                  <a:gd name="T11" fmla="*/ 340 h 340"/>
                  <a:gd name="T12" fmla="*/ 340 w 454"/>
                  <a:gd name="T13" fmla="*/ 113 h 340"/>
                  <a:gd name="T14" fmla="*/ 454 w 454"/>
                  <a:gd name="T15" fmla="*/ 113 h 340"/>
                  <a:gd name="T16" fmla="*/ 454 w 454"/>
                  <a:gd name="T17" fmla="*/ 0 h 340"/>
                  <a:gd name="T18" fmla="*/ 113 w 454"/>
                  <a:gd name="T19" fmla="*/ 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54" h="340">
                    <a:moveTo>
                      <a:pt x="113" y="0"/>
                    </a:moveTo>
                    <a:lnTo>
                      <a:pt x="0" y="0"/>
                    </a:lnTo>
                    <a:lnTo>
                      <a:pt x="0" y="113"/>
                    </a:lnTo>
                    <a:lnTo>
                      <a:pt x="113" y="113"/>
                    </a:lnTo>
                    <a:lnTo>
                      <a:pt x="113" y="340"/>
                    </a:lnTo>
                    <a:lnTo>
                      <a:pt x="340" y="340"/>
                    </a:lnTo>
                    <a:lnTo>
                      <a:pt x="340" y="113"/>
                    </a:lnTo>
                    <a:lnTo>
                      <a:pt x="454" y="113"/>
                    </a:lnTo>
                    <a:lnTo>
                      <a:pt x="454" y="0"/>
                    </a:lnTo>
                    <a:lnTo>
                      <a:pt x="113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27" name="Freeform 219"/>
              <p:cNvSpPr>
                <a:spLocks/>
              </p:cNvSpPr>
              <p:nvPr/>
            </p:nvSpPr>
            <p:spPr bwMode="auto">
              <a:xfrm>
                <a:off x="2003" y="1197"/>
                <a:ext cx="567" cy="680"/>
              </a:xfrm>
              <a:custGeom>
                <a:avLst/>
                <a:gdLst>
                  <a:gd name="T0" fmla="*/ 567 w 567"/>
                  <a:gd name="T1" fmla="*/ 113 h 680"/>
                  <a:gd name="T2" fmla="*/ 567 w 567"/>
                  <a:gd name="T3" fmla="*/ 454 h 680"/>
                  <a:gd name="T4" fmla="*/ 454 w 567"/>
                  <a:gd name="T5" fmla="*/ 454 h 680"/>
                  <a:gd name="T6" fmla="*/ 454 w 567"/>
                  <a:gd name="T7" fmla="*/ 567 h 680"/>
                  <a:gd name="T8" fmla="*/ 341 w 567"/>
                  <a:gd name="T9" fmla="*/ 567 h 680"/>
                  <a:gd name="T10" fmla="*/ 341 w 567"/>
                  <a:gd name="T11" fmla="*/ 680 h 680"/>
                  <a:gd name="T12" fmla="*/ 227 w 567"/>
                  <a:gd name="T13" fmla="*/ 680 h 680"/>
                  <a:gd name="T14" fmla="*/ 227 w 567"/>
                  <a:gd name="T15" fmla="*/ 567 h 680"/>
                  <a:gd name="T16" fmla="*/ 114 w 567"/>
                  <a:gd name="T17" fmla="*/ 567 h 680"/>
                  <a:gd name="T18" fmla="*/ 114 w 567"/>
                  <a:gd name="T19" fmla="*/ 454 h 680"/>
                  <a:gd name="T20" fmla="*/ 0 w 567"/>
                  <a:gd name="T21" fmla="*/ 454 h 680"/>
                  <a:gd name="T22" fmla="*/ 0 w 567"/>
                  <a:gd name="T23" fmla="*/ 0 h 680"/>
                  <a:gd name="T24" fmla="*/ 227 w 567"/>
                  <a:gd name="T25" fmla="*/ 0 h 680"/>
                  <a:gd name="T26" fmla="*/ 227 w 567"/>
                  <a:gd name="T27" fmla="*/ 113 h 680"/>
                  <a:gd name="T28" fmla="*/ 567 w 567"/>
                  <a:gd name="T29" fmla="*/ 113 h 6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67" h="680">
                    <a:moveTo>
                      <a:pt x="567" y="113"/>
                    </a:moveTo>
                    <a:lnTo>
                      <a:pt x="567" y="454"/>
                    </a:lnTo>
                    <a:lnTo>
                      <a:pt x="454" y="454"/>
                    </a:lnTo>
                    <a:lnTo>
                      <a:pt x="454" y="567"/>
                    </a:lnTo>
                    <a:lnTo>
                      <a:pt x="341" y="567"/>
                    </a:lnTo>
                    <a:lnTo>
                      <a:pt x="341" y="680"/>
                    </a:lnTo>
                    <a:lnTo>
                      <a:pt x="227" y="680"/>
                    </a:lnTo>
                    <a:lnTo>
                      <a:pt x="227" y="567"/>
                    </a:lnTo>
                    <a:lnTo>
                      <a:pt x="114" y="567"/>
                    </a:lnTo>
                    <a:lnTo>
                      <a:pt x="114" y="454"/>
                    </a:lnTo>
                    <a:lnTo>
                      <a:pt x="0" y="454"/>
                    </a:lnTo>
                    <a:lnTo>
                      <a:pt x="0" y="0"/>
                    </a:lnTo>
                    <a:lnTo>
                      <a:pt x="227" y="0"/>
                    </a:lnTo>
                    <a:lnTo>
                      <a:pt x="227" y="113"/>
                    </a:lnTo>
                    <a:lnTo>
                      <a:pt x="567" y="113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28" name="Freeform 220"/>
              <p:cNvSpPr>
                <a:spLocks/>
              </p:cNvSpPr>
              <p:nvPr/>
            </p:nvSpPr>
            <p:spPr bwMode="auto">
              <a:xfrm>
                <a:off x="2117" y="517"/>
                <a:ext cx="794" cy="793"/>
              </a:xfrm>
              <a:custGeom>
                <a:avLst/>
                <a:gdLst>
                  <a:gd name="T0" fmla="*/ 0 w 794"/>
                  <a:gd name="T1" fmla="*/ 680 h 793"/>
                  <a:gd name="T2" fmla="*/ 113 w 794"/>
                  <a:gd name="T3" fmla="*/ 680 h 793"/>
                  <a:gd name="T4" fmla="*/ 113 w 794"/>
                  <a:gd name="T5" fmla="*/ 793 h 793"/>
                  <a:gd name="T6" fmla="*/ 567 w 794"/>
                  <a:gd name="T7" fmla="*/ 793 h 793"/>
                  <a:gd name="T8" fmla="*/ 567 w 794"/>
                  <a:gd name="T9" fmla="*/ 567 h 793"/>
                  <a:gd name="T10" fmla="*/ 680 w 794"/>
                  <a:gd name="T11" fmla="*/ 567 h 793"/>
                  <a:gd name="T12" fmla="*/ 680 w 794"/>
                  <a:gd name="T13" fmla="*/ 453 h 793"/>
                  <a:gd name="T14" fmla="*/ 794 w 794"/>
                  <a:gd name="T15" fmla="*/ 453 h 793"/>
                  <a:gd name="T16" fmla="*/ 794 w 794"/>
                  <a:gd name="T17" fmla="*/ 113 h 793"/>
                  <a:gd name="T18" fmla="*/ 567 w 794"/>
                  <a:gd name="T19" fmla="*/ 113 h 793"/>
                  <a:gd name="T20" fmla="*/ 567 w 794"/>
                  <a:gd name="T21" fmla="*/ 0 h 793"/>
                  <a:gd name="T22" fmla="*/ 227 w 794"/>
                  <a:gd name="T23" fmla="*/ 0 h 793"/>
                  <a:gd name="T24" fmla="*/ 227 w 794"/>
                  <a:gd name="T25" fmla="*/ 340 h 793"/>
                  <a:gd name="T26" fmla="*/ 113 w 794"/>
                  <a:gd name="T27" fmla="*/ 340 h 793"/>
                  <a:gd name="T28" fmla="*/ 113 w 794"/>
                  <a:gd name="T29" fmla="*/ 567 h 793"/>
                  <a:gd name="T30" fmla="*/ 0 w 794"/>
                  <a:gd name="T31" fmla="*/ 567 h 793"/>
                  <a:gd name="T32" fmla="*/ 0 w 794"/>
                  <a:gd name="T33" fmla="*/ 680 h 7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94" h="793">
                    <a:moveTo>
                      <a:pt x="0" y="680"/>
                    </a:moveTo>
                    <a:lnTo>
                      <a:pt x="113" y="680"/>
                    </a:lnTo>
                    <a:lnTo>
                      <a:pt x="113" y="793"/>
                    </a:lnTo>
                    <a:lnTo>
                      <a:pt x="567" y="793"/>
                    </a:lnTo>
                    <a:lnTo>
                      <a:pt x="567" y="567"/>
                    </a:lnTo>
                    <a:lnTo>
                      <a:pt x="680" y="567"/>
                    </a:lnTo>
                    <a:lnTo>
                      <a:pt x="680" y="453"/>
                    </a:lnTo>
                    <a:lnTo>
                      <a:pt x="794" y="453"/>
                    </a:lnTo>
                    <a:lnTo>
                      <a:pt x="794" y="113"/>
                    </a:lnTo>
                    <a:lnTo>
                      <a:pt x="567" y="113"/>
                    </a:lnTo>
                    <a:lnTo>
                      <a:pt x="567" y="0"/>
                    </a:lnTo>
                    <a:lnTo>
                      <a:pt x="227" y="0"/>
                    </a:lnTo>
                    <a:lnTo>
                      <a:pt x="227" y="340"/>
                    </a:lnTo>
                    <a:lnTo>
                      <a:pt x="113" y="340"/>
                    </a:lnTo>
                    <a:lnTo>
                      <a:pt x="113" y="567"/>
                    </a:lnTo>
                    <a:lnTo>
                      <a:pt x="0" y="567"/>
                    </a:lnTo>
                    <a:lnTo>
                      <a:pt x="0" y="68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29" name="Freeform 221"/>
              <p:cNvSpPr>
                <a:spLocks/>
              </p:cNvSpPr>
              <p:nvPr/>
            </p:nvSpPr>
            <p:spPr bwMode="auto">
              <a:xfrm>
                <a:off x="3818" y="63"/>
                <a:ext cx="794" cy="1021"/>
              </a:xfrm>
              <a:custGeom>
                <a:avLst/>
                <a:gdLst>
                  <a:gd name="T0" fmla="*/ 794 w 794"/>
                  <a:gd name="T1" fmla="*/ 0 h 1021"/>
                  <a:gd name="T2" fmla="*/ 567 w 794"/>
                  <a:gd name="T3" fmla="*/ 0 h 1021"/>
                  <a:gd name="T4" fmla="*/ 567 w 794"/>
                  <a:gd name="T5" fmla="*/ 113 h 1021"/>
                  <a:gd name="T6" fmla="*/ 340 w 794"/>
                  <a:gd name="T7" fmla="*/ 113 h 1021"/>
                  <a:gd name="T8" fmla="*/ 340 w 794"/>
                  <a:gd name="T9" fmla="*/ 227 h 1021"/>
                  <a:gd name="T10" fmla="*/ 227 w 794"/>
                  <a:gd name="T11" fmla="*/ 227 h 1021"/>
                  <a:gd name="T12" fmla="*/ 227 w 794"/>
                  <a:gd name="T13" fmla="*/ 454 h 1021"/>
                  <a:gd name="T14" fmla="*/ 0 w 794"/>
                  <a:gd name="T15" fmla="*/ 454 h 1021"/>
                  <a:gd name="T16" fmla="*/ 0 w 794"/>
                  <a:gd name="T17" fmla="*/ 907 h 1021"/>
                  <a:gd name="T18" fmla="*/ 113 w 794"/>
                  <a:gd name="T19" fmla="*/ 907 h 1021"/>
                  <a:gd name="T20" fmla="*/ 113 w 794"/>
                  <a:gd name="T21" fmla="*/ 1021 h 1021"/>
                  <a:gd name="T22" fmla="*/ 227 w 794"/>
                  <a:gd name="T23" fmla="*/ 1021 h 1021"/>
                  <a:gd name="T24" fmla="*/ 227 w 794"/>
                  <a:gd name="T25" fmla="*/ 907 h 1021"/>
                  <a:gd name="T26" fmla="*/ 340 w 794"/>
                  <a:gd name="T27" fmla="*/ 907 h 1021"/>
                  <a:gd name="T28" fmla="*/ 340 w 794"/>
                  <a:gd name="T29" fmla="*/ 680 h 1021"/>
                  <a:gd name="T30" fmla="*/ 567 w 794"/>
                  <a:gd name="T31" fmla="*/ 680 h 1021"/>
                  <a:gd name="T32" fmla="*/ 567 w 794"/>
                  <a:gd name="T33" fmla="*/ 567 h 1021"/>
                  <a:gd name="T34" fmla="*/ 453 w 794"/>
                  <a:gd name="T35" fmla="*/ 567 h 1021"/>
                  <a:gd name="T36" fmla="*/ 453 w 794"/>
                  <a:gd name="T37" fmla="*/ 340 h 1021"/>
                  <a:gd name="T38" fmla="*/ 567 w 794"/>
                  <a:gd name="T39" fmla="*/ 340 h 1021"/>
                  <a:gd name="T40" fmla="*/ 567 w 794"/>
                  <a:gd name="T41" fmla="*/ 227 h 1021"/>
                  <a:gd name="T42" fmla="*/ 680 w 794"/>
                  <a:gd name="T43" fmla="*/ 227 h 1021"/>
                  <a:gd name="T44" fmla="*/ 680 w 794"/>
                  <a:gd name="T45" fmla="*/ 113 h 1021"/>
                  <a:gd name="T46" fmla="*/ 794 w 794"/>
                  <a:gd name="T47" fmla="*/ 113 h 1021"/>
                  <a:gd name="T48" fmla="*/ 794 w 794"/>
                  <a:gd name="T49" fmla="*/ 0 h 10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94" h="1021">
                    <a:moveTo>
                      <a:pt x="794" y="0"/>
                    </a:moveTo>
                    <a:lnTo>
                      <a:pt x="567" y="0"/>
                    </a:lnTo>
                    <a:lnTo>
                      <a:pt x="567" y="113"/>
                    </a:lnTo>
                    <a:lnTo>
                      <a:pt x="340" y="113"/>
                    </a:lnTo>
                    <a:lnTo>
                      <a:pt x="340" y="227"/>
                    </a:lnTo>
                    <a:lnTo>
                      <a:pt x="227" y="227"/>
                    </a:lnTo>
                    <a:lnTo>
                      <a:pt x="227" y="454"/>
                    </a:lnTo>
                    <a:lnTo>
                      <a:pt x="0" y="454"/>
                    </a:lnTo>
                    <a:lnTo>
                      <a:pt x="0" y="907"/>
                    </a:lnTo>
                    <a:lnTo>
                      <a:pt x="113" y="907"/>
                    </a:lnTo>
                    <a:lnTo>
                      <a:pt x="113" y="1021"/>
                    </a:lnTo>
                    <a:lnTo>
                      <a:pt x="227" y="1021"/>
                    </a:lnTo>
                    <a:lnTo>
                      <a:pt x="227" y="907"/>
                    </a:lnTo>
                    <a:lnTo>
                      <a:pt x="340" y="907"/>
                    </a:lnTo>
                    <a:lnTo>
                      <a:pt x="340" y="680"/>
                    </a:lnTo>
                    <a:lnTo>
                      <a:pt x="567" y="680"/>
                    </a:lnTo>
                    <a:lnTo>
                      <a:pt x="567" y="567"/>
                    </a:lnTo>
                    <a:lnTo>
                      <a:pt x="453" y="567"/>
                    </a:lnTo>
                    <a:lnTo>
                      <a:pt x="453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680" y="227"/>
                    </a:lnTo>
                    <a:lnTo>
                      <a:pt x="680" y="113"/>
                    </a:lnTo>
                    <a:lnTo>
                      <a:pt x="794" y="113"/>
                    </a:lnTo>
                    <a:lnTo>
                      <a:pt x="79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30" name="Freeform 222"/>
              <p:cNvSpPr>
                <a:spLocks/>
              </p:cNvSpPr>
              <p:nvPr/>
            </p:nvSpPr>
            <p:spPr bwMode="auto">
              <a:xfrm>
                <a:off x="3364" y="970"/>
                <a:ext cx="567" cy="454"/>
              </a:xfrm>
              <a:custGeom>
                <a:avLst/>
                <a:gdLst>
                  <a:gd name="T0" fmla="*/ 454 w 567"/>
                  <a:gd name="T1" fmla="*/ 0 h 454"/>
                  <a:gd name="T2" fmla="*/ 340 w 567"/>
                  <a:gd name="T3" fmla="*/ 0 h 454"/>
                  <a:gd name="T4" fmla="*/ 340 w 567"/>
                  <a:gd name="T5" fmla="*/ 114 h 454"/>
                  <a:gd name="T6" fmla="*/ 227 w 567"/>
                  <a:gd name="T7" fmla="*/ 114 h 454"/>
                  <a:gd name="T8" fmla="*/ 227 w 567"/>
                  <a:gd name="T9" fmla="*/ 227 h 454"/>
                  <a:gd name="T10" fmla="*/ 114 w 567"/>
                  <a:gd name="T11" fmla="*/ 227 h 454"/>
                  <a:gd name="T12" fmla="*/ 114 w 567"/>
                  <a:gd name="T13" fmla="*/ 340 h 454"/>
                  <a:gd name="T14" fmla="*/ 0 w 567"/>
                  <a:gd name="T15" fmla="*/ 340 h 454"/>
                  <a:gd name="T16" fmla="*/ 0 w 567"/>
                  <a:gd name="T17" fmla="*/ 454 h 454"/>
                  <a:gd name="T18" fmla="*/ 340 w 567"/>
                  <a:gd name="T19" fmla="*/ 454 h 454"/>
                  <a:gd name="T20" fmla="*/ 340 w 567"/>
                  <a:gd name="T21" fmla="*/ 340 h 454"/>
                  <a:gd name="T22" fmla="*/ 567 w 567"/>
                  <a:gd name="T23" fmla="*/ 340 h 454"/>
                  <a:gd name="T24" fmla="*/ 567 w 567"/>
                  <a:gd name="T25" fmla="*/ 227 h 454"/>
                  <a:gd name="T26" fmla="*/ 454 w 567"/>
                  <a:gd name="T27" fmla="*/ 227 h 454"/>
                  <a:gd name="T28" fmla="*/ 454 w 567"/>
                  <a:gd name="T29" fmla="*/ 114 h 454"/>
                  <a:gd name="T30" fmla="*/ 454 w 567"/>
                  <a:gd name="T31" fmla="*/ 0 h 4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67" h="454">
                    <a:moveTo>
                      <a:pt x="454" y="0"/>
                    </a:moveTo>
                    <a:lnTo>
                      <a:pt x="340" y="0"/>
                    </a:lnTo>
                    <a:lnTo>
                      <a:pt x="340" y="114"/>
                    </a:lnTo>
                    <a:lnTo>
                      <a:pt x="227" y="114"/>
                    </a:lnTo>
                    <a:lnTo>
                      <a:pt x="227" y="227"/>
                    </a:lnTo>
                    <a:lnTo>
                      <a:pt x="114" y="227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454"/>
                    </a:lnTo>
                    <a:lnTo>
                      <a:pt x="340" y="454"/>
                    </a:lnTo>
                    <a:lnTo>
                      <a:pt x="340" y="340"/>
                    </a:lnTo>
                    <a:lnTo>
                      <a:pt x="567" y="340"/>
                    </a:lnTo>
                    <a:lnTo>
                      <a:pt x="567" y="227"/>
                    </a:lnTo>
                    <a:lnTo>
                      <a:pt x="454" y="227"/>
                    </a:lnTo>
                    <a:lnTo>
                      <a:pt x="454" y="114"/>
                    </a:lnTo>
                    <a:lnTo>
                      <a:pt x="454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31" name="Freeform 223"/>
              <p:cNvSpPr>
                <a:spLocks/>
              </p:cNvSpPr>
              <p:nvPr/>
            </p:nvSpPr>
            <p:spPr bwMode="auto">
              <a:xfrm>
                <a:off x="3137" y="743"/>
                <a:ext cx="681" cy="567"/>
              </a:xfrm>
              <a:custGeom>
                <a:avLst/>
                <a:gdLst>
                  <a:gd name="T0" fmla="*/ 567 w 681"/>
                  <a:gd name="T1" fmla="*/ 0 h 567"/>
                  <a:gd name="T2" fmla="*/ 341 w 681"/>
                  <a:gd name="T3" fmla="*/ 0 h 567"/>
                  <a:gd name="T4" fmla="*/ 341 w 681"/>
                  <a:gd name="T5" fmla="*/ 114 h 567"/>
                  <a:gd name="T6" fmla="*/ 0 w 681"/>
                  <a:gd name="T7" fmla="*/ 114 h 567"/>
                  <a:gd name="T8" fmla="*/ 0 w 681"/>
                  <a:gd name="T9" fmla="*/ 341 h 567"/>
                  <a:gd name="T10" fmla="*/ 114 w 681"/>
                  <a:gd name="T11" fmla="*/ 341 h 567"/>
                  <a:gd name="T12" fmla="*/ 114 w 681"/>
                  <a:gd name="T13" fmla="*/ 567 h 567"/>
                  <a:gd name="T14" fmla="*/ 341 w 681"/>
                  <a:gd name="T15" fmla="*/ 567 h 567"/>
                  <a:gd name="T16" fmla="*/ 341 w 681"/>
                  <a:gd name="T17" fmla="*/ 454 h 567"/>
                  <a:gd name="T18" fmla="*/ 454 w 681"/>
                  <a:gd name="T19" fmla="*/ 454 h 567"/>
                  <a:gd name="T20" fmla="*/ 454 w 681"/>
                  <a:gd name="T21" fmla="*/ 341 h 567"/>
                  <a:gd name="T22" fmla="*/ 567 w 681"/>
                  <a:gd name="T23" fmla="*/ 341 h 567"/>
                  <a:gd name="T24" fmla="*/ 567 w 681"/>
                  <a:gd name="T25" fmla="*/ 227 h 567"/>
                  <a:gd name="T26" fmla="*/ 681 w 681"/>
                  <a:gd name="T27" fmla="*/ 227 h 567"/>
                  <a:gd name="T28" fmla="*/ 681 w 681"/>
                  <a:gd name="T29" fmla="*/ 0 h 567"/>
                  <a:gd name="T30" fmla="*/ 567 w 681"/>
                  <a:gd name="T31" fmla="*/ 0 h 5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681" h="567">
                    <a:moveTo>
                      <a:pt x="567" y="0"/>
                    </a:moveTo>
                    <a:lnTo>
                      <a:pt x="341" y="0"/>
                    </a:lnTo>
                    <a:lnTo>
                      <a:pt x="341" y="114"/>
                    </a:lnTo>
                    <a:lnTo>
                      <a:pt x="0" y="114"/>
                    </a:lnTo>
                    <a:lnTo>
                      <a:pt x="0" y="341"/>
                    </a:lnTo>
                    <a:lnTo>
                      <a:pt x="114" y="341"/>
                    </a:lnTo>
                    <a:lnTo>
                      <a:pt x="114" y="567"/>
                    </a:lnTo>
                    <a:lnTo>
                      <a:pt x="341" y="567"/>
                    </a:lnTo>
                    <a:lnTo>
                      <a:pt x="341" y="454"/>
                    </a:lnTo>
                    <a:lnTo>
                      <a:pt x="454" y="454"/>
                    </a:lnTo>
                    <a:lnTo>
                      <a:pt x="454" y="341"/>
                    </a:lnTo>
                    <a:lnTo>
                      <a:pt x="567" y="341"/>
                    </a:lnTo>
                    <a:lnTo>
                      <a:pt x="567" y="227"/>
                    </a:lnTo>
                    <a:lnTo>
                      <a:pt x="681" y="227"/>
                    </a:lnTo>
                    <a:lnTo>
                      <a:pt x="681" y="0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17632" name="Freeform 224"/>
              <p:cNvSpPr>
                <a:spLocks/>
              </p:cNvSpPr>
              <p:nvPr/>
            </p:nvSpPr>
            <p:spPr bwMode="auto">
              <a:xfrm>
                <a:off x="2570" y="970"/>
                <a:ext cx="1361" cy="1588"/>
              </a:xfrm>
              <a:custGeom>
                <a:avLst/>
                <a:gdLst>
                  <a:gd name="T0" fmla="*/ 567 w 1361"/>
                  <a:gd name="T1" fmla="*/ 0 h 1588"/>
                  <a:gd name="T2" fmla="*/ 454 w 1361"/>
                  <a:gd name="T3" fmla="*/ 0 h 1588"/>
                  <a:gd name="T4" fmla="*/ 227 w 1361"/>
                  <a:gd name="T5" fmla="*/ 0 h 1588"/>
                  <a:gd name="T6" fmla="*/ 227 w 1361"/>
                  <a:gd name="T7" fmla="*/ 114 h 1588"/>
                  <a:gd name="T8" fmla="*/ 114 w 1361"/>
                  <a:gd name="T9" fmla="*/ 114 h 1588"/>
                  <a:gd name="T10" fmla="*/ 114 w 1361"/>
                  <a:gd name="T11" fmla="*/ 340 h 1588"/>
                  <a:gd name="T12" fmla="*/ 0 w 1361"/>
                  <a:gd name="T13" fmla="*/ 340 h 1588"/>
                  <a:gd name="T14" fmla="*/ 0 w 1361"/>
                  <a:gd name="T15" fmla="*/ 681 h 1588"/>
                  <a:gd name="T16" fmla="*/ 341 w 1361"/>
                  <a:gd name="T17" fmla="*/ 681 h 1588"/>
                  <a:gd name="T18" fmla="*/ 341 w 1361"/>
                  <a:gd name="T19" fmla="*/ 794 h 1588"/>
                  <a:gd name="T20" fmla="*/ 227 w 1361"/>
                  <a:gd name="T21" fmla="*/ 794 h 1588"/>
                  <a:gd name="T22" fmla="*/ 227 w 1361"/>
                  <a:gd name="T23" fmla="*/ 1021 h 1588"/>
                  <a:gd name="T24" fmla="*/ 0 w 1361"/>
                  <a:gd name="T25" fmla="*/ 1021 h 1588"/>
                  <a:gd name="T26" fmla="*/ 0 w 1361"/>
                  <a:gd name="T27" fmla="*/ 1248 h 1588"/>
                  <a:gd name="T28" fmla="*/ 114 w 1361"/>
                  <a:gd name="T29" fmla="*/ 1248 h 1588"/>
                  <a:gd name="T30" fmla="*/ 114 w 1361"/>
                  <a:gd name="T31" fmla="*/ 1474 h 1588"/>
                  <a:gd name="T32" fmla="*/ 0 w 1361"/>
                  <a:gd name="T33" fmla="*/ 1474 h 1588"/>
                  <a:gd name="T34" fmla="*/ 0 w 1361"/>
                  <a:gd name="T35" fmla="*/ 1588 h 1588"/>
                  <a:gd name="T36" fmla="*/ 227 w 1361"/>
                  <a:gd name="T37" fmla="*/ 1588 h 1588"/>
                  <a:gd name="T38" fmla="*/ 227 w 1361"/>
                  <a:gd name="T39" fmla="*/ 1474 h 1588"/>
                  <a:gd name="T40" fmla="*/ 341 w 1361"/>
                  <a:gd name="T41" fmla="*/ 1474 h 1588"/>
                  <a:gd name="T42" fmla="*/ 341 w 1361"/>
                  <a:gd name="T43" fmla="*/ 1248 h 1588"/>
                  <a:gd name="T44" fmla="*/ 681 w 1361"/>
                  <a:gd name="T45" fmla="*/ 1248 h 1588"/>
                  <a:gd name="T46" fmla="*/ 681 w 1361"/>
                  <a:gd name="T47" fmla="*/ 1134 h 1588"/>
                  <a:gd name="T48" fmla="*/ 908 w 1361"/>
                  <a:gd name="T49" fmla="*/ 1134 h 1588"/>
                  <a:gd name="T50" fmla="*/ 908 w 1361"/>
                  <a:gd name="T51" fmla="*/ 1361 h 1588"/>
                  <a:gd name="T52" fmla="*/ 1134 w 1361"/>
                  <a:gd name="T53" fmla="*/ 1361 h 1588"/>
                  <a:gd name="T54" fmla="*/ 1134 w 1361"/>
                  <a:gd name="T55" fmla="*/ 1248 h 1588"/>
                  <a:gd name="T56" fmla="*/ 1248 w 1361"/>
                  <a:gd name="T57" fmla="*/ 1248 h 1588"/>
                  <a:gd name="T58" fmla="*/ 1248 w 1361"/>
                  <a:gd name="T59" fmla="*/ 1134 h 1588"/>
                  <a:gd name="T60" fmla="*/ 1361 w 1361"/>
                  <a:gd name="T61" fmla="*/ 1134 h 1588"/>
                  <a:gd name="T62" fmla="*/ 1361 w 1361"/>
                  <a:gd name="T63" fmla="*/ 907 h 1588"/>
                  <a:gd name="T64" fmla="*/ 1248 w 1361"/>
                  <a:gd name="T65" fmla="*/ 907 h 1588"/>
                  <a:gd name="T66" fmla="*/ 1248 w 1361"/>
                  <a:gd name="T67" fmla="*/ 794 h 1588"/>
                  <a:gd name="T68" fmla="*/ 1134 w 1361"/>
                  <a:gd name="T69" fmla="*/ 794 h 1588"/>
                  <a:gd name="T70" fmla="*/ 1134 w 1361"/>
                  <a:gd name="T71" fmla="*/ 681 h 1588"/>
                  <a:gd name="T72" fmla="*/ 1248 w 1361"/>
                  <a:gd name="T73" fmla="*/ 681 h 1588"/>
                  <a:gd name="T74" fmla="*/ 1248 w 1361"/>
                  <a:gd name="T75" fmla="*/ 454 h 1588"/>
                  <a:gd name="T76" fmla="*/ 1361 w 1361"/>
                  <a:gd name="T77" fmla="*/ 454 h 1588"/>
                  <a:gd name="T78" fmla="*/ 1361 w 1361"/>
                  <a:gd name="T79" fmla="*/ 340 h 1588"/>
                  <a:gd name="T80" fmla="*/ 1134 w 1361"/>
                  <a:gd name="T81" fmla="*/ 340 h 1588"/>
                  <a:gd name="T82" fmla="*/ 1134 w 1361"/>
                  <a:gd name="T83" fmla="*/ 454 h 1588"/>
                  <a:gd name="T84" fmla="*/ 794 w 1361"/>
                  <a:gd name="T85" fmla="*/ 454 h 1588"/>
                  <a:gd name="T86" fmla="*/ 794 w 1361"/>
                  <a:gd name="T87" fmla="*/ 340 h 1588"/>
                  <a:gd name="T88" fmla="*/ 681 w 1361"/>
                  <a:gd name="T89" fmla="*/ 340 h 1588"/>
                  <a:gd name="T90" fmla="*/ 681 w 1361"/>
                  <a:gd name="T91" fmla="*/ 114 h 1588"/>
                  <a:gd name="T92" fmla="*/ 567 w 1361"/>
                  <a:gd name="T93" fmla="*/ 114 h 1588"/>
                  <a:gd name="T94" fmla="*/ 567 w 1361"/>
                  <a:gd name="T95" fmla="*/ 0 h 1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1361" h="1588">
                    <a:moveTo>
                      <a:pt x="567" y="0"/>
                    </a:moveTo>
                    <a:lnTo>
                      <a:pt x="454" y="0"/>
                    </a:lnTo>
                    <a:lnTo>
                      <a:pt x="227" y="0"/>
                    </a:lnTo>
                    <a:lnTo>
                      <a:pt x="227" y="114"/>
                    </a:lnTo>
                    <a:lnTo>
                      <a:pt x="114" y="114"/>
                    </a:lnTo>
                    <a:lnTo>
                      <a:pt x="114" y="340"/>
                    </a:lnTo>
                    <a:lnTo>
                      <a:pt x="0" y="340"/>
                    </a:lnTo>
                    <a:lnTo>
                      <a:pt x="0" y="681"/>
                    </a:lnTo>
                    <a:lnTo>
                      <a:pt x="341" y="681"/>
                    </a:lnTo>
                    <a:lnTo>
                      <a:pt x="341" y="794"/>
                    </a:lnTo>
                    <a:lnTo>
                      <a:pt x="227" y="794"/>
                    </a:lnTo>
                    <a:lnTo>
                      <a:pt x="227" y="1021"/>
                    </a:lnTo>
                    <a:lnTo>
                      <a:pt x="0" y="1021"/>
                    </a:lnTo>
                    <a:lnTo>
                      <a:pt x="0" y="1248"/>
                    </a:lnTo>
                    <a:lnTo>
                      <a:pt x="114" y="1248"/>
                    </a:lnTo>
                    <a:lnTo>
                      <a:pt x="114" y="1474"/>
                    </a:lnTo>
                    <a:lnTo>
                      <a:pt x="0" y="1474"/>
                    </a:lnTo>
                    <a:lnTo>
                      <a:pt x="0" y="1588"/>
                    </a:lnTo>
                    <a:lnTo>
                      <a:pt x="227" y="1588"/>
                    </a:lnTo>
                    <a:lnTo>
                      <a:pt x="227" y="1474"/>
                    </a:lnTo>
                    <a:lnTo>
                      <a:pt x="341" y="1474"/>
                    </a:lnTo>
                    <a:lnTo>
                      <a:pt x="341" y="1248"/>
                    </a:lnTo>
                    <a:lnTo>
                      <a:pt x="681" y="1248"/>
                    </a:lnTo>
                    <a:lnTo>
                      <a:pt x="681" y="1134"/>
                    </a:lnTo>
                    <a:lnTo>
                      <a:pt x="908" y="1134"/>
                    </a:lnTo>
                    <a:lnTo>
                      <a:pt x="908" y="1361"/>
                    </a:lnTo>
                    <a:lnTo>
                      <a:pt x="1134" y="1361"/>
                    </a:lnTo>
                    <a:lnTo>
                      <a:pt x="1134" y="1248"/>
                    </a:lnTo>
                    <a:lnTo>
                      <a:pt x="1248" y="1248"/>
                    </a:lnTo>
                    <a:lnTo>
                      <a:pt x="1248" y="1134"/>
                    </a:lnTo>
                    <a:lnTo>
                      <a:pt x="1361" y="1134"/>
                    </a:lnTo>
                    <a:lnTo>
                      <a:pt x="1361" y="907"/>
                    </a:lnTo>
                    <a:lnTo>
                      <a:pt x="1248" y="907"/>
                    </a:lnTo>
                    <a:lnTo>
                      <a:pt x="1248" y="794"/>
                    </a:lnTo>
                    <a:lnTo>
                      <a:pt x="1134" y="794"/>
                    </a:lnTo>
                    <a:lnTo>
                      <a:pt x="1134" y="681"/>
                    </a:lnTo>
                    <a:lnTo>
                      <a:pt x="1248" y="681"/>
                    </a:lnTo>
                    <a:lnTo>
                      <a:pt x="1248" y="454"/>
                    </a:lnTo>
                    <a:lnTo>
                      <a:pt x="1361" y="454"/>
                    </a:lnTo>
                    <a:lnTo>
                      <a:pt x="1361" y="340"/>
                    </a:lnTo>
                    <a:lnTo>
                      <a:pt x="1134" y="340"/>
                    </a:lnTo>
                    <a:lnTo>
                      <a:pt x="1134" y="454"/>
                    </a:lnTo>
                    <a:lnTo>
                      <a:pt x="794" y="454"/>
                    </a:lnTo>
                    <a:lnTo>
                      <a:pt x="794" y="340"/>
                    </a:lnTo>
                    <a:lnTo>
                      <a:pt x="681" y="340"/>
                    </a:lnTo>
                    <a:lnTo>
                      <a:pt x="681" y="114"/>
                    </a:lnTo>
                    <a:lnTo>
                      <a:pt x="567" y="114"/>
                    </a:lnTo>
                    <a:lnTo>
                      <a:pt x="567" y="0"/>
                    </a:lnTo>
                    <a:close/>
                  </a:path>
                </a:pathLst>
              </a:custGeom>
              <a:ln>
                <a:headEnd/>
                <a:tailEnd/>
              </a:ln>
              <a:extLst/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/>
              <a:lstStyle/>
              <a:p>
                <a:endParaRPr lang="ja-JP" altLang="en-US">
                  <a:solidFill>
                    <a:schemeClr val="lt1"/>
                  </a:solidFill>
                  <a:latin typeface="+mn-lt"/>
                  <a:ea typeface="+mn-ea"/>
                </a:endParaRPr>
              </a:p>
            </p:txBody>
          </p:sp>
        </p:grpSp>
        <p:grpSp>
          <p:nvGrpSpPr>
            <p:cNvPr id="95" name="グループ化 94"/>
            <p:cNvGrpSpPr/>
            <p:nvPr/>
          </p:nvGrpSpPr>
          <p:grpSpPr>
            <a:xfrm>
              <a:off x="1222815" y="511374"/>
              <a:ext cx="7443726" cy="11893251"/>
              <a:chOff x="1222815" y="511374"/>
              <a:chExt cx="7443726" cy="11893251"/>
            </a:xfrm>
          </p:grpSpPr>
          <p:sp>
            <p:nvSpPr>
              <p:cNvPr id="96" name="正方形/長方形 95"/>
              <p:cNvSpPr/>
              <p:nvPr/>
            </p:nvSpPr>
            <p:spPr>
              <a:xfrm>
                <a:off x="3527122" y="852189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宮田村</a:t>
                </a:r>
              </a:p>
            </p:txBody>
          </p:sp>
          <p:sp>
            <p:nvSpPr>
              <p:cNvPr id="97" name="正方形/長方形 96"/>
              <p:cNvSpPr/>
              <p:nvPr/>
            </p:nvSpPr>
            <p:spPr>
              <a:xfrm>
                <a:off x="3950116" y="944355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中川村</a:t>
                </a:r>
              </a:p>
            </p:txBody>
          </p:sp>
          <p:sp>
            <p:nvSpPr>
              <p:cNvPr id="98" name="正方形/長方形 97"/>
              <p:cNvSpPr/>
              <p:nvPr/>
            </p:nvSpPr>
            <p:spPr>
              <a:xfrm>
                <a:off x="3790599" y="707323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辰野町</a:t>
                </a:r>
              </a:p>
            </p:txBody>
          </p:sp>
          <p:sp>
            <p:nvSpPr>
              <p:cNvPr id="99" name="正方形/長方形 98"/>
              <p:cNvSpPr/>
              <p:nvPr/>
            </p:nvSpPr>
            <p:spPr>
              <a:xfrm>
                <a:off x="3726876" y="640236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塩尻市</a:t>
                </a:r>
              </a:p>
            </p:txBody>
          </p:sp>
          <p:sp>
            <p:nvSpPr>
              <p:cNvPr id="100" name="正方形/長方形 99"/>
              <p:cNvSpPr/>
              <p:nvPr/>
            </p:nvSpPr>
            <p:spPr>
              <a:xfrm>
                <a:off x="2779358" y="116419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阿南町</a:t>
                </a:r>
              </a:p>
            </p:txBody>
          </p:sp>
          <p:sp>
            <p:nvSpPr>
              <p:cNvPr id="101" name="正方形/長方形 100"/>
              <p:cNvSpPr/>
              <p:nvPr/>
            </p:nvSpPr>
            <p:spPr>
              <a:xfrm>
                <a:off x="3176060" y="995114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高森町</a:t>
                </a:r>
              </a:p>
            </p:txBody>
          </p:sp>
          <p:sp>
            <p:nvSpPr>
              <p:cNvPr id="102" name="正方形/長方形 101"/>
              <p:cNvSpPr/>
              <p:nvPr/>
            </p:nvSpPr>
            <p:spPr>
              <a:xfrm>
                <a:off x="3377846" y="965125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松川町</a:t>
                </a:r>
                <a:endPara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03" name="正方形/長方形 102"/>
              <p:cNvSpPr/>
              <p:nvPr/>
            </p:nvSpPr>
            <p:spPr>
              <a:xfrm>
                <a:off x="3799117" y="7848798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南箕輪村</a:t>
                </a:r>
              </a:p>
            </p:txBody>
          </p:sp>
          <p:sp>
            <p:nvSpPr>
              <p:cNvPr id="104" name="正方形/長方形 103"/>
              <p:cNvSpPr/>
              <p:nvPr/>
            </p:nvSpPr>
            <p:spPr>
              <a:xfrm>
                <a:off x="3340320" y="923766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飯島町</a:t>
                </a:r>
              </a:p>
            </p:txBody>
          </p:sp>
          <p:sp>
            <p:nvSpPr>
              <p:cNvPr id="105" name="正方形/長方形 104"/>
              <p:cNvSpPr/>
              <p:nvPr/>
            </p:nvSpPr>
            <p:spPr>
              <a:xfrm>
                <a:off x="4106789" y="74736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箕輪町</a:t>
                </a:r>
              </a:p>
            </p:txBody>
          </p:sp>
          <p:sp>
            <p:nvSpPr>
              <p:cNvPr id="106" name="正方形/長方形 105"/>
              <p:cNvSpPr/>
              <p:nvPr/>
            </p:nvSpPr>
            <p:spPr>
              <a:xfrm>
                <a:off x="6528029" y="123368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木島平村</a:t>
                </a:r>
              </a:p>
            </p:txBody>
          </p:sp>
          <p:sp>
            <p:nvSpPr>
              <p:cNvPr id="107" name="正方形/長方形 106"/>
              <p:cNvSpPr/>
              <p:nvPr/>
            </p:nvSpPr>
            <p:spPr>
              <a:xfrm>
                <a:off x="5292944" y="176625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飯綱町</a:t>
                </a:r>
              </a:p>
            </p:txBody>
          </p:sp>
          <p:sp>
            <p:nvSpPr>
              <p:cNvPr id="108" name="正方形/長方形 107"/>
              <p:cNvSpPr/>
              <p:nvPr/>
            </p:nvSpPr>
            <p:spPr>
              <a:xfrm>
                <a:off x="7629056" y="1179513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栄村</a:t>
                </a:r>
              </a:p>
            </p:txBody>
          </p:sp>
          <p:sp>
            <p:nvSpPr>
              <p:cNvPr id="109" name="正方形/長方形 108"/>
              <p:cNvSpPr/>
              <p:nvPr/>
            </p:nvSpPr>
            <p:spPr>
              <a:xfrm>
                <a:off x="3908171" y="264894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小川村</a:t>
                </a:r>
              </a:p>
            </p:txBody>
          </p:sp>
          <p:sp>
            <p:nvSpPr>
              <p:cNvPr id="110" name="正方形/長方形 109"/>
              <p:cNvSpPr/>
              <p:nvPr/>
            </p:nvSpPr>
            <p:spPr>
              <a:xfrm>
                <a:off x="5068802" y="138033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信濃町</a:t>
                </a:r>
              </a:p>
            </p:txBody>
          </p:sp>
          <p:sp>
            <p:nvSpPr>
              <p:cNvPr id="111" name="正方形/長方形 110"/>
              <p:cNvSpPr/>
              <p:nvPr/>
            </p:nvSpPr>
            <p:spPr>
              <a:xfrm>
                <a:off x="3809666" y="100926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豊丘村</a:t>
                </a:r>
              </a:p>
            </p:txBody>
          </p:sp>
          <p:sp>
            <p:nvSpPr>
              <p:cNvPr id="112" name="正方形/長方形 111"/>
              <p:cNvSpPr/>
              <p:nvPr/>
            </p:nvSpPr>
            <p:spPr>
              <a:xfrm>
                <a:off x="4522523" y="100926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大鹿村</a:t>
                </a:r>
              </a:p>
            </p:txBody>
          </p:sp>
          <p:sp>
            <p:nvSpPr>
              <p:cNvPr id="113" name="正方形/長方形 112"/>
              <p:cNvSpPr/>
              <p:nvPr/>
            </p:nvSpPr>
            <p:spPr>
              <a:xfrm>
                <a:off x="3658959" y="1051887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喬木村</a:t>
                </a:r>
              </a:p>
            </p:txBody>
          </p:sp>
          <p:sp>
            <p:nvSpPr>
              <p:cNvPr id="114" name="正方形/長方形 113"/>
              <p:cNvSpPr/>
              <p:nvPr/>
            </p:nvSpPr>
            <p:spPr>
              <a:xfrm>
                <a:off x="3414139" y="1137814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泰阜村</a:t>
                </a:r>
              </a:p>
            </p:txBody>
          </p:sp>
          <p:sp>
            <p:nvSpPr>
              <p:cNvPr id="115" name="正方形/長方形 114"/>
              <p:cNvSpPr/>
              <p:nvPr/>
            </p:nvSpPr>
            <p:spPr>
              <a:xfrm>
                <a:off x="3207605" y="1205398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天龍村</a:t>
                </a:r>
              </a:p>
            </p:txBody>
          </p:sp>
          <p:sp>
            <p:nvSpPr>
              <p:cNvPr id="116" name="正方形/長方形 115"/>
              <p:cNvSpPr/>
              <p:nvPr/>
            </p:nvSpPr>
            <p:spPr>
              <a:xfrm>
                <a:off x="2343941" y="120713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売木村</a:t>
                </a:r>
              </a:p>
            </p:txBody>
          </p:sp>
          <p:sp>
            <p:nvSpPr>
              <p:cNvPr id="117" name="正方形/長方形 116"/>
              <p:cNvSpPr/>
              <p:nvPr/>
            </p:nvSpPr>
            <p:spPr>
              <a:xfrm>
                <a:off x="1729007" y="120968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根羽村</a:t>
                </a:r>
              </a:p>
            </p:txBody>
          </p:sp>
          <p:sp>
            <p:nvSpPr>
              <p:cNvPr id="118" name="正方形/長方形 117"/>
              <p:cNvSpPr/>
              <p:nvPr/>
            </p:nvSpPr>
            <p:spPr>
              <a:xfrm>
                <a:off x="2795229" y="111712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下條村</a:t>
                </a:r>
              </a:p>
            </p:txBody>
          </p:sp>
          <p:sp>
            <p:nvSpPr>
              <p:cNvPr id="119" name="正方形/長方形 118"/>
              <p:cNvSpPr/>
              <p:nvPr/>
            </p:nvSpPr>
            <p:spPr>
              <a:xfrm>
                <a:off x="2314794" y="107903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阿智村</a:t>
                </a:r>
              </a:p>
            </p:txBody>
          </p:sp>
          <p:sp>
            <p:nvSpPr>
              <p:cNvPr id="120" name="正方形/長方形 119"/>
              <p:cNvSpPr/>
              <p:nvPr/>
            </p:nvSpPr>
            <p:spPr>
              <a:xfrm>
                <a:off x="3245017" y="22857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白馬村</a:t>
                </a:r>
              </a:p>
            </p:txBody>
          </p:sp>
          <p:sp>
            <p:nvSpPr>
              <p:cNvPr id="121" name="正方形/長方形 120"/>
              <p:cNvSpPr/>
              <p:nvPr/>
            </p:nvSpPr>
            <p:spPr>
              <a:xfrm>
                <a:off x="5137945" y="387985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坂城町</a:t>
                </a:r>
              </a:p>
            </p:txBody>
          </p:sp>
          <p:sp>
            <p:nvSpPr>
              <p:cNvPr id="122" name="正方形/長方形 121"/>
              <p:cNvSpPr/>
              <p:nvPr/>
            </p:nvSpPr>
            <p:spPr>
              <a:xfrm>
                <a:off x="6842354" y="1920140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山ノ内町</a:t>
                </a:r>
              </a:p>
            </p:txBody>
          </p:sp>
          <p:sp>
            <p:nvSpPr>
              <p:cNvPr id="123" name="正方形/長方形 122"/>
              <p:cNvSpPr/>
              <p:nvPr/>
            </p:nvSpPr>
            <p:spPr>
              <a:xfrm>
                <a:off x="6567928" y="247362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高山村</a:t>
                </a:r>
              </a:p>
            </p:txBody>
          </p:sp>
          <p:sp>
            <p:nvSpPr>
              <p:cNvPr id="124" name="正方形/長方形 123"/>
              <p:cNvSpPr/>
              <p:nvPr/>
            </p:nvSpPr>
            <p:spPr>
              <a:xfrm>
                <a:off x="5511236" y="215116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小布施町</a:t>
                </a:r>
              </a:p>
            </p:txBody>
          </p:sp>
          <p:sp>
            <p:nvSpPr>
              <p:cNvPr id="125" name="正方形/長方形 124"/>
              <p:cNvSpPr/>
              <p:nvPr/>
            </p:nvSpPr>
            <p:spPr>
              <a:xfrm>
                <a:off x="3642165" y="14371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小谷村</a:t>
                </a:r>
              </a:p>
            </p:txBody>
          </p:sp>
          <p:sp>
            <p:nvSpPr>
              <p:cNvPr id="126" name="正方形/長方形 125"/>
              <p:cNvSpPr/>
              <p:nvPr/>
            </p:nvSpPr>
            <p:spPr>
              <a:xfrm>
                <a:off x="2856639" y="428042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松川村</a:t>
                </a:r>
              </a:p>
            </p:txBody>
          </p:sp>
          <p:sp>
            <p:nvSpPr>
              <p:cNvPr id="127" name="正方形/長方形 126"/>
              <p:cNvSpPr/>
              <p:nvPr/>
            </p:nvSpPr>
            <p:spPr>
              <a:xfrm>
                <a:off x="3453466" y="390941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池田町</a:t>
                </a:r>
              </a:p>
            </p:txBody>
          </p:sp>
          <p:sp>
            <p:nvSpPr>
              <p:cNvPr id="128" name="正方形/長方形 127"/>
              <p:cNvSpPr/>
              <p:nvPr/>
            </p:nvSpPr>
            <p:spPr>
              <a:xfrm>
                <a:off x="4400196" y="422374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筑北村</a:t>
                </a:r>
              </a:p>
            </p:txBody>
          </p:sp>
          <p:sp>
            <p:nvSpPr>
              <p:cNvPr id="129" name="正方形/長方形 128"/>
              <p:cNvSpPr/>
              <p:nvPr/>
            </p:nvSpPr>
            <p:spPr>
              <a:xfrm>
                <a:off x="3036889" y="627705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朝日村</a:t>
                </a:r>
              </a:p>
            </p:txBody>
          </p:sp>
          <p:sp>
            <p:nvSpPr>
              <p:cNvPr id="130" name="正方形/長方形 129"/>
              <p:cNvSpPr/>
              <p:nvPr/>
            </p:nvSpPr>
            <p:spPr>
              <a:xfrm>
                <a:off x="3765485" y="425718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生坂村</a:t>
                </a:r>
              </a:p>
            </p:txBody>
          </p:sp>
          <p:sp>
            <p:nvSpPr>
              <p:cNvPr id="131" name="正方形/長方形 130"/>
              <p:cNvSpPr/>
              <p:nvPr/>
            </p:nvSpPr>
            <p:spPr>
              <a:xfrm>
                <a:off x="3587751" y="59070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山形村</a:t>
                </a:r>
              </a:p>
            </p:txBody>
          </p:sp>
          <p:sp>
            <p:nvSpPr>
              <p:cNvPr id="132" name="正方形/長方形 131"/>
              <p:cNvSpPr/>
              <p:nvPr/>
            </p:nvSpPr>
            <p:spPr>
              <a:xfrm>
                <a:off x="4252914" y="3881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麻績村</a:t>
                </a:r>
              </a:p>
            </p:txBody>
          </p:sp>
          <p:sp>
            <p:nvSpPr>
              <p:cNvPr id="133" name="正方形/長方形 132"/>
              <p:cNvSpPr/>
              <p:nvPr/>
            </p:nvSpPr>
            <p:spPr>
              <a:xfrm>
                <a:off x="2141183" y="77196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木曽町</a:t>
                </a:r>
              </a:p>
            </p:txBody>
          </p:sp>
          <p:sp>
            <p:nvSpPr>
              <p:cNvPr id="134" name="正方形/長方形 133"/>
              <p:cNvSpPr/>
              <p:nvPr/>
            </p:nvSpPr>
            <p:spPr>
              <a:xfrm>
                <a:off x="2361841" y="913829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大桑村</a:t>
                </a:r>
              </a:p>
            </p:txBody>
          </p:sp>
          <p:sp>
            <p:nvSpPr>
              <p:cNvPr id="135" name="正方形/長方形 134"/>
              <p:cNvSpPr/>
              <p:nvPr/>
            </p:nvSpPr>
            <p:spPr>
              <a:xfrm>
                <a:off x="1222815" y="82725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王滝村</a:t>
                </a:r>
              </a:p>
            </p:txBody>
          </p:sp>
          <p:sp>
            <p:nvSpPr>
              <p:cNvPr id="136" name="正方形/長方形 135"/>
              <p:cNvSpPr/>
              <p:nvPr/>
            </p:nvSpPr>
            <p:spPr>
              <a:xfrm>
                <a:off x="2764057" y="705246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木祖村</a:t>
                </a:r>
              </a:p>
            </p:txBody>
          </p:sp>
          <p:sp>
            <p:nvSpPr>
              <p:cNvPr id="137" name="正方形/長方形 136"/>
              <p:cNvSpPr/>
              <p:nvPr/>
            </p:nvSpPr>
            <p:spPr>
              <a:xfrm>
                <a:off x="1936979" y="964336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南木曽町</a:t>
                </a:r>
              </a:p>
            </p:txBody>
          </p:sp>
          <p:sp>
            <p:nvSpPr>
              <p:cNvPr id="138" name="正方形/長方形 137"/>
              <p:cNvSpPr/>
              <p:nvPr/>
            </p:nvSpPr>
            <p:spPr>
              <a:xfrm>
                <a:off x="2012514" y="115381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平谷村</a:t>
                </a:r>
              </a:p>
            </p:txBody>
          </p:sp>
          <p:sp>
            <p:nvSpPr>
              <p:cNvPr id="139" name="正方形/長方形 138"/>
              <p:cNvSpPr/>
              <p:nvPr/>
            </p:nvSpPr>
            <p:spPr>
              <a:xfrm>
                <a:off x="5508845" y="680243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茅野市</a:t>
                </a:r>
              </a:p>
            </p:txBody>
          </p:sp>
          <p:sp>
            <p:nvSpPr>
              <p:cNvPr id="140" name="正方形/長方形 139"/>
              <p:cNvSpPr/>
              <p:nvPr/>
            </p:nvSpPr>
            <p:spPr>
              <a:xfrm>
                <a:off x="5984056" y="936723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飯山市</a:t>
                </a:r>
              </a:p>
            </p:txBody>
          </p:sp>
          <p:sp>
            <p:nvSpPr>
              <p:cNvPr id="141" name="正方形/長方形 140"/>
              <p:cNvSpPr/>
              <p:nvPr/>
            </p:nvSpPr>
            <p:spPr>
              <a:xfrm>
                <a:off x="3022266" y="343396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大町市</a:t>
                </a:r>
              </a:p>
            </p:txBody>
          </p:sp>
          <p:sp>
            <p:nvSpPr>
              <p:cNvPr id="142" name="正方形/長方形 141"/>
              <p:cNvSpPr/>
              <p:nvPr/>
            </p:nvSpPr>
            <p:spPr>
              <a:xfrm>
                <a:off x="6032541" y="1812230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中野市</a:t>
                </a:r>
              </a:p>
            </p:txBody>
          </p:sp>
          <p:sp>
            <p:nvSpPr>
              <p:cNvPr id="143" name="正方形/長方形 142"/>
              <p:cNvSpPr/>
              <p:nvPr/>
            </p:nvSpPr>
            <p:spPr>
              <a:xfrm>
                <a:off x="3743889" y="8876075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駒ヶ根市</a:t>
                </a:r>
              </a:p>
            </p:txBody>
          </p:sp>
          <p:sp>
            <p:nvSpPr>
              <p:cNvPr id="144" name="正方形/長方形 143"/>
              <p:cNvSpPr/>
              <p:nvPr/>
            </p:nvSpPr>
            <p:spPr>
              <a:xfrm>
                <a:off x="4524345" y="83885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伊那市</a:t>
                </a:r>
              </a:p>
            </p:txBody>
          </p:sp>
          <p:sp>
            <p:nvSpPr>
              <p:cNvPr id="145" name="正方形/長方形 144"/>
              <p:cNvSpPr/>
              <p:nvPr/>
            </p:nvSpPr>
            <p:spPr>
              <a:xfrm>
                <a:off x="6462661" y="4670525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小諸市</a:t>
                </a:r>
              </a:p>
            </p:txBody>
          </p:sp>
          <p:sp>
            <p:nvSpPr>
              <p:cNvPr id="146" name="正方形/長方形 145"/>
              <p:cNvSpPr/>
              <p:nvPr/>
            </p:nvSpPr>
            <p:spPr>
              <a:xfrm>
                <a:off x="6081274" y="295770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須坂市</a:t>
                </a:r>
              </a:p>
            </p:txBody>
          </p:sp>
          <p:sp>
            <p:nvSpPr>
              <p:cNvPr id="147" name="正方形/長方形 146"/>
              <p:cNvSpPr/>
              <p:nvPr/>
            </p:nvSpPr>
            <p:spPr>
              <a:xfrm>
                <a:off x="5338763" y="454419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上田市</a:t>
                </a:r>
              </a:p>
            </p:txBody>
          </p:sp>
          <p:sp>
            <p:nvSpPr>
              <p:cNvPr id="148" name="正方形/長方形 147"/>
              <p:cNvSpPr/>
              <p:nvPr/>
            </p:nvSpPr>
            <p:spPr>
              <a:xfrm>
                <a:off x="4837114" y="262751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長野市</a:t>
                </a:r>
              </a:p>
            </p:txBody>
          </p:sp>
          <p:sp>
            <p:nvSpPr>
              <p:cNvPr id="149" name="正方形/長方形 148"/>
              <p:cNvSpPr/>
              <p:nvPr/>
            </p:nvSpPr>
            <p:spPr>
              <a:xfrm>
                <a:off x="4263346" y="657860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岡谷市</a:t>
                </a:r>
              </a:p>
            </p:txBody>
          </p:sp>
          <p:sp>
            <p:nvSpPr>
              <p:cNvPr id="150" name="正方形/長方形 149"/>
              <p:cNvSpPr/>
              <p:nvPr/>
            </p:nvSpPr>
            <p:spPr>
              <a:xfrm>
                <a:off x="2529327" y="57341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松本市</a:t>
                </a:r>
              </a:p>
            </p:txBody>
          </p:sp>
          <p:sp>
            <p:nvSpPr>
              <p:cNvPr id="151" name="正方形/長方形 150"/>
              <p:cNvSpPr/>
              <p:nvPr/>
            </p:nvSpPr>
            <p:spPr>
              <a:xfrm>
                <a:off x="4786902" y="685165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諏訪市</a:t>
                </a:r>
              </a:p>
            </p:txBody>
          </p:sp>
          <p:sp>
            <p:nvSpPr>
              <p:cNvPr id="152" name="正方形/長方形 151"/>
              <p:cNvSpPr/>
              <p:nvPr/>
            </p:nvSpPr>
            <p:spPr>
              <a:xfrm>
                <a:off x="4058445" y="11072971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飯田市</a:t>
                </a:r>
              </a:p>
            </p:txBody>
          </p:sp>
          <p:sp>
            <p:nvSpPr>
              <p:cNvPr id="153" name="正方形/長方形 152"/>
              <p:cNvSpPr/>
              <p:nvPr/>
            </p:nvSpPr>
            <p:spPr>
              <a:xfrm>
                <a:off x="5529413" y="7253288"/>
                <a:ext cx="556563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原村</a:t>
                </a:r>
              </a:p>
            </p:txBody>
          </p:sp>
          <p:sp>
            <p:nvSpPr>
              <p:cNvPr id="154" name="正方形/長方形 153"/>
              <p:cNvSpPr/>
              <p:nvPr/>
            </p:nvSpPr>
            <p:spPr>
              <a:xfrm>
                <a:off x="5511236" y="7659472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富士見町</a:t>
                </a:r>
              </a:p>
            </p:txBody>
          </p:sp>
          <p:sp>
            <p:nvSpPr>
              <p:cNvPr id="155" name="正方形/長方形 154"/>
              <p:cNvSpPr/>
              <p:nvPr/>
            </p:nvSpPr>
            <p:spPr>
              <a:xfrm>
                <a:off x="4642759" y="6265863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下諏訪町</a:t>
                </a:r>
              </a:p>
            </p:txBody>
          </p:sp>
          <p:sp>
            <p:nvSpPr>
              <p:cNvPr id="156" name="正方形/長方形 155"/>
              <p:cNvSpPr/>
              <p:nvPr/>
            </p:nvSpPr>
            <p:spPr>
              <a:xfrm>
                <a:off x="5266856" y="579923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長和町</a:t>
                </a:r>
              </a:p>
            </p:txBody>
          </p:sp>
          <p:sp>
            <p:nvSpPr>
              <p:cNvPr id="157" name="正方形/長方形 156"/>
              <p:cNvSpPr/>
              <p:nvPr/>
            </p:nvSpPr>
            <p:spPr>
              <a:xfrm>
                <a:off x="4735733" y="453310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青木村</a:t>
                </a:r>
              </a:p>
            </p:txBody>
          </p:sp>
          <p:sp>
            <p:nvSpPr>
              <p:cNvPr id="158" name="正方形/長方形 157"/>
              <p:cNvSpPr/>
              <p:nvPr/>
            </p:nvSpPr>
            <p:spPr>
              <a:xfrm>
                <a:off x="5599332" y="6160954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立科町</a:t>
                </a:r>
              </a:p>
            </p:txBody>
          </p:sp>
          <p:sp>
            <p:nvSpPr>
              <p:cNvPr id="159" name="正方形/長方形 158"/>
              <p:cNvSpPr/>
              <p:nvPr/>
            </p:nvSpPr>
            <p:spPr>
              <a:xfrm>
                <a:off x="6851893" y="489753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御代田町</a:t>
                </a:r>
              </a:p>
            </p:txBody>
          </p:sp>
          <p:sp>
            <p:nvSpPr>
              <p:cNvPr id="160" name="正方形/長方形 159"/>
              <p:cNvSpPr/>
              <p:nvPr/>
            </p:nvSpPr>
            <p:spPr>
              <a:xfrm>
                <a:off x="7217683" y="4574796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軽井沢町</a:t>
                </a:r>
              </a:p>
            </p:txBody>
          </p:sp>
          <p:sp>
            <p:nvSpPr>
              <p:cNvPr id="161" name="正方形/長方形 160"/>
              <p:cNvSpPr/>
              <p:nvPr/>
            </p:nvSpPr>
            <p:spPr>
              <a:xfrm>
                <a:off x="6637339" y="604193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佐久穂町</a:t>
                </a:r>
              </a:p>
            </p:txBody>
          </p:sp>
          <p:sp>
            <p:nvSpPr>
              <p:cNvPr id="162" name="正方形/長方形 161"/>
              <p:cNvSpPr/>
              <p:nvPr/>
            </p:nvSpPr>
            <p:spPr>
              <a:xfrm>
                <a:off x="7738082" y="657539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北相木村</a:t>
                </a:r>
              </a:p>
            </p:txBody>
          </p:sp>
          <p:sp>
            <p:nvSpPr>
              <p:cNvPr id="163" name="正方形/長方形 162"/>
              <p:cNvSpPr/>
              <p:nvPr/>
            </p:nvSpPr>
            <p:spPr>
              <a:xfrm>
                <a:off x="7667868" y="6945511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南相木村</a:t>
                </a:r>
              </a:p>
            </p:txBody>
          </p:sp>
          <p:sp>
            <p:nvSpPr>
              <p:cNvPr id="164" name="正方形/長方形 163"/>
              <p:cNvSpPr/>
              <p:nvPr/>
            </p:nvSpPr>
            <p:spPr>
              <a:xfrm>
                <a:off x="6630654" y="7119939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南牧村</a:t>
                </a:r>
              </a:p>
            </p:txBody>
          </p:sp>
          <p:sp>
            <p:nvSpPr>
              <p:cNvPr id="165" name="正方形/長方形 164"/>
              <p:cNvSpPr/>
              <p:nvPr/>
            </p:nvSpPr>
            <p:spPr>
              <a:xfrm>
                <a:off x="7443108" y="739266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川上村</a:t>
                </a:r>
              </a:p>
            </p:txBody>
          </p:sp>
          <p:sp>
            <p:nvSpPr>
              <p:cNvPr id="166" name="正方形/長方形 165"/>
              <p:cNvSpPr/>
              <p:nvPr/>
            </p:nvSpPr>
            <p:spPr>
              <a:xfrm>
                <a:off x="3101756" y="4808637"/>
                <a:ext cx="928459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安曇野市</a:t>
                </a:r>
              </a:p>
            </p:txBody>
          </p:sp>
          <p:sp>
            <p:nvSpPr>
              <p:cNvPr id="167" name="正方形/長方形 166"/>
              <p:cNvSpPr/>
              <p:nvPr/>
            </p:nvSpPr>
            <p:spPr>
              <a:xfrm>
                <a:off x="6585839" y="658018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小海町</a:t>
                </a:r>
              </a:p>
            </p:txBody>
          </p:sp>
          <p:sp>
            <p:nvSpPr>
              <p:cNvPr id="168" name="正方形/長方形 167"/>
              <p:cNvSpPr/>
              <p:nvPr/>
            </p:nvSpPr>
            <p:spPr>
              <a:xfrm>
                <a:off x="6022401" y="4360267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東御市</a:t>
                </a:r>
              </a:p>
            </p:txBody>
          </p:sp>
          <p:sp>
            <p:nvSpPr>
              <p:cNvPr id="169" name="正方形/長方形 168"/>
              <p:cNvSpPr/>
              <p:nvPr/>
            </p:nvSpPr>
            <p:spPr>
              <a:xfrm>
                <a:off x="4789707" y="3485748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千曲市</a:t>
                </a:r>
              </a:p>
            </p:txBody>
          </p:sp>
          <p:sp>
            <p:nvSpPr>
              <p:cNvPr id="170" name="正方形/長方形 169"/>
              <p:cNvSpPr/>
              <p:nvPr/>
            </p:nvSpPr>
            <p:spPr>
              <a:xfrm>
                <a:off x="6851559" y="5478562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佐久市</a:t>
                </a:r>
              </a:p>
            </p:txBody>
          </p:sp>
          <p:sp>
            <p:nvSpPr>
              <p:cNvPr id="171" name="正方形/長方形 170"/>
              <p:cNvSpPr/>
              <p:nvPr/>
            </p:nvSpPr>
            <p:spPr>
              <a:xfrm>
                <a:off x="6507411" y="511374"/>
                <a:ext cx="1114408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 smtClean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野沢温泉村</a:t>
                </a:r>
                <a:endParaRPr lang="ja-JP" altLang="en-US" sz="14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172" name="正方形/長方形 171"/>
              <p:cNvSpPr/>
              <p:nvPr/>
            </p:nvSpPr>
            <p:spPr>
              <a:xfrm>
                <a:off x="2359245" y="8542436"/>
                <a:ext cx="742511" cy="307777"/>
              </a:xfrm>
              <a:prstGeom prst="rect">
                <a:avLst/>
              </a:prstGeom>
              <a:noFill/>
            </p:spPr>
            <p:txBody>
              <a:bodyPr wrap="none">
                <a:spAutoFit/>
                <a:scene3d>
                  <a:camera prst="orthographicFront"/>
                  <a:lightRig rig="soft" dir="tl">
                    <a:rot lat="0" lon="0" rev="0"/>
                  </a:lightRig>
                </a:scene3d>
                <a:sp3d contourW="25400" prstMaterial="matte">
                  <a:bevelT w="25400" h="55880" prst="artDeco"/>
                  <a:contourClr>
                    <a:schemeClr val="accent2">
                      <a:tint val="20000"/>
                    </a:schemeClr>
                  </a:contourClr>
                </a:sp3d>
              </a:bodyPr>
              <a:lstStyle/>
              <a:p>
                <a:pPr algn="ctr"/>
                <a:r>
                  <a:rPr lang="ja-JP" altLang="en-US" sz="1400" spc="50" dirty="0">
                    <a:ln w="11430"/>
                    <a:effectLst>
                      <a:outerShdw blurRad="76200" dist="50800" dir="5400000" algn="tl" rotWithShape="0">
                        <a:srgbClr val="000000">
                          <a:alpha val="65000"/>
                        </a:srgbClr>
                      </a:outerShdw>
                    </a:effectLst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上松町</a:t>
                </a: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Group 367"/>
          <p:cNvGrpSpPr>
            <a:grpSpLocks/>
          </p:cNvGrpSpPr>
          <p:nvPr/>
        </p:nvGrpSpPr>
        <p:grpSpPr bwMode="auto">
          <a:xfrm>
            <a:off x="202234" y="1499316"/>
            <a:ext cx="3861471" cy="6148444"/>
            <a:chOff x="473" y="63"/>
            <a:chExt cx="4932" cy="7853"/>
          </a:xfrm>
        </p:grpSpPr>
        <p:sp>
          <p:nvSpPr>
            <p:cNvPr id="179" name="Freeform 259"/>
            <p:cNvSpPr>
              <a:spLocks/>
            </p:cNvSpPr>
            <p:nvPr/>
          </p:nvSpPr>
          <p:spPr bwMode="auto">
            <a:xfrm>
              <a:off x="2201" y="4626"/>
              <a:ext cx="1417" cy="1700"/>
            </a:xfrm>
            <a:custGeom>
              <a:avLst/>
              <a:gdLst>
                <a:gd name="T0" fmla="*/ 907 w 1417"/>
                <a:gd name="T1" fmla="*/ 57 h 1701"/>
                <a:gd name="T2" fmla="*/ 850 w 1417"/>
                <a:gd name="T3" fmla="*/ 255 h 1701"/>
                <a:gd name="T4" fmla="*/ 652 w 1417"/>
                <a:gd name="T5" fmla="*/ 397 h 1701"/>
                <a:gd name="T6" fmla="*/ 567 w 1417"/>
                <a:gd name="T7" fmla="*/ 482 h 1701"/>
                <a:gd name="T8" fmla="*/ 482 w 1417"/>
                <a:gd name="T9" fmla="*/ 482 h 1701"/>
                <a:gd name="T10" fmla="*/ 312 w 1417"/>
                <a:gd name="T11" fmla="*/ 482 h 1701"/>
                <a:gd name="T12" fmla="*/ 425 w 1417"/>
                <a:gd name="T13" fmla="*/ 454 h 1701"/>
                <a:gd name="T14" fmla="*/ 368 w 1417"/>
                <a:gd name="T15" fmla="*/ 397 h 1701"/>
                <a:gd name="T16" fmla="*/ 340 w 1417"/>
                <a:gd name="T17" fmla="*/ 284 h 1701"/>
                <a:gd name="T18" fmla="*/ 283 w 1417"/>
                <a:gd name="T19" fmla="*/ 341 h 1701"/>
                <a:gd name="T20" fmla="*/ 198 w 1417"/>
                <a:gd name="T21" fmla="*/ 369 h 1701"/>
                <a:gd name="T22" fmla="*/ 142 w 1417"/>
                <a:gd name="T23" fmla="*/ 426 h 1701"/>
                <a:gd name="T24" fmla="*/ 113 w 1417"/>
                <a:gd name="T25" fmla="*/ 567 h 1701"/>
                <a:gd name="T26" fmla="*/ 28 w 1417"/>
                <a:gd name="T27" fmla="*/ 737 h 1701"/>
                <a:gd name="T28" fmla="*/ 170 w 1417"/>
                <a:gd name="T29" fmla="*/ 794 h 1701"/>
                <a:gd name="T30" fmla="*/ 368 w 1417"/>
                <a:gd name="T31" fmla="*/ 794 h 1701"/>
                <a:gd name="T32" fmla="*/ 482 w 1417"/>
                <a:gd name="T33" fmla="*/ 822 h 1701"/>
                <a:gd name="T34" fmla="*/ 567 w 1417"/>
                <a:gd name="T35" fmla="*/ 822 h 1701"/>
                <a:gd name="T36" fmla="*/ 794 w 1417"/>
                <a:gd name="T37" fmla="*/ 993 h 1701"/>
                <a:gd name="T38" fmla="*/ 850 w 1417"/>
                <a:gd name="T39" fmla="*/ 1134 h 1701"/>
                <a:gd name="T40" fmla="*/ 907 w 1417"/>
                <a:gd name="T41" fmla="*/ 1191 h 1701"/>
                <a:gd name="T42" fmla="*/ 964 w 1417"/>
                <a:gd name="T43" fmla="*/ 1531 h 1701"/>
                <a:gd name="T44" fmla="*/ 1191 w 1417"/>
                <a:gd name="T45" fmla="*/ 1645 h 1701"/>
                <a:gd name="T46" fmla="*/ 1332 w 1417"/>
                <a:gd name="T47" fmla="*/ 1560 h 1701"/>
                <a:gd name="T48" fmla="*/ 1389 w 1417"/>
                <a:gd name="T49" fmla="*/ 1418 h 1701"/>
                <a:gd name="T50" fmla="*/ 1304 w 1417"/>
                <a:gd name="T51" fmla="*/ 1304 h 1701"/>
                <a:gd name="T52" fmla="*/ 1247 w 1417"/>
                <a:gd name="T53" fmla="*/ 1106 h 1701"/>
                <a:gd name="T54" fmla="*/ 1417 w 1417"/>
                <a:gd name="T55" fmla="*/ 879 h 1701"/>
                <a:gd name="T56" fmla="*/ 1247 w 1417"/>
                <a:gd name="T57" fmla="*/ 794 h 1701"/>
                <a:gd name="T58" fmla="*/ 1247 w 1417"/>
                <a:gd name="T59" fmla="*/ 596 h 1701"/>
                <a:gd name="T60" fmla="*/ 1276 w 1417"/>
                <a:gd name="T61" fmla="*/ 454 h 1701"/>
                <a:gd name="T62" fmla="*/ 1247 w 1417"/>
                <a:gd name="T63" fmla="*/ 341 h 1701"/>
                <a:gd name="T64" fmla="*/ 1191 w 1417"/>
                <a:gd name="T65" fmla="*/ 227 h 1701"/>
                <a:gd name="T66" fmla="*/ 1134 w 1417"/>
                <a:gd name="T67" fmla="*/ 57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701">
                  <a:moveTo>
                    <a:pt x="992" y="0"/>
                  </a:moveTo>
                  <a:lnTo>
                    <a:pt x="907" y="57"/>
                  </a:lnTo>
                  <a:lnTo>
                    <a:pt x="935" y="114"/>
                  </a:lnTo>
                  <a:lnTo>
                    <a:pt x="850" y="255"/>
                  </a:lnTo>
                  <a:lnTo>
                    <a:pt x="822" y="227"/>
                  </a:lnTo>
                  <a:lnTo>
                    <a:pt x="652" y="397"/>
                  </a:lnTo>
                  <a:lnTo>
                    <a:pt x="567" y="397"/>
                  </a:lnTo>
                  <a:lnTo>
                    <a:pt x="567" y="482"/>
                  </a:lnTo>
                  <a:lnTo>
                    <a:pt x="539" y="511"/>
                  </a:lnTo>
                  <a:lnTo>
                    <a:pt x="482" y="482"/>
                  </a:lnTo>
                  <a:lnTo>
                    <a:pt x="453" y="511"/>
                  </a:lnTo>
                  <a:lnTo>
                    <a:pt x="312" y="482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68" y="397"/>
                  </a:lnTo>
                  <a:lnTo>
                    <a:pt x="453" y="312"/>
                  </a:lnTo>
                  <a:lnTo>
                    <a:pt x="340" y="284"/>
                  </a:lnTo>
                  <a:lnTo>
                    <a:pt x="340" y="312"/>
                  </a:lnTo>
                  <a:lnTo>
                    <a:pt x="283" y="341"/>
                  </a:lnTo>
                  <a:lnTo>
                    <a:pt x="227" y="312"/>
                  </a:lnTo>
                  <a:lnTo>
                    <a:pt x="198" y="369"/>
                  </a:lnTo>
                  <a:lnTo>
                    <a:pt x="227" y="482"/>
                  </a:lnTo>
                  <a:lnTo>
                    <a:pt x="142" y="426"/>
                  </a:lnTo>
                  <a:lnTo>
                    <a:pt x="85" y="482"/>
                  </a:lnTo>
                  <a:lnTo>
                    <a:pt x="113" y="567"/>
                  </a:lnTo>
                  <a:lnTo>
                    <a:pt x="0" y="681"/>
                  </a:lnTo>
                  <a:lnTo>
                    <a:pt x="28" y="737"/>
                  </a:lnTo>
                  <a:lnTo>
                    <a:pt x="170" y="709"/>
                  </a:lnTo>
                  <a:lnTo>
                    <a:pt x="170" y="794"/>
                  </a:lnTo>
                  <a:lnTo>
                    <a:pt x="312" y="822"/>
                  </a:lnTo>
                  <a:lnTo>
                    <a:pt x="368" y="794"/>
                  </a:lnTo>
                  <a:lnTo>
                    <a:pt x="368" y="851"/>
                  </a:lnTo>
                  <a:lnTo>
                    <a:pt x="482" y="822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765" y="879"/>
                  </a:lnTo>
                  <a:lnTo>
                    <a:pt x="794" y="993"/>
                  </a:lnTo>
                  <a:lnTo>
                    <a:pt x="850" y="1078"/>
                  </a:lnTo>
                  <a:lnTo>
                    <a:pt x="850" y="1134"/>
                  </a:lnTo>
                  <a:lnTo>
                    <a:pt x="850" y="1163"/>
                  </a:lnTo>
                  <a:lnTo>
                    <a:pt x="907" y="1191"/>
                  </a:lnTo>
                  <a:lnTo>
                    <a:pt x="992" y="1446"/>
                  </a:lnTo>
                  <a:lnTo>
                    <a:pt x="964" y="1531"/>
                  </a:lnTo>
                  <a:lnTo>
                    <a:pt x="1134" y="1701"/>
                  </a:lnTo>
                  <a:lnTo>
                    <a:pt x="1191" y="1645"/>
                  </a:lnTo>
                  <a:lnTo>
                    <a:pt x="1247" y="1701"/>
                  </a:lnTo>
                  <a:lnTo>
                    <a:pt x="1332" y="1560"/>
                  </a:lnTo>
                  <a:lnTo>
                    <a:pt x="1332" y="1446"/>
                  </a:lnTo>
                  <a:lnTo>
                    <a:pt x="1389" y="1418"/>
                  </a:lnTo>
                  <a:lnTo>
                    <a:pt x="1361" y="1333"/>
                  </a:lnTo>
                  <a:lnTo>
                    <a:pt x="1304" y="1304"/>
                  </a:lnTo>
                  <a:lnTo>
                    <a:pt x="1304" y="1163"/>
                  </a:lnTo>
                  <a:lnTo>
                    <a:pt x="1247" y="1106"/>
                  </a:lnTo>
                  <a:lnTo>
                    <a:pt x="1417" y="936"/>
                  </a:lnTo>
                  <a:lnTo>
                    <a:pt x="1417" y="879"/>
                  </a:lnTo>
                  <a:lnTo>
                    <a:pt x="1332" y="794"/>
                  </a:lnTo>
                  <a:lnTo>
                    <a:pt x="1247" y="794"/>
                  </a:lnTo>
                  <a:lnTo>
                    <a:pt x="1219" y="737"/>
                  </a:lnTo>
                  <a:lnTo>
                    <a:pt x="1247" y="596"/>
                  </a:lnTo>
                  <a:lnTo>
                    <a:pt x="1219" y="539"/>
                  </a:lnTo>
                  <a:lnTo>
                    <a:pt x="1276" y="454"/>
                  </a:lnTo>
                  <a:lnTo>
                    <a:pt x="1247" y="397"/>
                  </a:lnTo>
                  <a:lnTo>
                    <a:pt x="1247" y="341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992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0" name="Freeform 260"/>
            <p:cNvSpPr>
              <a:spLocks/>
            </p:cNvSpPr>
            <p:nvPr/>
          </p:nvSpPr>
          <p:spPr bwMode="auto">
            <a:xfrm>
              <a:off x="2145" y="5336"/>
              <a:ext cx="539" cy="255"/>
            </a:xfrm>
            <a:custGeom>
              <a:avLst/>
              <a:gdLst>
                <a:gd name="T0" fmla="*/ 85 w 539"/>
                <a:gd name="T1" fmla="*/ 28 h 255"/>
                <a:gd name="T2" fmla="*/ 0 w 539"/>
                <a:gd name="T3" fmla="*/ 85 h 255"/>
                <a:gd name="T4" fmla="*/ 29 w 539"/>
                <a:gd name="T5" fmla="*/ 142 h 255"/>
                <a:gd name="T6" fmla="*/ 170 w 539"/>
                <a:gd name="T7" fmla="*/ 199 h 255"/>
                <a:gd name="T8" fmla="*/ 170 w 539"/>
                <a:gd name="T9" fmla="*/ 227 h 255"/>
                <a:gd name="T10" fmla="*/ 284 w 539"/>
                <a:gd name="T11" fmla="*/ 255 h 255"/>
                <a:gd name="T12" fmla="*/ 539 w 539"/>
                <a:gd name="T13" fmla="*/ 255 h 255"/>
                <a:gd name="T14" fmla="*/ 539 w 539"/>
                <a:gd name="T15" fmla="*/ 113 h 255"/>
                <a:gd name="T16" fmla="*/ 425 w 539"/>
                <a:gd name="T17" fmla="*/ 142 h 255"/>
                <a:gd name="T18" fmla="*/ 425 w 539"/>
                <a:gd name="T19" fmla="*/ 85 h 255"/>
                <a:gd name="T20" fmla="*/ 369 w 539"/>
                <a:gd name="T21" fmla="*/ 113 h 255"/>
                <a:gd name="T22" fmla="*/ 227 w 539"/>
                <a:gd name="T23" fmla="*/ 85 h 255"/>
                <a:gd name="T24" fmla="*/ 227 w 539"/>
                <a:gd name="T25" fmla="*/ 0 h 255"/>
                <a:gd name="T26" fmla="*/ 85 w 539"/>
                <a:gd name="T27" fmla="*/ 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9" h="255">
                  <a:moveTo>
                    <a:pt x="85" y="28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70" y="199"/>
                  </a:lnTo>
                  <a:lnTo>
                    <a:pt x="170" y="227"/>
                  </a:lnTo>
                  <a:lnTo>
                    <a:pt x="284" y="255"/>
                  </a:lnTo>
                  <a:lnTo>
                    <a:pt x="539" y="255"/>
                  </a:lnTo>
                  <a:lnTo>
                    <a:pt x="539" y="113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113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85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1" name="Freeform 261"/>
            <p:cNvSpPr>
              <a:spLocks/>
            </p:cNvSpPr>
            <p:nvPr/>
          </p:nvSpPr>
          <p:spPr bwMode="auto">
            <a:xfrm>
              <a:off x="2514" y="4939"/>
              <a:ext cx="255" cy="199"/>
            </a:xfrm>
            <a:custGeom>
              <a:avLst/>
              <a:gdLst>
                <a:gd name="T0" fmla="*/ 255 w 255"/>
                <a:gd name="T1" fmla="*/ 85 h 199"/>
                <a:gd name="T2" fmla="*/ 255 w 255"/>
                <a:gd name="T3" fmla="*/ 29 h 199"/>
                <a:gd name="T4" fmla="*/ 141 w 255"/>
                <a:gd name="T5" fmla="*/ 0 h 199"/>
                <a:gd name="T6" fmla="*/ 56 w 255"/>
                <a:gd name="T7" fmla="*/ 85 h 199"/>
                <a:gd name="T8" fmla="*/ 113 w 255"/>
                <a:gd name="T9" fmla="*/ 85 h 199"/>
                <a:gd name="T10" fmla="*/ 113 w 255"/>
                <a:gd name="T11" fmla="*/ 142 h 199"/>
                <a:gd name="T12" fmla="*/ 56 w 255"/>
                <a:gd name="T13" fmla="*/ 142 h 199"/>
                <a:gd name="T14" fmla="*/ 0 w 255"/>
                <a:gd name="T15" fmla="*/ 170 h 199"/>
                <a:gd name="T16" fmla="*/ 141 w 255"/>
                <a:gd name="T17" fmla="*/ 199 h 199"/>
                <a:gd name="T18" fmla="*/ 170 w 255"/>
                <a:gd name="T19" fmla="*/ 170 h 199"/>
                <a:gd name="T20" fmla="*/ 227 w 255"/>
                <a:gd name="T21" fmla="*/ 199 h 199"/>
                <a:gd name="T22" fmla="*/ 255 w 255"/>
                <a:gd name="T23" fmla="*/ 170 h 199"/>
                <a:gd name="T24" fmla="*/ 255 w 255"/>
                <a:gd name="T25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199">
                  <a:moveTo>
                    <a:pt x="255" y="85"/>
                  </a:moveTo>
                  <a:lnTo>
                    <a:pt x="255" y="29"/>
                  </a:lnTo>
                  <a:lnTo>
                    <a:pt x="141" y="0"/>
                  </a:lnTo>
                  <a:lnTo>
                    <a:pt x="56" y="85"/>
                  </a:lnTo>
                  <a:lnTo>
                    <a:pt x="113" y="85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0" y="170"/>
                  </a:lnTo>
                  <a:lnTo>
                    <a:pt x="141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5" y="170"/>
                  </a:lnTo>
                  <a:lnTo>
                    <a:pt x="255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2" name="Freeform 262"/>
            <p:cNvSpPr>
              <a:spLocks/>
            </p:cNvSpPr>
            <p:nvPr/>
          </p:nvSpPr>
          <p:spPr bwMode="auto">
            <a:xfrm>
              <a:off x="2429" y="4684"/>
              <a:ext cx="708" cy="340"/>
            </a:xfrm>
            <a:custGeom>
              <a:avLst/>
              <a:gdLst>
                <a:gd name="T0" fmla="*/ 680 w 708"/>
                <a:gd name="T1" fmla="*/ 0 h 340"/>
                <a:gd name="T2" fmla="*/ 708 w 708"/>
                <a:gd name="T3" fmla="*/ 57 h 340"/>
                <a:gd name="T4" fmla="*/ 623 w 708"/>
                <a:gd name="T5" fmla="*/ 198 h 340"/>
                <a:gd name="T6" fmla="*/ 595 w 708"/>
                <a:gd name="T7" fmla="*/ 170 h 340"/>
                <a:gd name="T8" fmla="*/ 425 w 708"/>
                <a:gd name="T9" fmla="*/ 340 h 340"/>
                <a:gd name="T10" fmla="*/ 340 w 708"/>
                <a:gd name="T11" fmla="*/ 340 h 340"/>
                <a:gd name="T12" fmla="*/ 340 w 708"/>
                <a:gd name="T13" fmla="*/ 284 h 340"/>
                <a:gd name="T14" fmla="*/ 226 w 708"/>
                <a:gd name="T15" fmla="*/ 255 h 340"/>
                <a:gd name="T16" fmla="*/ 113 w 708"/>
                <a:gd name="T17" fmla="*/ 227 h 340"/>
                <a:gd name="T18" fmla="*/ 0 w 708"/>
                <a:gd name="T19" fmla="*/ 142 h 340"/>
                <a:gd name="T20" fmla="*/ 28 w 708"/>
                <a:gd name="T21" fmla="*/ 113 h 340"/>
                <a:gd name="T22" fmla="*/ 85 w 708"/>
                <a:gd name="T23" fmla="*/ 113 h 340"/>
                <a:gd name="T24" fmla="*/ 170 w 708"/>
                <a:gd name="T25" fmla="*/ 0 h 340"/>
                <a:gd name="T26" fmla="*/ 255 w 708"/>
                <a:gd name="T27" fmla="*/ 57 h 340"/>
                <a:gd name="T28" fmla="*/ 340 w 708"/>
                <a:gd name="T29" fmla="*/ 85 h 340"/>
                <a:gd name="T30" fmla="*/ 368 w 708"/>
                <a:gd name="T31" fmla="*/ 28 h 340"/>
                <a:gd name="T32" fmla="*/ 453 w 708"/>
                <a:gd name="T33" fmla="*/ 57 h 340"/>
                <a:gd name="T34" fmla="*/ 510 w 708"/>
                <a:gd name="T35" fmla="*/ 0 h 340"/>
                <a:gd name="T36" fmla="*/ 595 w 708"/>
                <a:gd name="T37" fmla="*/ 57 h 340"/>
                <a:gd name="T38" fmla="*/ 652 w 708"/>
                <a:gd name="T39" fmla="*/ 28 h 340"/>
                <a:gd name="T40" fmla="*/ 680 w 708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8" h="340">
                  <a:moveTo>
                    <a:pt x="680" y="0"/>
                  </a:moveTo>
                  <a:lnTo>
                    <a:pt x="708" y="57"/>
                  </a:lnTo>
                  <a:lnTo>
                    <a:pt x="623" y="198"/>
                  </a:lnTo>
                  <a:lnTo>
                    <a:pt x="595" y="170"/>
                  </a:lnTo>
                  <a:lnTo>
                    <a:pt x="425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85" y="113"/>
                  </a:lnTo>
                  <a:lnTo>
                    <a:pt x="170" y="0"/>
                  </a:lnTo>
                  <a:lnTo>
                    <a:pt x="255" y="57"/>
                  </a:lnTo>
                  <a:lnTo>
                    <a:pt x="340" y="85"/>
                  </a:lnTo>
                  <a:lnTo>
                    <a:pt x="368" y="28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95" y="57"/>
                  </a:lnTo>
                  <a:lnTo>
                    <a:pt x="652" y="28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3" name="Freeform 263"/>
            <p:cNvSpPr>
              <a:spLocks/>
            </p:cNvSpPr>
            <p:nvPr/>
          </p:nvSpPr>
          <p:spPr bwMode="auto">
            <a:xfrm>
              <a:off x="2939" y="3975"/>
              <a:ext cx="595" cy="766"/>
            </a:xfrm>
            <a:custGeom>
              <a:avLst/>
              <a:gdLst>
                <a:gd name="T0" fmla="*/ 0 w 595"/>
                <a:gd name="T1" fmla="*/ 709 h 766"/>
                <a:gd name="T2" fmla="*/ 85 w 595"/>
                <a:gd name="T3" fmla="*/ 766 h 766"/>
                <a:gd name="T4" fmla="*/ 142 w 595"/>
                <a:gd name="T5" fmla="*/ 737 h 766"/>
                <a:gd name="T6" fmla="*/ 170 w 595"/>
                <a:gd name="T7" fmla="*/ 709 h 766"/>
                <a:gd name="T8" fmla="*/ 255 w 595"/>
                <a:gd name="T9" fmla="*/ 652 h 766"/>
                <a:gd name="T10" fmla="*/ 255 w 595"/>
                <a:gd name="T11" fmla="*/ 596 h 766"/>
                <a:gd name="T12" fmla="*/ 340 w 595"/>
                <a:gd name="T13" fmla="*/ 539 h 766"/>
                <a:gd name="T14" fmla="*/ 340 w 595"/>
                <a:gd name="T15" fmla="*/ 482 h 766"/>
                <a:gd name="T16" fmla="*/ 425 w 595"/>
                <a:gd name="T17" fmla="*/ 454 h 766"/>
                <a:gd name="T18" fmla="*/ 397 w 595"/>
                <a:gd name="T19" fmla="*/ 397 h 766"/>
                <a:gd name="T20" fmla="*/ 454 w 595"/>
                <a:gd name="T21" fmla="*/ 369 h 766"/>
                <a:gd name="T22" fmla="*/ 510 w 595"/>
                <a:gd name="T23" fmla="*/ 142 h 766"/>
                <a:gd name="T24" fmla="*/ 539 w 595"/>
                <a:gd name="T25" fmla="*/ 142 h 766"/>
                <a:gd name="T26" fmla="*/ 539 w 595"/>
                <a:gd name="T27" fmla="*/ 114 h 766"/>
                <a:gd name="T28" fmla="*/ 595 w 595"/>
                <a:gd name="T29" fmla="*/ 85 h 766"/>
                <a:gd name="T30" fmla="*/ 567 w 595"/>
                <a:gd name="T31" fmla="*/ 57 h 766"/>
                <a:gd name="T32" fmla="*/ 539 w 595"/>
                <a:gd name="T33" fmla="*/ 0 h 766"/>
                <a:gd name="T34" fmla="*/ 454 w 595"/>
                <a:gd name="T35" fmla="*/ 29 h 766"/>
                <a:gd name="T36" fmla="*/ 482 w 595"/>
                <a:gd name="T37" fmla="*/ 85 h 766"/>
                <a:gd name="T38" fmla="*/ 425 w 595"/>
                <a:gd name="T39" fmla="*/ 114 h 766"/>
                <a:gd name="T40" fmla="*/ 340 w 595"/>
                <a:gd name="T41" fmla="*/ 114 h 766"/>
                <a:gd name="T42" fmla="*/ 340 w 595"/>
                <a:gd name="T43" fmla="*/ 142 h 766"/>
                <a:gd name="T44" fmla="*/ 312 w 595"/>
                <a:gd name="T45" fmla="*/ 170 h 766"/>
                <a:gd name="T46" fmla="*/ 340 w 595"/>
                <a:gd name="T47" fmla="*/ 199 h 766"/>
                <a:gd name="T48" fmla="*/ 312 w 595"/>
                <a:gd name="T49" fmla="*/ 255 h 766"/>
                <a:gd name="T50" fmla="*/ 170 w 595"/>
                <a:gd name="T51" fmla="*/ 340 h 766"/>
                <a:gd name="T52" fmla="*/ 142 w 595"/>
                <a:gd name="T53" fmla="*/ 426 h 766"/>
                <a:gd name="T54" fmla="*/ 85 w 595"/>
                <a:gd name="T55" fmla="*/ 454 h 766"/>
                <a:gd name="T56" fmla="*/ 28 w 595"/>
                <a:gd name="T57" fmla="*/ 426 h 766"/>
                <a:gd name="T58" fmla="*/ 0 w 595"/>
                <a:gd name="T59" fmla="*/ 482 h 766"/>
                <a:gd name="T60" fmla="*/ 0 w 595"/>
                <a:gd name="T61" fmla="*/ 539 h 766"/>
                <a:gd name="T62" fmla="*/ 28 w 595"/>
                <a:gd name="T63" fmla="*/ 539 h 766"/>
                <a:gd name="T64" fmla="*/ 57 w 595"/>
                <a:gd name="T65" fmla="*/ 681 h 766"/>
                <a:gd name="T66" fmla="*/ 0 w 595"/>
                <a:gd name="T67" fmla="*/ 70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5" h="766">
                  <a:moveTo>
                    <a:pt x="0" y="709"/>
                  </a:moveTo>
                  <a:lnTo>
                    <a:pt x="85" y="766"/>
                  </a:lnTo>
                  <a:lnTo>
                    <a:pt x="142" y="737"/>
                  </a:lnTo>
                  <a:lnTo>
                    <a:pt x="170" y="709"/>
                  </a:lnTo>
                  <a:lnTo>
                    <a:pt x="255" y="652"/>
                  </a:lnTo>
                  <a:lnTo>
                    <a:pt x="255" y="596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425" y="454"/>
                  </a:lnTo>
                  <a:lnTo>
                    <a:pt x="397" y="397"/>
                  </a:lnTo>
                  <a:lnTo>
                    <a:pt x="454" y="369"/>
                  </a:lnTo>
                  <a:lnTo>
                    <a:pt x="510" y="142"/>
                  </a:lnTo>
                  <a:lnTo>
                    <a:pt x="539" y="142"/>
                  </a:lnTo>
                  <a:lnTo>
                    <a:pt x="539" y="114"/>
                  </a:lnTo>
                  <a:lnTo>
                    <a:pt x="595" y="85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54" y="29"/>
                  </a:lnTo>
                  <a:lnTo>
                    <a:pt x="482" y="85"/>
                  </a:lnTo>
                  <a:lnTo>
                    <a:pt x="425" y="114"/>
                  </a:lnTo>
                  <a:lnTo>
                    <a:pt x="340" y="114"/>
                  </a:lnTo>
                  <a:lnTo>
                    <a:pt x="340" y="142"/>
                  </a:lnTo>
                  <a:lnTo>
                    <a:pt x="312" y="170"/>
                  </a:lnTo>
                  <a:lnTo>
                    <a:pt x="340" y="199"/>
                  </a:lnTo>
                  <a:lnTo>
                    <a:pt x="312" y="255"/>
                  </a:lnTo>
                  <a:lnTo>
                    <a:pt x="170" y="340"/>
                  </a:lnTo>
                  <a:lnTo>
                    <a:pt x="142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482"/>
                  </a:lnTo>
                  <a:lnTo>
                    <a:pt x="0" y="539"/>
                  </a:lnTo>
                  <a:lnTo>
                    <a:pt x="28" y="539"/>
                  </a:lnTo>
                  <a:lnTo>
                    <a:pt x="57" y="681"/>
                  </a:lnTo>
                  <a:lnTo>
                    <a:pt x="0" y="70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4" name="Freeform 264"/>
            <p:cNvSpPr>
              <a:spLocks/>
            </p:cNvSpPr>
            <p:nvPr/>
          </p:nvSpPr>
          <p:spPr bwMode="auto">
            <a:xfrm>
              <a:off x="3052" y="3805"/>
              <a:ext cx="369" cy="510"/>
            </a:xfrm>
            <a:custGeom>
              <a:avLst/>
              <a:gdLst>
                <a:gd name="T0" fmla="*/ 57 w 369"/>
                <a:gd name="T1" fmla="*/ 510 h 510"/>
                <a:gd name="T2" fmla="*/ 199 w 369"/>
                <a:gd name="T3" fmla="*/ 425 h 510"/>
                <a:gd name="T4" fmla="*/ 227 w 369"/>
                <a:gd name="T5" fmla="*/ 369 h 510"/>
                <a:gd name="T6" fmla="*/ 199 w 369"/>
                <a:gd name="T7" fmla="*/ 340 h 510"/>
                <a:gd name="T8" fmla="*/ 227 w 369"/>
                <a:gd name="T9" fmla="*/ 312 h 510"/>
                <a:gd name="T10" fmla="*/ 227 w 369"/>
                <a:gd name="T11" fmla="*/ 284 h 510"/>
                <a:gd name="T12" fmla="*/ 312 w 369"/>
                <a:gd name="T13" fmla="*/ 284 h 510"/>
                <a:gd name="T14" fmla="*/ 369 w 369"/>
                <a:gd name="T15" fmla="*/ 255 h 510"/>
                <a:gd name="T16" fmla="*/ 341 w 369"/>
                <a:gd name="T17" fmla="*/ 199 h 510"/>
                <a:gd name="T18" fmla="*/ 284 w 369"/>
                <a:gd name="T19" fmla="*/ 85 h 510"/>
                <a:gd name="T20" fmla="*/ 227 w 369"/>
                <a:gd name="T21" fmla="*/ 57 h 510"/>
                <a:gd name="T22" fmla="*/ 227 w 369"/>
                <a:gd name="T23" fmla="*/ 0 h 510"/>
                <a:gd name="T24" fmla="*/ 114 w 369"/>
                <a:gd name="T25" fmla="*/ 0 h 510"/>
                <a:gd name="T26" fmla="*/ 57 w 369"/>
                <a:gd name="T27" fmla="*/ 29 h 510"/>
                <a:gd name="T28" fmla="*/ 57 w 369"/>
                <a:gd name="T29" fmla="*/ 85 h 510"/>
                <a:gd name="T30" fmla="*/ 85 w 369"/>
                <a:gd name="T31" fmla="*/ 114 h 510"/>
                <a:gd name="T32" fmla="*/ 114 w 369"/>
                <a:gd name="T33" fmla="*/ 85 h 510"/>
                <a:gd name="T34" fmla="*/ 142 w 369"/>
                <a:gd name="T35" fmla="*/ 170 h 510"/>
                <a:gd name="T36" fmla="*/ 29 w 369"/>
                <a:gd name="T37" fmla="*/ 142 h 510"/>
                <a:gd name="T38" fmla="*/ 29 w 369"/>
                <a:gd name="T39" fmla="*/ 255 h 510"/>
                <a:gd name="T40" fmla="*/ 0 w 369"/>
                <a:gd name="T41" fmla="*/ 312 h 510"/>
                <a:gd name="T42" fmla="*/ 29 w 369"/>
                <a:gd name="T43" fmla="*/ 454 h 510"/>
                <a:gd name="T44" fmla="*/ 57 w 369"/>
                <a:gd name="T4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510">
                  <a:moveTo>
                    <a:pt x="57" y="510"/>
                  </a:moveTo>
                  <a:lnTo>
                    <a:pt x="199" y="425"/>
                  </a:lnTo>
                  <a:lnTo>
                    <a:pt x="227" y="369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227" y="284"/>
                  </a:lnTo>
                  <a:lnTo>
                    <a:pt x="312" y="284"/>
                  </a:lnTo>
                  <a:lnTo>
                    <a:pt x="369" y="255"/>
                  </a:lnTo>
                  <a:lnTo>
                    <a:pt x="341" y="199"/>
                  </a:lnTo>
                  <a:lnTo>
                    <a:pt x="284" y="85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57" y="29"/>
                  </a:lnTo>
                  <a:lnTo>
                    <a:pt x="57" y="85"/>
                  </a:lnTo>
                  <a:lnTo>
                    <a:pt x="85" y="114"/>
                  </a:lnTo>
                  <a:lnTo>
                    <a:pt x="114" y="85"/>
                  </a:lnTo>
                  <a:lnTo>
                    <a:pt x="142" y="170"/>
                  </a:lnTo>
                  <a:lnTo>
                    <a:pt x="29" y="142"/>
                  </a:lnTo>
                  <a:lnTo>
                    <a:pt x="29" y="255"/>
                  </a:lnTo>
                  <a:lnTo>
                    <a:pt x="0" y="312"/>
                  </a:lnTo>
                  <a:lnTo>
                    <a:pt x="29" y="454"/>
                  </a:lnTo>
                  <a:lnTo>
                    <a:pt x="57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5" name="Freeform 265"/>
            <p:cNvSpPr>
              <a:spLocks/>
            </p:cNvSpPr>
            <p:nvPr/>
          </p:nvSpPr>
          <p:spPr bwMode="auto">
            <a:xfrm>
              <a:off x="2797" y="3777"/>
              <a:ext cx="397" cy="709"/>
            </a:xfrm>
            <a:custGeom>
              <a:avLst/>
              <a:gdLst>
                <a:gd name="T0" fmla="*/ 142 w 397"/>
                <a:gd name="T1" fmla="*/ 680 h 709"/>
                <a:gd name="T2" fmla="*/ 170 w 397"/>
                <a:gd name="T3" fmla="*/ 624 h 709"/>
                <a:gd name="T4" fmla="*/ 227 w 397"/>
                <a:gd name="T5" fmla="*/ 652 h 709"/>
                <a:gd name="T6" fmla="*/ 284 w 397"/>
                <a:gd name="T7" fmla="*/ 624 h 709"/>
                <a:gd name="T8" fmla="*/ 312 w 397"/>
                <a:gd name="T9" fmla="*/ 538 h 709"/>
                <a:gd name="T10" fmla="*/ 284 w 397"/>
                <a:gd name="T11" fmla="*/ 482 h 709"/>
                <a:gd name="T12" fmla="*/ 255 w 397"/>
                <a:gd name="T13" fmla="*/ 340 h 709"/>
                <a:gd name="T14" fmla="*/ 284 w 397"/>
                <a:gd name="T15" fmla="*/ 283 h 709"/>
                <a:gd name="T16" fmla="*/ 284 w 397"/>
                <a:gd name="T17" fmla="*/ 170 h 709"/>
                <a:gd name="T18" fmla="*/ 397 w 397"/>
                <a:gd name="T19" fmla="*/ 198 h 709"/>
                <a:gd name="T20" fmla="*/ 369 w 397"/>
                <a:gd name="T21" fmla="*/ 113 h 709"/>
                <a:gd name="T22" fmla="*/ 340 w 397"/>
                <a:gd name="T23" fmla="*/ 142 h 709"/>
                <a:gd name="T24" fmla="*/ 312 w 397"/>
                <a:gd name="T25" fmla="*/ 113 h 709"/>
                <a:gd name="T26" fmla="*/ 312 w 397"/>
                <a:gd name="T27" fmla="*/ 57 h 709"/>
                <a:gd name="T28" fmla="*/ 199 w 397"/>
                <a:gd name="T29" fmla="*/ 0 h 709"/>
                <a:gd name="T30" fmla="*/ 170 w 397"/>
                <a:gd name="T31" fmla="*/ 113 h 709"/>
                <a:gd name="T32" fmla="*/ 114 w 397"/>
                <a:gd name="T33" fmla="*/ 397 h 709"/>
                <a:gd name="T34" fmla="*/ 57 w 397"/>
                <a:gd name="T35" fmla="*/ 425 h 709"/>
                <a:gd name="T36" fmla="*/ 85 w 397"/>
                <a:gd name="T37" fmla="*/ 482 h 709"/>
                <a:gd name="T38" fmla="*/ 29 w 397"/>
                <a:gd name="T39" fmla="*/ 510 h 709"/>
                <a:gd name="T40" fmla="*/ 0 w 397"/>
                <a:gd name="T41" fmla="*/ 652 h 709"/>
                <a:gd name="T42" fmla="*/ 29 w 397"/>
                <a:gd name="T43" fmla="*/ 680 h 709"/>
                <a:gd name="T44" fmla="*/ 85 w 397"/>
                <a:gd name="T45" fmla="*/ 709 h 709"/>
                <a:gd name="T46" fmla="*/ 142 w 397"/>
                <a:gd name="T47" fmla="*/ 68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709">
                  <a:moveTo>
                    <a:pt x="142" y="680"/>
                  </a:moveTo>
                  <a:lnTo>
                    <a:pt x="170" y="624"/>
                  </a:lnTo>
                  <a:lnTo>
                    <a:pt x="227" y="652"/>
                  </a:lnTo>
                  <a:lnTo>
                    <a:pt x="284" y="624"/>
                  </a:lnTo>
                  <a:lnTo>
                    <a:pt x="312" y="538"/>
                  </a:lnTo>
                  <a:lnTo>
                    <a:pt x="284" y="482"/>
                  </a:lnTo>
                  <a:lnTo>
                    <a:pt x="255" y="340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40" y="142"/>
                  </a:lnTo>
                  <a:lnTo>
                    <a:pt x="312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70" y="113"/>
                  </a:lnTo>
                  <a:lnTo>
                    <a:pt x="114" y="397"/>
                  </a:lnTo>
                  <a:lnTo>
                    <a:pt x="57" y="425"/>
                  </a:lnTo>
                  <a:lnTo>
                    <a:pt x="85" y="482"/>
                  </a:lnTo>
                  <a:lnTo>
                    <a:pt x="29" y="510"/>
                  </a:lnTo>
                  <a:lnTo>
                    <a:pt x="0" y="652"/>
                  </a:lnTo>
                  <a:lnTo>
                    <a:pt x="29" y="680"/>
                  </a:lnTo>
                  <a:lnTo>
                    <a:pt x="85" y="709"/>
                  </a:lnTo>
                  <a:lnTo>
                    <a:pt x="142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6" name="Freeform 266"/>
            <p:cNvSpPr>
              <a:spLocks/>
            </p:cNvSpPr>
            <p:nvPr/>
          </p:nvSpPr>
          <p:spPr bwMode="auto">
            <a:xfrm>
              <a:off x="3222" y="3238"/>
              <a:ext cx="624" cy="822"/>
            </a:xfrm>
            <a:custGeom>
              <a:avLst/>
              <a:gdLst>
                <a:gd name="T0" fmla="*/ 312 w 624"/>
                <a:gd name="T1" fmla="*/ 822 h 822"/>
                <a:gd name="T2" fmla="*/ 284 w 624"/>
                <a:gd name="T3" fmla="*/ 794 h 822"/>
                <a:gd name="T4" fmla="*/ 256 w 624"/>
                <a:gd name="T5" fmla="*/ 737 h 822"/>
                <a:gd name="T6" fmla="*/ 171 w 624"/>
                <a:gd name="T7" fmla="*/ 766 h 822"/>
                <a:gd name="T8" fmla="*/ 114 w 624"/>
                <a:gd name="T9" fmla="*/ 652 h 822"/>
                <a:gd name="T10" fmla="*/ 57 w 624"/>
                <a:gd name="T11" fmla="*/ 624 h 822"/>
                <a:gd name="T12" fmla="*/ 57 w 624"/>
                <a:gd name="T13" fmla="*/ 567 h 822"/>
                <a:gd name="T14" fmla="*/ 29 w 624"/>
                <a:gd name="T15" fmla="*/ 369 h 822"/>
                <a:gd name="T16" fmla="*/ 0 w 624"/>
                <a:gd name="T17" fmla="*/ 340 h 822"/>
                <a:gd name="T18" fmla="*/ 57 w 624"/>
                <a:gd name="T19" fmla="*/ 255 h 822"/>
                <a:gd name="T20" fmla="*/ 142 w 624"/>
                <a:gd name="T21" fmla="*/ 312 h 822"/>
                <a:gd name="T22" fmla="*/ 142 w 624"/>
                <a:gd name="T23" fmla="*/ 340 h 822"/>
                <a:gd name="T24" fmla="*/ 199 w 624"/>
                <a:gd name="T25" fmla="*/ 340 h 822"/>
                <a:gd name="T26" fmla="*/ 256 w 624"/>
                <a:gd name="T27" fmla="*/ 312 h 822"/>
                <a:gd name="T28" fmla="*/ 369 w 624"/>
                <a:gd name="T29" fmla="*/ 312 h 822"/>
                <a:gd name="T30" fmla="*/ 426 w 624"/>
                <a:gd name="T31" fmla="*/ 199 h 822"/>
                <a:gd name="T32" fmla="*/ 454 w 624"/>
                <a:gd name="T33" fmla="*/ 199 h 822"/>
                <a:gd name="T34" fmla="*/ 454 w 624"/>
                <a:gd name="T35" fmla="*/ 85 h 822"/>
                <a:gd name="T36" fmla="*/ 511 w 624"/>
                <a:gd name="T37" fmla="*/ 0 h 822"/>
                <a:gd name="T38" fmla="*/ 539 w 624"/>
                <a:gd name="T39" fmla="*/ 57 h 822"/>
                <a:gd name="T40" fmla="*/ 567 w 624"/>
                <a:gd name="T41" fmla="*/ 57 h 822"/>
                <a:gd name="T42" fmla="*/ 596 w 624"/>
                <a:gd name="T43" fmla="*/ 199 h 822"/>
                <a:gd name="T44" fmla="*/ 624 w 624"/>
                <a:gd name="T45" fmla="*/ 227 h 822"/>
                <a:gd name="T46" fmla="*/ 596 w 624"/>
                <a:gd name="T47" fmla="*/ 255 h 822"/>
                <a:gd name="T48" fmla="*/ 511 w 624"/>
                <a:gd name="T49" fmla="*/ 681 h 822"/>
                <a:gd name="T50" fmla="*/ 426 w 624"/>
                <a:gd name="T51" fmla="*/ 794 h 822"/>
                <a:gd name="T52" fmla="*/ 369 w 624"/>
                <a:gd name="T53" fmla="*/ 822 h 822"/>
                <a:gd name="T54" fmla="*/ 312 w 624"/>
                <a:gd name="T5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822">
                  <a:moveTo>
                    <a:pt x="312" y="822"/>
                  </a:moveTo>
                  <a:lnTo>
                    <a:pt x="284" y="794"/>
                  </a:lnTo>
                  <a:lnTo>
                    <a:pt x="256" y="737"/>
                  </a:lnTo>
                  <a:lnTo>
                    <a:pt x="171" y="766"/>
                  </a:lnTo>
                  <a:lnTo>
                    <a:pt x="114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55"/>
                  </a:lnTo>
                  <a:lnTo>
                    <a:pt x="142" y="312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56" y="312"/>
                  </a:lnTo>
                  <a:lnTo>
                    <a:pt x="369" y="312"/>
                  </a:lnTo>
                  <a:lnTo>
                    <a:pt x="426" y="199"/>
                  </a:lnTo>
                  <a:lnTo>
                    <a:pt x="454" y="199"/>
                  </a:lnTo>
                  <a:lnTo>
                    <a:pt x="454" y="85"/>
                  </a:lnTo>
                  <a:lnTo>
                    <a:pt x="511" y="0"/>
                  </a:lnTo>
                  <a:lnTo>
                    <a:pt x="539" y="57"/>
                  </a:lnTo>
                  <a:lnTo>
                    <a:pt x="567" y="57"/>
                  </a:lnTo>
                  <a:lnTo>
                    <a:pt x="596" y="199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11" y="681"/>
                  </a:lnTo>
                  <a:lnTo>
                    <a:pt x="426" y="794"/>
                  </a:lnTo>
                  <a:lnTo>
                    <a:pt x="369" y="822"/>
                  </a:lnTo>
                  <a:lnTo>
                    <a:pt x="312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7" name="Freeform 267"/>
            <p:cNvSpPr>
              <a:spLocks/>
            </p:cNvSpPr>
            <p:nvPr/>
          </p:nvSpPr>
          <p:spPr bwMode="auto">
            <a:xfrm>
              <a:off x="3052" y="2133"/>
              <a:ext cx="1219" cy="1445"/>
            </a:xfrm>
            <a:custGeom>
              <a:avLst/>
              <a:gdLst>
                <a:gd name="T0" fmla="*/ 170 w 1219"/>
                <a:gd name="T1" fmla="*/ 1445 h 1445"/>
                <a:gd name="T2" fmla="*/ 227 w 1219"/>
                <a:gd name="T3" fmla="*/ 1360 h 1445"/>
                <a:gd name="T4" fmla="*/ 312 w 1219"/>
                <a:gd name="T5" fmla="*/ 1417 h 1445"/>
                <a:gd name="T6" fmla="*/ 312 w 1219"/>
                <a:gd name="T7" fmla="*/ 1445 h 1445"/>
                <a:gd name="T8" fmla="*/ 369 w 1219"/>
                <a:gd name="T9" fmla="*/ 1445 h 1445"/>
                <a:gd name="T10" fmla="*/ 426 w 1219"/>
                <a:gd name="T11" fmla="*/ 1417 h 1445"/>
                <a:gd name="T12" fmla="*/ 511 w 1219"/>
                <a:gd name="T13" fmla="*/ 1417 h 1445"/>
                <a:gd name="T14" fmla="*/ 539 w 1219"/>
                <a:gd name="T15" fmla="*/ 1417 h 1445"/>
                <a:gd name="T16" fmla="*/ 596 w 1219"/>
                <a:gd name="T17" fmla="*/ 1304 h 1445"/>
                <a:gd name="T18" fmla="*/ 624 w 1219"/>
                <a:gd name="T19" fmla="*/ 1304 h 1445"/>
                <a:gd name="T20" fmla="*/ 624 w 1219"/>
                <a:gd name="T21" fmla="*/ 1190 h 1445"/>
                <a:gd name="T22" fmla="*/ 681 w 1219"/>
                <a:gd name="T23" fmla="*/ 1105 h 1445"/>
                <a:gd name="T24" fmla="*/ 709 w 1219"/>
                <a:gd name="T25" fmla="*/ 1162 h 1445"/>
                <a:gd name="T26" fmla="*/ 737 w 1219"/>
                <a:gd name="T27" fmla="*/ 1162 h 1445"/>
                <a:gd name="T28" fmla="*/ 766 w 1219"/>
                <a:gd name="T29" fmla="*/ 1134 h 1445"/>
                <a:gd name="T30" fmla="*/ 766 w 1219"/>
                <a:gd name="T31" fmla="*/ 1049 h 1445"/>
                <a:gd name="T32" fmla="*/ 794 w 1219"/>
                <a:gd name="T33" fmla="*/ 992 h 1445"/>
                <a:gd name="T34" fmla="*/ 851 w 1219"/>
                <a:gd name="T35" fmla="*/ 963 h 1445"/>
                <a:gd name="T36" fmla="*/ 879 w 1219"/>
                <a:gd name="T37" fmla="*/ 907 h 1445"/>
                <a:gd name="T38" fmla="*/ 766 w 1219"/>
                <a:gd name="T39" fmla="*/ 765 h 1445"/>
                <a:gd name="T40" fmla="*/ 936 w 1219"/>
                <a:gd name="T41" fmla="*/ 652 h 1445"/>
                <a:gd name="T42" fmla="*/ 993 w 1219"/>
                <a:gd name="T43" fmla="*/ 510 h 1445"/>
                <a:gd name="T44" fmla="*/ 1163 w 1219"/>
                <a:gd name="T45" fmla="*/ 510 h 1445"/>
                <a:gd name="T46" fmla="*/ 1163 w 1219"/>
                <a:gd name="T47" fmla="*/ 226 h 1445"/>
                <a:gd name="T48" fmla="*/ 1219 w 1219"/>
                <a:gd name="T49" fmla="*/ 56 h 1445"/>
                <a:gd name="T50" fmla="*/ 1106 w 1219"/>
                <a:gd name="T51" fmla="*/ 0 h 1445"/>
                <a:gd name="T52" fmla="*/ 1021 w 1219"/>
                <a:gd name="T53" fmla="*/ 0 h 1445"/>
                <a:gd name="T54" fmla="*/ 964 w 1219"/>
                <a:gd name="T55" fmla="*/ 56 h 1445"/>
                <a:gd name="T56" fmla="*/ 851 w 1219"/>
                <a:gd name="T57" fmla="*/ 0 h 1445"/>
                <a:gd name="T58" fmla="*/ 794 w 1219"/>
                <a:gd name="T59" fmla="*/ 85 h 1445"/>
                <a:gd name="T60" fmla="*/ 709 w 1219"/>
                <a:gd name="T61" fmla="*/ 85 h 1445"/>
                <a:gd name="T62" fmla="*/ 709 w 1219"/>
                <a:gd name="T63" fmla="*/ 170 h 1445"/>
                <a:gd name="T64" fmla="*/ 624 w 1219"/>
                <a:gd name="T65" fmla="*/ 170 h 1445"/>
                <a:gd name="T66" fmla="*/ 567 w 1219"/>
                <a:gd name="T67" fmla="*/ 141 h 1445"/>
                <a:gd name="T68" fmla="*/ 539 w 1219"/>
                <a:gd name="T69" fmla="*/ 198 h 1445"/>
                <a:gd name="T70" fmla="*/ 454 w 1219"/>
                <a:gd name="T71" fmla="*/ 170 h 1445"/>
                <a:gd name="T72" fmla="*/ 454 w 1219"/>
                <a:gd name="T73" fmla="*/ 226 h 1445"/>
                <a:gd name="T74" fmla="*/ 539 w 1219"/>
                <a:gd name="T75" fmla="*/ 283 h 1445"/>
                <a:gd name="T76" fmla="*/ 567 w 1219"/>
                <a:gd name="T77" fmla="*/ 396 h 1445"/>
                <a:gd name="T78" fmla="*/ 652 w 1219"/>
                <a:gd name="T79" fmla="*/ 482 h 1445"/>
                <a:gd name="T80" fmla="*/ 426 w 1219"/>
                <a:gd name="T81" fmla="*/ 567 h 1445"/>
                <a:gd name="T82" fmla="*/ 341 w 1219"/>
                <a:gd name="T83" fmla="*/ 567 h 1445"/>
                <a:gd name="T84" fmla="*/ 199 w 1219"/>
                <a:gd name="T85" fmla="*/ 510 h 1445"/>
                <a:gd name="T86" fmla="*/ 170 w 1219"/>
                <a:gd name="T87" fmla="*/ 510 h 1445"/>
                <a:gd name="T88" fmla="*/ 170 w 1219"/>
                <a:gd name="T89" fmla="*/ 623 h 1445"/>
                <a:gd name="T90" fmla="*/ 227 w 1219"/>
                <a:gd name="T91" fmla="*/ 680 h 1445"/>
                <a:gd name="T92" fmla="*/ 284 w 1219"/>
                <a:gd name="T93" fmla="*/ 680 h 1445"/>
                <a:gd name="T94" fmla="*/ 284 w 1219"/>
                <a:gd name="T95" fmla="*/ 822 h 1445"/>
                <a:gd name="T96" fmla="*/ 199 w 1219"/>
                <a:gd name="T97" fmla="*/ 907 h 1445"/>
                <a:gd name="T98" fmla="*/ 227 w 1219"/>
                <a:gd name="T99" fmla="*/ 935 h 1445"/>
                <a:gd name="T100" fmla="*/ 199 w 1219"/>
                <a:gd name="T101" fmla="*/ 963 h 1445"/>
                <a:gd name="T102" fmla="*/ 142 w 1219"/>
                <a:gd name="T103" fmla="*/ 963 h 1445"/>
                <a:gd name="T104" fmla="*/ 29 w 1219"/>
                <a:gd name="T105" fmla="*/ 1049 h 1445"/>
                <a:gd name="T106" fmla="*/ 0 w 1219"/>
                <a:gd name="T107" fmla="*/ 1190 h 1445"/>
                <a:gd name="T108" fmla="*/ 57 w 1219"/>
                <a:gd name="T109" fmla="*/ 1247 h 1445"/>
                <a:gd name="T110" fmla="*/ 57 w 1219"/>
                <a:gd name="T111" fmla="*/ 1304 h 1445"/>
                <a:gd name="T112" fmla="*/ 85 w 1219"/>
                <a:gd name="T113" fmla="*/ 1360 h 1445"/>
                <a:gd name="T114" fmla="*/ 142 w 1219"/>
                <a:gd name="T115" fmla="*/ 1360 h 1445"/>
                <a:gd name="T116" fmla="*/ 170 w 1219"/>
                <a:gd name="T117" fmla="*/ 1445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445">
                  <a:moveTo>
                    <a:pt x="170" y="1445"/>
                  </a:moveTo>
                  <a:lnTo>
                    <a:pt x="227" y="1360"/>
                  </a:lnTo>
                  <a:lnTo>
                    <a:pt x="312" y="1417"/>
                  </a:lnTo>
                  <a:lnTo>
                    <a:pt x="312" y="1445"/>
                  </a:lnTo>
                  <a:lnTo>
                    <a:pt x="369" y="1445"/>
                  </a:lnTo>
                  <a:lnTo>
                    <a:pt x="426" y="1417"/>
                  </a:lnTo>
                  <a:lnTo>
                    <a:pt x="511" y="1417"/>
                  </a:lnTo>
                  <a:lnTo>
                    <a:pt x="539" y="1417"/>
                  </a:lnTo>
                  <a:lnTo>
                    <a:pt x="596" y="1304"/>
                  </a:lnTo>
                  <a:lnTo>
                    <a:pt x="624" y="1304"/>
                  </a:lnTo>
                  <a:lnTo>
                    <a:pt x="624" y="1190"/>
                  </a:lnTo>
                  <a:lnTo>
                    <a:pt x="681" y="1105"/>
                  </a:lnTo>
                  <a:lnTo>
                    <a:pt x="709" y="1162"/>
                  </a:lnTo>
                  <a:lnTo>
                    <a:pt x="737" y="1162"/>
                  </a:lnTo>
                  <a:lnTo>
                    <a:pt x="766" y="1134"/>
                  </a:lnTo>
                  <a:lnTo>
                    <a:pt x="766" y="1049"/>
                  </a:lnTo>
                  <a:lnTo>
                    <a:pt x="794" y="992"/>
                  </a:lnTo>
                  <a:lnTo>
                    <a:pt x="851" y="963"/>
                  </a:lnTo>
                  <a:lnTo>
                    <a:pt x="879" y="907"/>
                  </a:lnTo>
                  <a:lnTo>
                    <a:pt x="766" y="765"/>
                  </a:lnTo>
                  <a:lnTo>
                    <a:pt x="936" y="652"/>
                  </a:lnTo>
                  <a:lnTo>
                    <a:pt x="993" y="510"/>
                  </a:lnTo>
                  <a:lnTo>
                    <a:pt x="1163" y="510"/>
                  </a:lnTo>
                  <a:lnTo>
                    <a:pt x="1163" y="226"/>
                  </a:lnTo>
                  <a:lnTo>
                    <a:pt x="1219" y="56"/>
                  </a:lnTo>
                  <a:lnTo>
                    <a:pt x="1106" y="0"/>
                  </a:lnTo>
                  <a:lnTo>
                    <a:pt x="1021" y="0"/>
                  </a:lnTo>
                  <a:lnTo>
                    <a:pt x="964" y="56"/>
                  </a:lnTo>
                  <a:lnTo>
                    <a:pt x="851" y="0"/>
                  </a:lnTo>
                  <a:lnTo>
                    <a:pt x="794" y="85"/>
                  </a:lnTo>
                  <a:lnTo>
                    <a:pt x="709" y="85"/>
                  </a:lnTo>
                  <a:lnTo>
                    <a:pt x="709" y="170"/>
                  </a:lnTo>
                  <a:lnTo>
                    <a:pt x="624" y="170"/>
                  </a:lnTo>
                  <a:lnTo>
                    <a:pt x="567" y="141"/>
                  </a:lnTo>
                  <a:lnTo>
                    <a:pt x="539" y="198"/>
                  </a:lnTo>
                  <a:lnTo>
                    <a:pt x="454" y="170"/>
                  </a:lnTo>
                  <a:lnTo>
                    <a:pt x="454" y="226"/>
                  </a:lnTo>
                  <a:lnTo>
                    <a:pt x="539" y="283"/>
                  </a:lnTo>
                  <a:lnTo>
                    <a:pt x="567" y="396"/>
                  </a:lnTo>
                  <a:lnTo>
                    <a:pt x="652" y="482"/>
                  </a:lnTo>
                  <a:lnTo>
                    <a:pt x="426" y="567"/>
                  </a:lnTo>
                  <a:lnTo>
                    <a:pt x="341" y="567"/>
                  </a:lnTo>
                  <a:lnTo>
                    <a:pt x="199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22"/>
                  </a:lnTo>
                  <a:lnTo>
                    <a:pt x="199" y="907"/>
                  </a:lnTo>
                  <a:lnTo>
                    <a:pt x="227" y="935"/>
                  </a:lnTo>
                  <a:lnTo>
                    <a:pt x="199" y="963"/>
                  </a:lnTo>
                  <a:lnTo>
                    <a:pt x="142" y="963"/>
                  </a:lnTo>
                  <a:lnTo>
                    <a:pt x="29" y="1049"/>
                  </a:lnTo>
                  <a:lnTo>
                    <a:pt x="0" y="1190"/>
                  </a:lnTo>
                  <a:lnTo>
                    <a:pt x="57" y="1247"/>
                  </a:lnTo>
                  <a:lnTo>
                    <a:pt x="57" y="1304"/>
                  </a:lnTo>
                  <a:lnTo>
                    <a:pt x="85" y="1360"/>
                  </a:lnTo>
                  <a:lnTo>
                    <a:pt x="142" y="1360"/>
                  </a:lnTo>
                  <a:lnTo>
                    <a:pt x="170" y="144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8" name="Freeform 268"/>
            <p:cNvSpPr>
              <a:spLocks/>
            </p:cNvSpPr>
            <p:nvPr/>
          </p:nvSpPr>
          <p:spPr bwMode="auto">
            <a:xfrm>
              <a:off x="3818" y="3238"/>
              <a:ext cx="1219" cy="794"/>
            </a:xfrm>
            <a:custGeom>
              <a:avLst/>
              <a:gdLst>
                <a:gd name="T0" fmla="*/ 142 w 1219"/>
                <a:gd name="T1" fmla="*/ 794 h 794"/>
                <a:gd name="T2" fmla="*/ 56 w 1219"/>
                <a:gd name="T3" fmla="*/ 794 h 794"/>
                <a:gd name="T4" fmla="*/ 56 w 1219"/>
                <a:gd name="T5" fmla="*/ 681 h 794"/>
                <a:gd name="T6" fmla="*/ 0 w 1219"/>
                <a:gd name="T7" fmla="*/ 596 h 794"/>
                <a:gd name="T8" fmla="*/ 28 w 1219"/>
                <a:gd name="T9" fmla="*/ 369 h 794"/>
                <a:gd name="T10" fmla="*/ 198 w 1219"/>
                <a:gd name="T11" fmla="*/ 114 h 794"/>
                <a:gd name="T12" fmla="*/ 170 w 1219"/>
                <a:gd name="T13" fmla="*/ 85 h 794"/>
                <a:gd name="T14" fmla="*/ 198 w 1219"/>
                <a:gd name="T15" fmla="*/ 29 h 794"/>
                <a:gd name="T16" fmla="*/ 198 w 1219"/>
                <a:gd name="T17" fmla="*/ 0 h 794"/>
                <a:gd name="T18" fmla="*/ 283 w 1219"/>
                <a:gd name="T19" fmla="*/ 0 h 794"/>
                <a:gd name="T20" fmla="*/ 312 w 1219"/>
                <a:gd name="T21" fmla="*/ 57 h 794"/>
                <a:gd name="T22" fmla="*/ 340 w 1219"/>
                <a:gd name="T23" fmla="*/ 0 h 794"/>
                <a:gd name="T24" fmla="*/ 425 w 1219"/>
                <a:gd name="T25" fmla="*/ 0 h 794"/>
                <a:gd name="T26" fmla="*/ 425 w 1219"/>
                <a:gd name="T27" fmla="*/ 57 h 794"/>
                <a:gd name="T28" fmla="*/ 482 w 1219"/>
                <a:gd name="T29" fmla="*/ 85 h 794"/>
                <a:gd name="T30" fmla="*/ 482 w 1219"/>
                <a:gd name="T31" fmla="*/ 57 h 794"/>
                <a:gd name="T32" fmla="*/ 538 w 1219"/>
                <a:gd name="T33" fmla="*/ 57 h 794"/>
                <a:gd name="T34" fmla="*/ 680 w 1219"/>
                <a:gd name="T35" fmla="*/ 0 h 794"/>
                <a:gd name="T36" fmla="*/ 737 w 1219"/>
                <a:gd name="T37" fmla="*/ 0 h 794"/>
                <a:gd name="T38" fmla="*/ 794 w 1219"/>
                <a:gd name="T39" fmla="*/ 0 h 794"/>
                <a:gd name="T40" fmla="*/ 850 w 1219"/>
                <a:gd name="T41" fmla="*/ 57 h 794"/>
                <a:gd name="T42" fmla="*/ 1020 w 1219"/>
                <a:gd name="T43" fmla="*/ 57 h 794"/>
                <a:gd name="T44" fmla="*/ 1105 w 1219"/>
                <a:gd name="T45" fmla="*/ 85 h 794"/>
                <a:gd name="T46" fmla="*/ 1134 w 1219"/>
                <a:gd name="T47" fmla="*/ 284 h 794"/>
                <a:gd name="T48" fmla="*/ 1162 w 1219"/>
                <a:gd name="T49" fmla="*/ 340 h 794"/>
                <a:gd name="T50" fmla="*/ 1219 w 1219"/>
                <a:gd name="T51" fmla="*/ 340 h 794"/>
                <a:gd name="T52" fmla="*/ 1162 w 1219"/>
                <a:gd name="T53" fmla="*/ 425 h 794"/>
                <a:gd name="T54" fmla="*/ 1219 w 1219"/>
                <a:gd name="T55" fmla="*/ 511 h 794"/>
                <a:gd name="T56" fmla="*/ 1105 w 1219"/>
                <a:gd name="T57" fmla="*/ 567 h 794"/>
                <a:gd name="T58" fmla="*/ 1020 w 1219"/>
                <a:gd name="T59" fmla="*/ 511 h 794"/>
                <a:gd name="T60" fmla="*/ 1020 w 1219"/>
                <a:gd name="T61" fmla="*/ 539 h 794"/>
                <a:gd name="T62" fmla="*/ 737 w 1219"/>
                <a:gd name="T63" fmla="*/ 567 h 794"/>
                <a:gd name="T64" fmla="*/ 652 w 1219"/>
                <a:gd name="T65" fmla="*/ 511 h 794"/>
                <a:gd name="T66" fmla="*/ 623 w 1219"/>
                <a:gd name="T67" fmla="*/ 567 h 794"/>
                <a:gd name="T68" fmla="*/ 482 w 1219"/>
                <a:gd name="T69" fmla="*/ 567 h 794"/>
                <a:gd name="T70" fmla="*/ 368 w 1219"/>
                <a:gd name="T71" fmla="*/ 652 h 794"/>
                <a:gd name="T72" fmla="*/ 340 w 1219"/>
                <a:gd name="T73" fmla="*/ 652 h 794"/>
                <a:gd name="T74" fmla="*/ 227 w 1219"/>
                <a:gd name="T75" fmla="*/ 766 h 794"/>
                <a:gd name="T76" fmla="*/ 198 w 1219"/>
                <a:gd name="T77" fmla="*/ 766 h 794"/>
                <a:gd name="T78" fmla="*/ 142 w 1219"/>
                <a:gd name="T7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9" h="794">
                  <a:moveTo>
                    <a:pt x="142" y="794"/>
                  </a:moveTo>
                  <a:lnTo>
                    <a:pt x="56" y="794"/>
                  </a:lnTo>
                  <a:lnTo>
                    <a:pt x="56" y="681"/>
                  </a:lnTo>
                  <a:lnTo>
                    <a:pt x="0" y="596"/>
                  </a:lnTo>
                  <a:lnTo>
                    <a:pt x="28" y="369"/>
                  </a:lnTo>
                  <a:lnTo>
                    <a:pt x="198" y="114"/>
                  </a:lnTo>
                  <a:lnTo>
                    <a:pt x="170" y="85"/>
                  </a:lnTo>
                  <a:lnTo>
                    <a:pt x="198" y="29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2" y="57"/>
                  </a:lnTo>
                  <a:lnTo>
                    <a:pt x="340" y="0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8" y="57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94" y="0"/>
                  </a:lnTo>
                  <a:lnTo>
                    <a:pt x="850" y="57"/>
                  </a:lnTo>
                  <a:lnTo>
                    <a:pt x="1020" y="57"/>
                  </a:lnTo>
                  <a:lnTo>
                    <a:pt x="1105" y="85"/>
                  </a:lnTo>
                  <a:lnTo>
                    <a:pt x="1134" y="284"/>
                  </a:lnTo>
                  <a:lnTo>
                    <a:pt x="1162" y="340"/>
                  </a:lnTo>
                  <a:lnTo>
                    <a:pt x="1219" y="340"/>
                  </a:lnTo>
                  <a:lnTo>
                    <a:pt x="1162" y="425"/>
                  </a:lnTo>
                  <a:lnTo>
                    <a:pt x="1219" y="511"/>
                  </a:lnTo>
                  <a:lnTo>
                    <a:pt x="1105" y="567"/>
                  </a:lnTo>
                  <a:lnTo>
                    <a:pt x="1020" y="511"/>
                  </a:lnTo>
                  <a:lnTo>
                    <a:pt x="1020" y="539"/>
                  </a:lnTo>
                  <a:lnTo>
                    <a:pt x="737" y="567"/>
                  </a:lnTo>
                  <a:lnTo>
                    <a:pt x="652" y="511"/>
                  </a:lnTo>
                  <a:lnTo>
                    <a:pt x="623" y="567"/>
                  </a:lnTo>
                  <a:lnTo>
                    <a:pt x="482" y="567"/>
                  </a:lnTo>
                  <a:lnTo>
                    <a:pt x="368" y="652"/>
                  </a:lnTo>
                  <a:lnTo>
                    <a:pt x="340" y="652"/>
                  </a:lnTo>
                  <a:lnTo>
                    <a:pt x="227" y="766"/>
                  </a:lnTo>
                  <a:lnTo>
                    <a:pt x="198" y="766"/>
                  </a:lnTo>
                  <a:lnTo>
                    <a:pt x="142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89" name="Freeform 269"/>
            <p:cNvSpPr>
              <a:spLocks/>
            </p:cNvSpPr>
            <p:nvPr/>
          </p:nvSpPr>
          <p:spPr bwMode="auto">
            <a:xfrm>
              <a:off x="1266" y="2870"/>
              <a:ext cx="2013" cy="1616"/>
            </a:xfrm>
            <a:custGeom>
              <a:avLst/>
              <a:gdLst>
                <a:gd name="T0" fmla="*/ 1786 w 2013"/>
                <a:gd name="T1" fmla="*/ 453 h 1616"/>
                <a:gd name="T2" fmla="*/ 1843 w 2013"/>
                <a:gd name="T3" fmla="*/ 567 h 1616"/>
                <a:gd name="T4" fmla="*/ 1928 w 2013"/>
                <a:gd name="T5" fmla="*/ 623 h 1616"/>
                <a:gd name="T6" fmla="*/ 1985 w 2013"/>
                <a:gd name="T7" fmla="*/ 737 h 1616"/>
                <a:gd name="T8" fmla="*/ 1900 w 2013"/>
                <a:gd name="T9" fmla="*/ 935 h 1616"/>
                <a:gd name="T10" fmla="*/ 1730 w 2013"/>
                <a:gd name="T11" fmla="*/ 907 h 1616"/>
                <a:gd name="T12" fmla="*/ 1531 w 2013"/>
                <a:gd name="T13" fmla="*/ 964 h 1616"/>
                <a:gd name="T14" fmla="*/ 1418 w 2013"/>
                <a:gd name="T15" fmla="*/ 907 h 1616"/>
                <a:gd name="T16" fmla="*/ 1361 w 2013"/>
                <a:gd name="T17" fmla="*/ 1020 h 1616"/>
                <a:gd name="T18" fmla="*/ 1333 w 2013"/>
                <a:gd name="T19" fmla="*/ 935 h 1616"/>
                <a:gd name="T20" fmla="*/ 1191 w 2013"/>
                <a:gd name="T21" fmla="*/ 1105 h 1616"/>
                <a:gd name="T22" fmla="*/ 1163 w 2013"/>
                <a:gd name="T23" fmla="*/ 992 h 1616"/>
                <a:gd name="T24" fmla="*/ 1191 w 2013"/>
                <a:gd name="T25" fmla="*/ 822 h 1616"/>
                <a:gd name="T26" fmla="*/ 908 w 2013"/>
                <a:gd name="T27" fmla="*/ 1020 h 1616"/>
                <a:gd name="T28" fmla="*/ 794 w 2013"/>
                <a:gd name="T29" fmla="*/ 1219 h 1616"/>
                <a:gd name="T30" fmla="*/ 652 w 2013"/>
                <a:gd name="T31" fmla="*/ 1360 h 1616"/>
                <a:gd name="T32" fmla="*/ 511 w 2013"/>
                <a:gd name="T33" fmla="*/ 1616 h 1616"/>
                <a:gd name="T34" fmla="*/ 369 w 2013"/>
                <a:gd name="T35" fmla="*/ 1587 h 1616"/>
                <a:gd name="T36" fmla="*/ 227 w 2013"/>
                <a:gd name="T37" fmla="*/ 1559 h 1616"/>
                <a:gd name="T38" fmla="*/ 170 w 2013"/>
                <a:gd name="T39" fmla="*/ 1445 h 1616"/>
                <a:gd name="T40" fmla="*/ 227 w 2013"/>
                <a:gd name="T41" fmla="*/ 1304 h 1616"/>
                <a:gd name="T42" fmla="*/ 0 w 2013"/>
                <a:gd name="T43" fmla="*/ 1162 h 1616"/>
                <a:gd name="T44" fmla="*/ 29 w 2013"/>
                <a:gd name="T45" fmla="*/ 1049 h 1616"/>
                <a:gd name="T46" fmla="*/ 114 w 2013"/>
                <a:gd name="T47" fmla="*/ 935 h 1616"/>
                <a:gd name="T48" fmla="*/ 57 w 2013"/>
                <a:gd name="T49" fmla="*/ 708 h 1616"/>
                <a:gd name="T50" fmla="*/ 341 w 2013"/>
                <a:gd name="T51" fmla="*/ 397 h 1616"/>
                <a:gd name="T52" fmla="*/ 312 w 2013"/>
                <a:gd name="T53" fmla="*/ 198 h 1616"/>
                <a:gd name="T54" fmla="*/ 454 w 2013"/>
                <a:gd name="T55" fmla="*/ 85 h 1616"/>
                <a:gd name="T56" fmla="*/ 596 w 2013"/>
                <a:gd name="T57" fmla="*/ 141 h 1616"/>
                <a:gd name="T58" fmla="*/ 567 w 2013"/>
                <a:gd name="T59" fmla="*/ 368 h 1616"/>
                <a:gd name="T60" fmla="*/ 766 w 2013"/>
                <a:gd name="T61" fmla="*/ 453 h 1616"/>
                <a:gd name="T62" fmla="*/ 851 w 2013"/>
                <a:gd name="T63" fmla="*/ 397 h 1616"/>
                <a:gd name="T64" fmla="*/ 794 w 2013"/>
                <a:gd name="T65" fmla="*/ 595 h 1616"/>
                <a:gd name="T66" fmla="*/ 1078 w 2013"/>
                <a:gd name="T67" fmla="*/ 623 h 1616"/>
                <a:gd name="T68" fmla="*/ 1389 w 2013"/>
                <a:gd name="T69" fmla="*/ 425 h 1616"/>
                <a:gd name="T70" fmla="*/ 1475 w 2013"/>
                <a:gd name="T71" fmla="*/ 340 h 1616"/>
                <a:gd name="T72" fmla="*/ 1389 w 2013"/>
                <a:gd name="T73" fmla="*/ 283 h 1616"/>
                <a:gd name="T74" fmla="*/ 1418 w 2013"/>
                <a:gd name="T75" fmla="*/ 198 h 1616"/>
                <a:gd name="T76" fmla="*/ 1418 w 2013"/>
                <a:gd name="T77" fmla="*/ 85 h 1616"/>
                <a:gd name="T78" fmla="*/ 1503 w 2013"/>
                <a:gd name="T79" fmla="*/ 0 h 1616"/>
                <a:gd name="T80" fmla="*/ 1673 w 2013"/>
                <a:gd name="T81" fmla="*/ 0 h 1616"/>
                <a:gd name="T82" fmla="*/ 1786 w 2013"/>
                <a:gd name="T83" fmla="*/ 198 h 1616"/>
                <a:gd name="T84" fmla="*/ 1815 w 2013"/>
                <a:gd name="T85" fmla="*/ 312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3" h="1616">
                  <a:moveTo>
                    <a:pt x="1815" y="312"/>
                  </a:moveTo>
                  <a:lnTo>
                    <a:pt x="1786" y="453"/>
                  </a:lnTo>
                  <a:lnTo>
                    <a:pt x="1843" y="510"/>
                  </a:lnTo>
                  <a:lnTo>
                    <a:pt x="1843" y="567"/>
                  </a:lnTo>
                  <a:lnTo>
                    <a:pt x="1871" y="623"/>
                  </a:lnTo>
                  <a:lnTo>
                    <a:pt x="1928" y="623"/>
                  </a:lnTo>
                  <a:lnTo>
                    <a:pt x="1956" y="708"/>
                  </a:lnTo>
                  <a:lnTo>
                    <a:pt x="1985" y="737"/>
                  </a:lnTo>
                  <a:lnTo>
                    <a:pt x="2013" y="935"/>
                  </a:lnTo>
                  <a:lnTo>
                    <a:pt x="1900" y="935"/>
                  </a:lnTo>
                  <a:lnTo>
                    <a:pt x="1843" y="964"/>
                  </a:lnTo>
                  <a:lnTo>
                    <a:pt x="1730" y="907"/>
                  </a:lnTo>
                  <a:lnTo>
                    <a:pt x="1701" y="1020"/>
                  </a:lnTo>
                  <a:lnTo>
                    <a:pt x="1531" y="964"/>
                  </a:lnTo>
                  <a:lnTo>
                    <a:pt x="1475" y="1020"/>
                  </a:lnTo>
                  <a:lnTo>
                    <a:pt x="1418" y="907"/>
                  </a:lnTo>
                  <a:lnTo>
                    <a:pt x="1389" y="907"/>
                  </a:lnTo>
                  <a:lnTo>
                    <a:pt x="1361" y="1020"/>
                  </a:lnTo>
                  <a:lnTo>
                    <a:pt x="1304" y="1049"/>
                  </a:lnTo>
                  <a:lnTo>
                    <a:pt x="1333" y="935"/>
                  </a:lnTo>
                  <a:lnTo>
                    <a:pt x="1276" y="935"/>
                  </a:lnTo>
                  <a:lnTo>
                    <a:pt x="1191" y="1105"/>
                  </a:lnTo>
                  <a:lnTo>
                    <a:pt x="1163" y="1077"/>
                  </a:lnTo>
                  <a:lnTo>
                    <a:pt x="1163" y="992"/>
                  </a:lnTo>
                  <a:lnTo>
                    <a:pt x="1219" y="879"/>
                  </a:lnTo>
                  <a:lnTo>
                    <a:pt x="1191" y="822"/>
                  </a:lnTo>
                  <a:lnTo>
                    <a:pt x="1078" y="822"/>
                  </a:lnTo>
                  <a:lnTo>
                    <a:pt x="908" y="1020"/>
                  </a:lnTo>
                  <a:lnTo>
                    <a:pt x="851" y="1049"/>
                  </a:lnTo>
                  <a:lnTo>
                    <a:pt x="794" y="1219"/>
                  </a:lnTo>
                  <a:lnTo>
                    <a:pt x="709" y="1275"/>
                  </a:lnTo>
                  <a:lnTo>
                    <a:pt x="652" y="1360"/>
                  </a:lnTo>
                  <a:lnTo>
                    <a:pt x="652" y="1445"/>
                  </a:lnTo>
                  <a:lnTo>
                    <a:pt x="511" y="1616"/>
                  </a:lnTo>
                  <a:lnTo>
                    <a:pt x="426" y="1559"/>
                  </a:lnTo>
                  <a:lnTo>
                    <a:pt x="369" y="1587"/>
                  </a:lnTo>
                  <a:lnTo>
                    <a:pt x="312" y="1531"/>
                  </a:lnTo>
                  <a:lnTo>
                    <a:pt x="227" y="1559"/>
                  </a:lnTo>
                  <a:lnTo>
                    <a:pt x="170" y="1531"/>
                  </a:lnTo>
                  <a:lnTo>
                    <a:pt x="170" y="1445"/>
                  </a:lnTo>
                  <a:lnTo>
                    <a:pt x="227" y="1389"/>
                  </a:lnTo>
                  <a:lnTo>
                    <a:pt x="227" y="1304"/>
                  </a:lnTo>
                  <a:lnTo>
                    <a:pt x="142" y="1304"/>
                  </a:lnTo>
                  <a:lnTo>
                    <a:pt x="0" y="1162"/>
                  </a:lnTo>
                  <a:lnTo>
                    <a:pt x="0" y="1077"/>
                  </a:lnTo>
                  <a:lnTo>
                    <a:pt x="29" y="1049"/>
                  </a:lnTo>
                  <a:lnTo>
                    <a:pt x="29" y="992"/>
                  </a:lnTo>
                  <a:lnTo>
                    <a:pt x="114" y="935"/>
                  </a:lnTo>
                  <a:lnTo>
                    <a:pt x="114" y="879"/>
                  </a:lnTo>
                  <a:lnTo>
                    <a:pt x="57" y="708"/>
                  </a:lnTo>
                  <a:lnTo>
                    <a:pt x="199" y="56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312" y="198"/>
                  </a:lnTo>
                  <a:lnTo>
                    <a:pt x="426" y="198"/>
                  </a:lnTo>
                  <a:lnTo>
                    <a:pt x="454" y="85"/>
                  </a:lnTo>
                  <a:lnTo>
                    <a:pt x="539" y="56"/>
                  </a:lnTo>
                  <a:lnTo>
                    <a:pt x="596" y="141"/>
                  </a:lnTo>
                  <a:lnTo>
                    <a:pt x="624" y="255"/>
                  </a:lnTo>
                  <a:lnTo>
                    <a:pt x="567" y="368"/>
                  </a:lnTo>
                  <a:lnTo>
                    <a:pt x="652" y="453"/>
                  </a:lnTo>
                  <a:lnTo>
                    <a:pt x="766" y="453"/>
                  </a:lnTo>
                  <a:lnTo>
                    <a:pt x="822" y="397"/>
                  </a:lnTo>
                  <a:lnTo>
                    <a:pt x="851" y="397"/>
                  </a:lnTo>
                  <a:lnTo>
                    <a:pt x="851" y="510"/>
                  </a:lnTo>
                  <a:lnTo>
                    <a:pt x="794" y="595"/>
                  </a:lnTo>
                  <a:lnTo>
                    <a:pt x="993" y="595"/>
                  </a:lnTo>
                  <a:lnTo>
                    <a:pt x="1078" y="623"/>
                  </a:lnTo>
                  <a:lnTo>
                    <a:pt x="1248" y="567"/>
                  </a:lnTo>
                  <a:lnTo>
                    <a:pt x="1389" y="425"/>
                  </a:lnTo>
                  <a:lnTo>
                    <a:pt x="1361" y="368"/>
                  </a:lnTo>
                  <a:lnTo>
                    <a:pt x="1475" y="340"/>
                  </a:lnTo>
                  <a:lnTo>
                    <a:pt x="1446" y="283"/>
                  </a:lnTo>
                  <a:lnTo>
                    <a:pt x="1389" y="283"/>
                  </a:lnTo>
                  <a:lnTo>
                    <a:pt x="1361" y="226"/>
                  </a:lnTo>
                  <a:lnTo>
                    <a:pt x="1418" y="198"/>
                  </a:lnTo>
                  <a:lnTo>
                    <a:pt x="1361" y="113"/>
                  </a:lnTo>
                  <a:lnTo>
                    <a:pt x="1418" y="85"/>
                  </a:lnTo>
                  <a:lnTo>
                    <a:pt x="1475" y="56"/>
                  </a:lnTo>
                  <a:lnTo>
                    <a:pt x="1503" y="0"/>
                  </a:lnTo>
                  <a:lnTo>
                    <a:pt x="1588" y="56"/>
                  </a:lnTo>
                  <a:lnTo>
                    <a:pt x="1673" y="0"/>
                  </a:lnTo>
                  <a:lnTo>
                    <a:pt x="1815" y="56"/>
                  </a:lnTo>
                  <a:lnTo>
                    <a:pt x="1786" y="198"/>
                  </a:lnTo>
                  <a:lnTo>
                    <a:pt x="1786" y="283"/>
                  </a:lnTo>
                  <a:lnTo>
                    <a:pt x="1815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0" name="Freeform 270"/>
            <p:cNvSpPr>
              <a:spLocks/>
            </p:cNvSpPr>
            <p:nvPr/>
          </p:nvSpPr>
          <p:spPr bwMode="auto">
            <a:xfrm>
              <a:off x="1011" y="4401"/>
              <a:ext cx="1219" cy="1020"/>
            </a:xfrm>
            <a:custGeom>
              <a:avLst/>
              <a:gdLst>
                <a:gd name="T0" fmla="*/ 1134 w 1219"/>
                <a:gd name="T1" fmla="*/ 1020 h 1020"/>
                <a:gd name="T2" fmla="*/ 1219 w 1219"/>
                <a:gd name="T3" fmla="*/ 963 h 1020"/>
                <a:gd name="T4" fmla="*/ 1191 w 1219"/>
                <a:gd name="T5" fmla="*/ 907 h 1020"/>
                <a:gd name="T6" fmla="*/ 1163 w 1219"/>
                <a:gd name="T7" fmla="*/ 822 h 1020"/>
                <a:gd name="T8" fmla="*/ 1134 w 1219"/>
                <a:gd name="T9" fmla="*/ 822 h 1020"/>
                <a:gd name="T10" fmla="*/ 1163 w 1219"/>
                <a:gd name="T11" fmla="*/ 765 h 1020"/>
                <a:gd name="T12" fmla="*/ 1134 w 1219"/>
                <a:gd name="T13" fmla="*/ 708 h 1020"/>
                <a:gd name="T14" fmla="*/ 1134 w 1219"/>
                <a:gd name="T15" fmla="*/ 652 h 1020"/>
                <a:gd name="T16" fmla="*/ 1191 w 1219"/>
                <a:gd name="T17" fmla="*/ 623 h 1020"/>
                <a:gd name="T18" fmla="*/ 1163 w 1219"/>
                <a:gd name="T19" fmla="*/ 567 h 1020"/>
                <a:gd name="T20" fmla="*/ 1134 w 1219"/>
                <a:gd name="T21" fmla="*/ 538 h 1020"/>
                <a:gd name="T22" fmla="*/ 1106 w 1219"/>
                <a:gd name="T23" fmla="*/ 425 h 1020"/>
                <a:gd name="T24" fmla="*/ 1049 w 1219"/>
                <a:gd name="T25" fmla="*/ 453 h 1020"/>
                <a:gd name="T26" fmla="*/ 1021 w 1219"/>
                <a:gd name="T27" fmla="*/ 510 h 1020"/>
                <a:gd name="T28" fmla="*/ 964 w 1219"/>
                <a:gd name="T29" fmla="*/ 481 h 1020"/>
                <a:gd name="T30" fmla="*/ 851 w 1219"/>
                <a:gd name="T31" fmla="*/ 368 h 1020"/>
                <a:gd name="T32" fmla="*/ 822 w 1219"/>
                <a:gd name="T33" fmla="*/ 283 h 1020"/>
                <a:gd name="T34" fmla="*/ 766 w 1219"/>
                <a:gd name="T35" fmla="*/ 226 h 1020"/>
                <a:gd name="T36" fmla="*/ 794 w 1219"/>
                <a:gd name="T37" fmla="*/ 170 h 1020"/>
                <a:gd name="T38" fmla="*/ 766 w 1219"/>
                <a:gd name="T39" fmla="*/ 85 h 1020"/>
                <a:gd name="T40" fmla="*/ 681 w 1219"/>
                <a:gd name="T41" fmla="*/ 28 h 1020"/>
                <a:gd name="T42" fmla="*/ 624 w 1219"/>
                <a:gd name="T43" fmla="*/ 56 h 1020"/>
                <a:gd name="T44" fmla="*/ 567 w 1219"/>
                <a:gd name="T45" fmla="*/ 0 h 1020"/>
                <a:gd name="T46" fmla="*/ 482 w 1219"/>
                <a:gd name="T47" fmla="*/ 28 h 1020"/>
                <a:gd name="T48" fmla="*/ 425 w 1219"/>
                <a:gd name="T49" fmla="*/ 0 h 1020"/>
                <a:gd name="T50" fmla="*/ 340 w 1219"/>
                <a:gd name="T51" fmla="*/ 141 h 1020"/>
                <a:gd name="T52" fmla="*/ 227 w 1219"/>
                <a:gd name="T53" fmla="*/ 198 h 1020"/>
                <a:gd name="T54" fmla="*/ 227 w 1219"/>
                <a:gd name="T55" fmla="*/ 255 h 1020"/>
                <a:gd name="T56" fmla="*/ 142 w 1219"/>
                <a:gd name="T57" fmla="*/ 340 h 1020"/>
                <a:gd name="T58" fmla="*/ 57 w 1219"/>
                <a:gd name="T59" fmla="*/ 368 h 1020"/>
                <a:gd name="T60" fmla="*/ 0 w 1219"/>
                <a:gd name="T61" fmla="*/ 481 h 1020"/>
                <a:gd name="T62" fmla="*/ 0 w 1219"/>
                <a:gd name="T63" fmla="*/ 595 h 1020"/>
                <a:gd name="T64" fmla="*/ 114 w 1219"/>
                <a:gd name="T65" fmla="*/ 652 h 1020"/>
                <a:gd name="T66" fmla="*/ 312 w 1219"/>
                <a:gd name="T67" fmla="*/ 737 h 1020"/>
                <a:gd name="T68" fmla="*/ 397 w 1219"/>
                <a:gd name="T69" fmla="*/ 907 h 1020"/>
                <a:gd name="T70" fmla="*/ 454 w 1219"/>
                <a:gd name="T71" fmla="*/ 793 h 1020"/>
                <a:gd name="T72" fmla="*/ 482 w 1219"/>
                <a:gd name="T73" fmla="*/ 850 h 1020"/>
                <a:gd name="T74" fmla="*/ 454 w 1219"/>
                <a:gd name="T75" fmla="*/ 907 h 1020"/>
                <a:gd name="T76" fmla="*/ 454 w 1219"/>
                <a:gd name="T77" fmla="*/ 963 h 1020"/>
                <a:gd name="T78" fmla="*/ 539 w 1219"/>
                <a:gd name="T79" fmla="*/ 992 h 1020"/>
                <a:gd name="T80" fmla="*/ 596 w 1219"/>
                <a:gd name="T81" fmla="*/ 992 h 1020"/>
                <a:gd name="T82" fmla="*/ 624 w 1219"/>
                <a:gd name="T83" fmla="*/ 1020 h 1020"/>
                <a:gd name="T84" fmla="*/ 681 w 1219"/>
                <a:gd name="T85" fmla="*/ 992 h 1020"/>
                <a:gd name="T86" fmla="*/ 681 w 1219"/>
                <a:gd name="T87" fmla="*/ 935 h 1020"/>
                <a:gd name="T88" fmla="*/ 766 w 1219"/>
                <a:gd name="T89" fmla="*/ 878 h 1020"/>
                <a:gd name="T90" fmla="*/ 907 w 1219"/>
                <a:gd name="T91" fmla="*/ 878 h 1020"/>
                <a:gd name="T92" fmla="*/ 936 w 1219"/>
                <a:gd name="T93" fmla="*/ 907 h 1020"/>
                <a:gd name="T94" fmla="*/ 992 w 1219"/>
                <a:gd name="T95" fmla="*/ 907 h 1020"/>
                <a:gd name="T96" fmla="*/ 1077 w 1219"/>
                <a:gd name="T97" fmla="*/ 992 h 1020"/>
                <a:gd name="T98" fmla="*/ 1134 w 1219"/>
                <a:gd name="T99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1020">
                  <a:moveTo>
                    <a:pt x="1134" y="1020"/>
                  </a:moveTo>
                  <a:lnTo>
                    <a:pt x="1219" y="963"/>
                  </a:lnTo>
                  <a:lnTo>
                    <a:pt x="1191" y="907"/>
                  </a:lnTo>
                  <a:lnTo>
                    <a:pt x="1163" y="822"/>
                  </a:lnTo>
                  <a:lnTo>
                    <a:pt x="1134" y="822"/>
                  </a:lnTo>
                  <a:lnTo>
                    <a:pt x="1163" y="765"/>
                  </a:lnTo>
                  <a:lnTo>
                    <a:pt x="1134" y="708"/>
                  </a:lnTo>
                  <a:lnTo>
                    <a:pt x="1134" y="652"/>
                  </a:lnTo>
                  <a:lnTo>
                    <a:pt x="1191" y="623"/>
                  </a:lnTo>
                  <a:lnTo>
                    <a:pt x="1163" y="567"/>
                  </a:lnTo>
                  <a:lnTo>
                    <a:pt x="1134" y="538"/>
                  </a:lnTo>
                  <a:lnTo>
                    <a:pt x="1106" y="425"/>
                  </a:lnTo>
                  <a:lnTo>
                    <a:pt x="1049" y="453"/>
                  </a:lnTo>
                  <a:lnTo>
                    <a:pt x="1021" y="510"/>
                  </a:lnTo>
                  <a:lnTo>
                    <a:pt x="964" y="481"/>
                  </a:lnTo>
                  <a:lnTo>
                    <a:pt x="851" y="368"/>
                  </a:lnTo>
                  <a:lnTo>
                    <a:pt x="822" y="283"/>
                  </a:lnTo>
                  <a:lnTo>
                    <a:pt x="766" y="226"/>
                  </a:lnTo>
                  <a:lnTo>
                    <a:pt x="794" y="170"/>
                  </a:lnTo>
                  <a:lnTo>
                    <a:pt x="766" y="85"/>
                  </a:lnTo>
                  <a:lnTo>
                    <a:pt x="681" y="28"/>
                  </a:lnTo>
                  <a:lnTo>
                    <a:pt x="624" y="56"/>
                  </a:lnTo>
                  <a:lnTo>
                    <a:pt x="567" y="0"/>
                  </a:lnTo>
                  <a:lnTo>
                    <a:pt x="482" y="28"/>
                  </a:lnTo>
                  <a:lnTo>
                    <a:pt x="425" y="0"/>
                  </a:lnTo>
                  <a:lnTo>
                    <a:pt x="340" y="141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42" y="340"/>
                  </a:lnTo>
                  <a:lnTo>
                    <a:pt x="57" y="368"/>
                  </a:lnTo>
                  <a:lnTo>
                    <a:pt x="0" y="481"/>
                  </a:lnTo>
                  <a:lnTo>
                    <a:pt x="0" y="595"/>
                  </a:lnTo>
                  <a:lnTo>
                    <a:pt x="114" y="652"/>
                  </a:lnTo>
                  <a:lnTo>
                    <a:pt x="312" y="737"/>
                  </a:lnTo>
                  <a:lnTo>
                    <a:pt x="397" y="907"/>
                  </a:lnTo>
                  <a:lnTo>
                    <a:pt x="454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454" y="963"/>
                  </a:lnTo>
                  <a:lnTo>
                    <a:pt x="539" y="992"/>
                  </a:lnTo>
                  <a:lnTo>
                    <a:pt x="596" y="992"/>
                  </a:lnTo>
                  <a:lnTo>
                    <a:pt x="624" y="1020"/>
                  </a:lnTo>
                  <a:lnTo>
                    <a:pt x="681" y="992"/>
                  </a:lnTo>
                  <a:lnTo>
                    <a:pt x="681" y="935"/>
                  </a:lnTo>
                  <a:lnTo>
                    <a:pt x="766" y="878"/>
                  </a:lnTo>
                  <a:lnTo>
                    <a:pt x="907" y="878"/>
                  </a:lnTo>
                  <a:lnTo>
                    <a:pt x="936" y="907"/>
                  </a:lnTo>
                  <a:lnTo>
                    <a:pt x="992" y="907"/>
                  </a:lnTo>
                  <a:lnTo>
                    <a:pt x="1077" y="992"/>
                  </a:lnTo>
                  <a:lnTo>
                    <a:pt x="1134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1" name="Freeform 271"/>
            <p:cNvSpPr>
              <a:spLocks/>
            </p:cNvSpPr>
            <p:nvPr/>
          </p:nvSpPr>
          <p:spPr bwMode="auto">
            <a:xfrm>
              <a:off x="1748" y="5988"/>
              <a:ext cx="1616" cy="1729"/>
            </a:xfrm>
            <a:custGeom>
              <a:avLst/>
              <a:gdLst>
                <a:gd name="T0" fmla="*/ 737 w 1616"/>
                <a:gd name="T1" fmla="*/ 1616 h 1729"/>
                <a:gd name="T2" fmla="*/ 596 w 1616"/>
                <a:gd name="T3" fmla="*/ 1559 h 1729"/>
                <a:gd name="T4" fmla="*/ 539 w 1616"/>
                <a:gd name="T5" fmla="*/ 1446 h 1729"/>
                <a:gd name="T6" fmla="*/ 681 w 1616"/>
                <a:gd name="T7" fmla="*/ 1418 h 1729"/>
                <a:gd name="T8" fmla="*/ 822 w 1616"/>
                <a:gd name="T9" fmla="*/ 1248 h 1729"/>
                <a:gd name="T10" fmla="*/ 681 w 1616"/>
                <a:gd name="T11" fmla="*/ 1162 h 1729"/>
                <a:gd name="T12" fmla="*/ 454 w 1616"/>
                <a:gd name="T13" fmla="*/ 992 h 1729"/>
                <a:gd name="T14" fmla="*/ 284 w 1616"/>
                <a:gd name="T15" fmla="*/ 1021 h 1729"/>
                <a:gd name="T16" fmla="*/ 255 w 1616"/>
                <a:gd name="T17" fmla="*/ 794 h 1729"/>
                <a:gd name="T18" fmla="*/ 114 w 1616"/>
                <a:gd name="T19" fmla="*/ 681 h 1729"/>
                <a:gd name="T20" fmla="*/ 170 w 1616"/>
                <a:gd name="T21" fmla="*/ 595 h 1729"/>
                <a:gd name="T22" fmla="*/ 57 w 1616"/>
                <a:gd name="T23" fmla="*/ 425 h 1729"/>
                <a:gd name="T24" fmla="*/ 0 w 1616"/>
                <a:gd name="T25" fmla="*/ 369 h 1729"/>
                <a:gd name="T26" fmla="*/ 85 w 1616"/>
                <a:gd name="T27" fmla="*/ 227 h 1729"/>
                <a:gd name="T28" fmla="*/ 199 w 1616"/>
                <a:gd name="T29" fmla="*/ 170 h 1729"/>
                <a:gd name="T30" fmla="*/ 426 w 1616"/>
                <a:gd name="T31" fmla="*/ 28 h 1729"/>
                <a:gd name="T32" fmla="*/ 482 w 1616"/>
                <a:gd name="T33" fmla="*/ 170 h 1729"/>
                <a:gd name="T34" fmla="*/ 482 w 1616"/>
                <a:gd name="T35" fmla="*/ 255 h 1729"/>
                <a:gd name="T36" fmla="*/ 482 w 1616"/>
                <a:gd name="T37" fmla="*/ 397 h 1729"/>
                <a:gd name="T38" fmla="*/ 539 w 1616"/>
                <a:gd name="T39" fmla="*/ 454 h 1729"/>
                <a:gd name="T40" fmla="*/ 596 w 1616"/>
                <a:gd name="T41" fmla="*/ 595 h 1729"/>
                <a:gd name="T42" fmla="*/ 681 w 1616"/>
                <a:gd name="T43" fmla="*/ 652 h 1729"/>
                <a:gd name="T44" fmla="*/ 652 w 1616"/>
                <a:gd name="T45" fmla="*/ 766 h 1729"/>
                <a:gd name="T46" fmla="*/ 794 w 1616"/>
                <a:gd name="T47" fmla="*/ 851 h 1729"/>
                <a:gd name="T48" fmla="*/ 879 w 1616"/>
                <a:gd name="T49" fmla="*/ 964 h 1729"/>
                <a:gd name="T50" fmla="*/ 1049 w 1616"/>
                <a:gd name="T51" fmla="*/ 681 h 1729"/>
                <a:gd name="T52" fmla="*/ 1333 w 1616"/>
                <a:gd name="T53" fmla="*/ 737 h 1729"/>
                <a:gd name="T54" fmla="*/ 1503 w 1616"/>
                <a:gd name="T55" fmla="*/ 851 h 1729"/>
                <a:gd name="T56" fmla="*/ 1559 w 1616"/>
                <a:gd name="T57" fmla="*/ 992 h 1729"/>
                <a:gd name="T58" fmla="*/ 1616 w 1616"/>
                <a:gd name="T59" fmla="*/ 1106 h 1729"/>
                <a:gd name="T60" fmla="*/ 1503 w 1616"/>
                <a:gd name="T61" fmla="*/ 1219 h 1729"/>
                <a:gd name="T62" fmla="*/ 1418 w 1616"/>
                <a:gd name="T63" fmla="*/ 1333 h 1729"/>
                <a:gd name="T64" fmla="*/ 1304 w 1616"/>
                <a:gd name="T65" fmla="*/ 1304 h 1729"/>
                <a:gd name="T66" fmla="*/ 1191 w 1616"/>
                <a:gd name="T67" fmla="*/ 1361 h 1729"/>
                <a:gd name="T68" fmla="*/ 1163 w 1616"/>
                <a:gd name="T69" fmla="*/ 1418 h 1729"/>
                <a:gd name="T70" fmla="*/ 1134 w 1616"/>
                <a:gd name="T71" fmla="*/ 1503 h 1729"/>
                <a:gd name="T72" fmla="*/ 936 w 1616"/>
                <a:gd name="T73" fmla="*/ 1588 h 1729"/>
                <a:gd name="T74" fmla="*/ 794 w 1616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6" h="1729">
                  <a:moveTo>
                    <a:pt x="709" y="1701"/>
                  </a:moveTo>
                  <a:lnTo>
                    <a:pt x="737" y="1616"/>
                  </a:lnTo>
                  <a:lnTo>
                    <a:pt x="681" y="1531"/>
                  </a:lnTo>
                  <a:lnTo>
                    <a:pt x="596" y="1559"/>
                  </a:lnTo>
                  <a:lnTo>
                    <a:pt x="624" y="1503"/>
                  </a:lnTo>
                  <a:lnTo>
                    <a:pt x="539" y="1446"/>
                  </a:lnTo>
                  <a:lnTo>
                    <a:pt x="539" y="1389"/>
                  </a:lnTo>
                  <a:lnTo>
                    <a:pt x="681" y="1418"/>
                  </a:lnTo>
                  <a:lnTo>
                    <a:pt x="794" y="1333"/>
                  </a:lnTo>
                  <a:lnTo>
                    <a:pt x="822" y="1248"/>
                  </a:lnTo>
                  <a:lnTo>
                    <a:pt x="709" y="1248"/>
                  </a:lnTo>
                  <a:lnTo>
                    <a:pt x="681" y="1162"/>
                  </a:lnTo>
                  <a:lnTo>
                    <a:pt x="624" y="1134"/>
                  </a:lnTo>
                  <a:lnTo>
                    <a:pt x="454" y="992"/>
                  </a:lnTo>
                  <a:lnTo>
                    <a:pt x="340" y="964"/>
                  </a:lnTo>
                  <a:lnTo>
                    <a:pt x="284" y="1021"/>
                  </a:lnTo>
                  <a:lnTo>
                    <a:pt x="255" y="936"/>
                  </a:lnTo>
                  <a:lnTo>
                    <a:pt x="255" y="794"/>
                  </a:lnTo>
                  <a:lnTo>
                    <a:pt x="199" y="851"/>
                  </a:lnTo>
                  <a:lnTo>
                    <a:pt x="114" y="681"/>
                  </a:lnTo>
                  <a:lnTo>
                    <a:pt x="199" y="652"/>
                  </a:lnTo>
                  <a:lnTo>
                    <a:pt x="170" y="595"/>
                  </a:lnTo>
                  <a:lnTo>
                    <a:pt x="85" y="567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69"/>
                  </a:lnTo>
                  <a:lnTo>
                    <a:pt x="85" y="312"/>
                  </a:lnTo>
                  <a:lnTo>
                    <a:pt x="85" y="227"/>
                  </a:lnTo>
                  <a:lnTo>
                    <a:pt x="142" y="170"/>
                  </a:lnTo>
                  <a:lnTo>
                    <a:pt x="199" y="170"/>
                  </a:lnTo>
                  <a:lnTo>
                    <a:pt x="369" y="0"/>
                  </a:lnTo>
                  <a:lnTo>
                    <a:pt x="426" y="28"/>
                  </a:lnTo>
                  <a:lnTo>
                    <a:pt x="426" y="85"/>
                  </a:lnTo>
                  <a:lnTo>
                    <a:pt x="482" y="170"/>
                  </a:lnTo>
                  <a:lnTo>
                    <a:pt x="426" y="227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39" y="454"/>
                  </a:lnTo>
                  <a:lnTo>
                    <a:pt x="652" y="539"/>
                  </a:lnTo>
                  <a:lnTo>
                    <a:pt x="596" y="595"/>
                  </a:lnTo>
                  <a:lnTo>
                    <a:pt x="596" y="652"/>
                  </a:lnTo>
                  <a:lnTo>
                    <a:pt x="681" y="652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766" y="822"/>
                  </a:lnTo>
                  <a:lnTo>
                    <a:pt x="794" y="851"/>
                  </a:lnTo>
                  <a:lnTo>
                    <a:pt x="766" y="907"/>
                  </a:lnTo>
                  <a:lnTo>
                    <a:pt x="879" y="964"/>
                  </a:lnTo>
                  <a:lnTo>
                    <a:pt x="1021" y="709"/>
                  </a:lnTo>
                  <a:lnTo>
                    <a:pt x="1049" y="681"/>
                  </a:lnTo>
                  <a:lnTo>
                    <a:pt x="1219" y="822"/>
                  </a:lnTo>
                  <a:lnTo>
                    <a:pt x="1333" y="737"/>
                  </a:lnTo>
                  <a:lnTo>
                    <a:pt x="1446" y="766"/>
                  </a:lnTo>
                  <a:lnTo>
                    <a:pt x="1503" y="851"/>
                  </a:lnTo>
                  <a:lnTo>
                    <a:pt x="1503" y="936"/>
                  </a:lnTo>
                  <a:lnTo>
                    <a:pt x="1559" y="992"/>
                  </a:lnTo>
                  <a:lnTo>
                    <a:pt x="1531" y="1049"/>
                  </a:lnTo>
                  <a:lnTo>
                    <a:pt x="1616" y="1106"/>
                  </a:lnTo>
                  <a:lnTo>
                    <a:pt x="1531" y="1219"/>
                  </a:lnTo>
                  <a:lnTo>
                    <a:pt x="1503" y="1219"/>
                  </a:lnTo>
                  <a:lnTo>
                    <a:pt x="1418" y="1276"/>
                  </a:lnTo>
                  <a:lnTo>
                    <a:pt x="1418" y="1333"/>
                  </a:lnTo>
                  <a:lnTo>
                    <a:pt x="1361" y="1361"/>
                  </a:lnTo>
                  <a:lnTo>
                    <a:pt x="1304" y="1304"/>
                  </a:lnTo>
                  <a:lnTo>
                    <a:pt x="1248" y="1361"/>
                  </a:lnTo>
                  <a:lnTo>
                    <a:pt x="1191" y="1361"/>
                  </a:lnTo>
                  <a:lnTo>
                    <a:pt x="1219" y="1418"/>
                  </a:lnTo>
                  <a:lnTo>
                    <a:pt x="1163" y="1418"/>
                  </a:lnTo>
                  <a:lnTo>
                    <a:pt x="1163" y="1474"/>
                  </a:lnTo>
                  <a:lnTo>
                    <a:pt x="1134" y="1503"/>
                  </a:lnTo>
                  <a:lnTo>
                    <a:pt x="1049" y="1503"/>
                  </a:lnTo>
                  <a:lnTo>
                    <a:pt x="936" y="1588"/>
                  </a:lnTo>
                  <a:lnTo>
                    <a:pt x="851" y="1616"/>
                  </a:lnTo>
                  <a:lnTo>
                    <a:pt x="794" y="1729"/>
                  </a:lnTo>
                  <a:lnTo>
                    <a:pt x="709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2" name="Freeform 272"/>
            <p:cNvSpPr>
              <a:spLocks/>
            </p:cNvSpPr>
            <p:nvPr/>
          </p:nvSpPr>
          <p:spPr bwMode="auto">
            <a:xfrm>
              <a:off x="1380" y="1622"/>
              <a:ext cx="1332" cy="1446"/>
            </a:xfrm>
            <a:custGeom>
              <a:avLst/>
              <a:gdLst>
                <a:gd name="T0" fmla="*/ 198 w 1332"/>
                <a:gd name="T1" fmla="*/ 1446 h 1446"/>
                <a:gd name="T2" fmla="*/ 312 w 1332"/>
                <a:gd name="T3" fmla="*/ 1446 h 1446"/>
                <a:gd name="T4" fmla="*/ 340 w 1332"/>
                <a:gd name="T5" fmla="*/ 1333 h 1446"/>
                <a:gd name="T6" fmla="*/ 425 w 1332"/>
                <a:gd name="T7" fmla="*/ 1304 h 1446"/>
                <a:gd name="T8" fmla="*/ 425 w 1332"/>
                <a:gd name="T9" fmla="*/ 1219 h 1446"/>
                <a:gd name="T10" fmla="*/ 453 w 1332"/>
                <a:gd name="T11" fmla="*/ 1191 h 1446"/>
                <a:gd name="T12" fmla="*/ 453 w 1332"/>
                <a:gd name="T13" fmla="*/ 1106 h 1446"/>
                <a:gd name="T14" fmla="*/ 538 w 1332"/>
                <a:gd name="T15" fmla="*/ 1049 h 1446"/>
                <a:gd name="T16" fmla="*/ 595 w 1332"/>
                <a:gd name="T17" fmla="*/ 1134 h 1446"/>
                <a:gd name="T18" fmla="*/ 765 w 1332"/>
                <a:gd name="T19" fmla="*/ 1078 h 1446"/>
                <a:gd name="T20" fmla="*/ 794 w 1332"/>
                <a:gd name="T21" fmla="*/ 993 h 1446"/>
                <a:gd name="T22" fmla="*/ 765 w 1332"/>
                <a:gd name="T23" fmla="*/ 964 h 1446"/>
                <a:gd name="T24" fmla="*/ 822 w 1332"/>
                <a:gd name="T25" fmla="*/ 936 h 1446"/>
                <a:gd name="T26" fmla="*/ 935 w 1332"/>
                <a:gd name="T27" fmla="*/ 993 h 1446"/>
                <a:gd name="T28" fmla="*/ 992 w 1332"/>
                <a:gd name="T29" fmla="*/ 993 h 1446"/>
                <a:gd name="T30" fmla="*/ 1077 w 1332"/>
                <a:gd name="T31" fmla="*/ 964 h 1446"/>
                <a:gd name="T32" fmla="*/ 1049 w 1332"/>
                <a:gd name="T33" fmla="*/ 851 h 1446"/>
                <a:gd name="T34" fmla="*/ 1134 w 1332"/>
                <a:gd name="T35" fmla="*/ 822 h 1446"/>
                <a:gd name="T36" fmla="*/ 1190 w 1332"/>
                <a:gd name="T37" fmla="*/ 851 h 1446"/>
                <a:gd name="T38" fmla="*/ 1219 w 1332"/>
                <a:gd name="T39" fmla="*/ 794 h 1446"/>
                <a:gd name="T40" fmla="*/ 1275 w 1332"/>
                <a:gd name="T41" fmla="*/ 794 h 1446"/>
                <a:gd name="T42" fmla="*/ 1275 w 1332"/>
                <a:gd name="T43" fmla="*/ 737 h 1446"/>
                <a:gd name="T44" fmla="*/ 1304 w 1332"/>
                <a:gd name="T45" fmla="*/ 709 h 1446"/>
                <a:gd name="T46" fmla="*/ 1332 w 1332"/>
                <a:gd name="T47" fmla="*/ 652 h 1446"/>
                <a:gd name="T48" fmla="*/ 1304 w 1332"/>
                <a:gd name="T49" fmla="*/ 624 h 1446"/>
                <a:gd name="T50" fmla="*/ 1219 w 1332"/>
                <a:gd name="T51" fmla="*/ 652 h 1446"/>
                <a:gd name="T52" fmla="*/ 1162 w 1332"/>
                <a:gd name="T53" fmla="*/ 539 h 1446"/>
                <a:gd name="T54" fmla="*/ 1247 w 1332"/>
                <a:gd name="T55" fmla="*/ 312 h 1446"/>
                <a:gd name="T56" fmla="*/ 1190 w 1332"/>
                <a:gd name="T57" fmla="*/ 284 h 1446"/>
                <a:gd name="T58" fmla="*/ 1162 w 1332"/>
                <a:gd name="T59" fmla="*/ 227 h 1446"/>
                <a:gd name="T60" fmla="*/ 1162 w 1332"/>
                <a:gd name="T61" fmla="*/ 142 h 1446"/>
                <a:gd name="T62" fmla="*/ 1105 w 1332"/>
                <a:gd name="T63" fmla="*/ 85 h 1446"/>
                <a:gd name="T64" fmla="*/ 992 w 1332"/>
                <a:gd name="T65" fmla="*/ 170 h 1446"/>
                <a:gd name="T66" fmla="*/ 992 w 1332"/>
                <a:gd name="T67" fmla="*/ 199 h 1446"/>
                <a:gd name="T68" fmla="*/ 879 w 1332"/>
                <a:gd name="T69" fmla="*/ 199 h 1446"/>
                <a:gd name="T70" fmla="*/ 850 w 1332"/>
                <a:gd name="T71" fmla="*/ 227 h 1446"/>
                <a:gd name="T72" fmla="*/ 822 w 1332"/>
                <a:gd name="T73" fmla="*/ 142 h 1446"/>
                <a:gd name="T74" fmla="*/ 595 w 1332"/>
                <a:gd name="T75" fmla="*/ 0 h 1446"/>
                <a:gd name="T76" fmla="*/ 595 w 1332"/>
                <a:gd name="T77" fmla="*/ 114 h 1446"/>
                <a:gd name="T78" fmla="*/ 538 w 1332"/>
                <a:gd name="T79" fmla="*/ 199 h 1446"/>
                <a:gd name="T80" fmla="*/ 595 w 1332"/>
                <a:gd name="T81" fmla="*/ 340 h 1446"/>
                <a:gd name="T82" fmla="*/ 567 w 1332"/>
                <a:gd name="T83" fmla="*/ 369 h 1446"/>
                <a:gd name="T84" fmla="*/ 510 w 1332"/>
                <a:gd name="T85" fmla="*/ 340 h 1446"/>
                <a:gd name="T86" fmla="*/ 368 w 1332"/>
                <a:gd name="T87" fmla="*/ 454 h 1446"/>
                <a:gd name="T88" fmla="*/ 340 w 1332"/>
                <a:gd name="T89" fmla="*/ 567 h 1446"/>
                <a:gd name="T90" fmla="*/ 425 w 1332"/>
                <a:gd name="T91" fmla="*/ 624 h 1446"/>
                <a:gd name="T92" fmla="*/ 368 w 1332"/>
                <a:gd name="T93" fmla="*/ 681 h 1446"/>
                <a:gd name="T94" fmla="*/ 312 w 1332"/>
                <a:gd name="T95" fmla="*/ 681 h 1446"/>
                <a:gd name="T96" fmla="*/ 198 w 1332"/>
                <a:gd name="T97" fmla="*/ 794 h 1446"/>
                <a:gd name="T98" fmla="*/ 255 w 1332"/>
                <a:gd name="T99" fmla="*/ 879 h 1446"/>
                <a:gd name="T100" fmla="*/ 255 w 1332"/>
                <a:gd name="T101" fmla="*/ 936 h 1446"/>
                <a:gd name="T102" fmla="*/ 198 w 1332"/>
                <a:gd name="T103" fmla="*/ 964 h 1446"/>
                <a:gd name="T104" fmla="*/ 170 w 1332"/>
                <a:gd name="T105" fmla="*/ 1049 h 1446"/>
                <a:gd name="T106" fmla="*/ 85 w 1332"/>
                <a:gd name="T107" fmla="*/ 1106 h 1446"/>
                <a:gd name="T108" fmla="*/ 56 w 1332"/>
                <a:gd name="T109" fmla="*/ 1191 h 1446"/>
                <a:gd name="T110" fmla="*/ 0 w 1332"/>
                <a:gd name="T111" fmla="*/ 1219 h 1446"/>
                <a:gd name="T112" fmla="*/ 28 w 1332"/>
                <a:gd name="T113" fmla="*/ 1304 h 1446"/>
                <a:gd name="T114" fmla="*/ 113 w 1332"/>
                <a:gd name="T115" fmla="*/ 1333 h 1446"/>
                <a:gd name="T116" fmla="*/ 198 w 1332"/>
                <a:gd name="T11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32" h="1446">
                  <a:moveTo>
                    <a:pt x="198" y="1446"/>
                  </a:moveTo>
                  <a:lnTo>
                    <a:pt x="312" y="1446"/>
                  </a:lnTo>
                  <a:lnTo>
                    <a:pt x="340" y="1333"/>
                  </a:lnTo>
                  <a:lnTo>
                    <a:pt x="425" y="1304"/>
                  </a:lnTo>
                  <a:lnTo>
                    <a:pt x="425" y="1219"/>
                  </a:lnTo>
                  <a:lnTo>
                    <a:pt x="453" y="1191"/>
                  </a:lnTo>
                  <a:lnTo>
                    <a:pt x="453" y="1106"/>
                  </a:lnTo>
                  <a:lnTo>
                    <a:pt x="538" y="1049"/>
                  </a:lnTo>
                  <a:lnTo>
                    <a:pt x="595" y="1134"/>
                  </a:lnTo>
                  <a:lnTo>
                    <a:pt x="765" y="1078"/>
                  </a:lnTo>
                  <a:lnTo>
                    <a:pt x="794" y="993"/>
                  </a:lnTo>
                  <a:lnTo>
                    <a:pt x="765" y="964"/>
                  </a:lnTo>
                  <a:lnTo>
                    <a:pt x="822" y="936"/>
                  </a:lnTo>
                  <a:lnTo>
                    <a:pt x="935" y="993"/>
                  </a:lnTo>
                  <a:lnTo>
                    <a:pt x="992" y="993"/>
                  </a:lnTo>
                  <a:lnTo>
                    <a:pt x="1077" y="964"/>
                  </a:lnTo>
                  <a:lnTo>
                    <a:pt x="1049" y="851"/>
                  </a:lnTo>
                  <a:lnTo>
                    <a:pt x="1134" y="822"/>
                  </a:lnTo>
                  <a:lnTo>
                    <a:pt x="1190" y="851"/>
                  </a:lnTo>
                  <a:lnTo>
                    <a:pt x="1219" y="794"/>
                  </a:lnTo>
                  <a:lnTo>
                    <a:pt x="1275" y="794"/>
                  </a:lnTo>
                  <a:lnTo>
                    <a:pt x="1275" y="737"/>
                  </a:lnTo>
                  <a:lnTo>
                    <a:pt x="1304" y="709"/>
                  </a:lnTo>
                  <a:lnTo>
                    <a:pt x="1332" y="652"/>
                  </a:lnTo>
                  <a:lnTo>
                    <a:pt x="1304" y="624"/>
                  </a:lnTo>
                  <a:lnTo>
                    <a:pt x="1219" y="652"/>
                  </a:lnTo>
                  <a:lnTo>
                    <a:pt x="1162" y="539"/>
                  </a:lnTo>
                  <a:lnTo>
                    <a:pt x="1247" y="312"/>
                  </a:lnTo>
                  <a:lnTo>
                    <a:pt x="1190" y="284"/>
                  </a:lnTo>
                  <a:lnTo>
                    <a:pt x="1162" y="227"/>
                  </a:lnTo>
                  <a:lnTo>
                    <a:pt x="1162" y="142"/>
                  </a:lnTo>
                  <a:lnTo>
                    <a:pt x="1105" y="85"/>
                  </a:lnTo>
                  <a:lnTo>
                    <a:pt x="992" y="170"/>
                  </a:lnTo>
                  <a:lnTo>
                    <a:pt x="992" y="199"/>
                  </a:lnTo>
                  <a:lnTo>
                    <a:pt x="879" y="199"/>
                  </a:lnTo>
                  <a:lnTo>
                    <a:pt x="850" y="227"/>
                  </a:lnTo>
                  <a:lnTo>
                    <a:pt x="822" y="142"/>
                  </a:lnTo>
                  <a:lnTo>
                    <a:pt x="595" y="0"/>
                  </a:lnTo>
                  <a:lnTo>
                    <a:pt x="595" y="114"/>
                  </a:lnTo>
                  <a:lnTo>
                    <a:pt x="538" y="199"/>
                  </a:lnTo>
                  <a:lnTo>
                    <a:pt x="595" y="340"/>
                  </a:lnTo>
                  <a:lnTo>
                    <a:pt x="567" y="369"/>
                  </a:lnTo>
                  <a:lnTo>
                    <a:pt x="510" y="340"/>
                  </a:lnTo>
                  <a:lnTo>
                    <a:pt x="368" y="454"/>
                  </a:lnTo>
                  <a:lnTo>
                    <a:pt x="340" y="567"/>
                  </a:lnTo>
                  <a:lnTo>
                    <a:pt x="425" y="624"/>
                  </a:lnTo>
                  <a:lnTo>
                    <a:pt x="368" y="681"/>
                  </a:lnTo>
                  <a:lnTo>
                    <a:pt x="312" y="681"/>
                  </a:lnTo>
                  <a:lnTo>
                    <a:pt x="198" y="794"/>
                  </a:lnTo>
                  <a:lnTo>
                    <a:pt x="255" y="879"/>
                  </a:lnTo>
                  <a:lnTo>
                    <a:pt x="255" y="936"/>
                  </a:lnTo>
                  <a:lnTo>
                    <a:pt x="198" y="964"/>
                  </a:lnTo>
                  <a:lnTo>
                    <a:pt x="170" y="1049"/>
                  </a:lnTo>
                  <a:lnTo>
                    <a:pt x="85" y="1106"/>
                  </a:lnTo>
                  <a:lnTo>
                    <a:pt x="56" y="1191"/>
                  </a:lnTo>
                  <a:lnTo>
                    <a:pt x="0" y="1219"/>
                  </a:lnTo>
                  <a:lnTo>
                    <a:pt x="28" y="1304"/>
                  </a:lnTo>
                  <a:lnTo>
                    <a:pt x="113" y="1333"/>
                  </a:lnTo>
                  <a:lnTo>
                    <a:pt x="198" y="144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3" name="Freeform 274"/>
            <p:cNvSpPr>
              <a:spLocks/>
            </p:cNvSpPr>
            <p:nvPr/>
          </p:nvSpPr>
          <p:spPr bwMode="auto">
            <a:xfrm>
              <a:off x="2514" y="914"/>
              <a:ext cx="1417" cy="1615"/>
            </a:xfrm>
            <a:custGeom>
              <a:avLst/>
              <a:gdLst>
                <a:gd name="T0" fmla="*/ 85 w 1417"/>
                <a:gd name="T1" fmla="*/ 1502 h 1615"/>
                <a:gd name="T2" fmla="*/ 141 w 1417"/>
                <a:gd name="T3" fmla="*/ 1445 h 1615"/>
                <a:gd name="T4" fmla="*/ 198 w 1417"/>
                <a:gd name="T5" fmla="*/ 1360 h 1615"/>
                <a:gd name="T6" fmla="*/ 85 w 1417"/>
                <a:gd name="T7" fmla="*/ 1360 h 1615"/>
                <a:gd name="T8" fmla="*/ 113 w 1417"/>
                <a:gd name="T9" fmla="*/ 1020 h 1615"/>
                <a:gd name="T10" fmla="*/ 227 w 1417"/>
                <a:gd name="T11" fmla="*/ 1020 h 1615"/>
                <a:gd name="T12" fmla="*/ 312 w 1417"/>
                <a:gd name="T13" fmla="*/ 907 h 1615"/>
                <a:gd name="T14" fmla="*/ 113 w 1417"/>
                <a:gd name="T15" fmla="*/ 708 h 1615"/>
                <a:gd name="T16" fmla="*/ 0 w 1417"/>
                <a:gd name="T17" fmla="*/ 737 h 1615"/>
                <a:gd name="T18" fmla="*/ 85 w 1417"/>
                <a:gd name="T19" fmla="*/ 425 h 1615"/>
                <a:gd name="T20" fmla="*/ 482 w 1417"/>
                <a:gd name="T21" fmla="*/ 141 h 1615"/>
                <a:gd name="T22" fmla="*/ 567 w 1417"/>
                <a:gd name="T23" fmla="*/ 56 h 1615"/>
                <a:gd name="T24" fmla="*/ 680 w 1417"/>
                <a:gd name="T25" fmla="*/ 113 h 1615"/>
                <a:gd name="T26" fmla="*/ 680 w 1417"/>
                <a:gd name="T27" fmla="*/ 226 h 1615"/>
                <a:gd name="T28" fmla="*/ 737 w 1417"/>
                <a:gd name="T29" fmla="*/ 283 h 1615"/>
                <a:gd name="T30" fmla="*/ 765 w 1417"/>
                <a:gd name="T31" fmla="*/ 396 h 1615"/>
                <a:gd name="T32" fmla="*/ 1219 w 1417"/>
                <a:gd name="T33" fmla="*/ 481 h 1615"/>
                <a:gd name="T34" fmla="*/ 1275 w 1417"/>
                <a:gd name="T35" fmla="*/ 396 h 1615"/>
                <a:gd name="T36" fmla="*/ 1389 w 1417"/>
                <a:gd name="T37" fmla="*/ 396 h 1615"/>
                <a:gd name="T38" fmla="*/ 1304 w 1417"/>
                <a:gd name="T39" fmla="*/ 538 h 1615"/>
                <a:gd name="T40" fmla="*/ 1219 w 1417"/>
                <a:gd name="T41" fmla="*/ 822 h 1615"/>
                <a:gd name="T42" fmla="*/ 1304 w 1417"/>
                <a:gd name="T43" fmla="*/ 963 h 1615"/>
                <a:gd name="T44" fmla="*/ 1389 w 1417"/>
                <a:gd name="T45" fmla="*/ 1134 h 1615"/>
                <a:gd name="T46" fmla="*/ 1389 w 1417"/>
                <a:gd name="T47" fmla="*/ 1219 h 1615"/>
                <a:gd name="T48" fmla="*/ 1247 w 1417"/>
                <a:gd name="T49" fmla="*/ 1304 h 1615"/>
                <a:gd name="T50" fmla="*/ 1162 w 1417"/>
                <a:gd name="T51" fmla="*/ 1389 h 1615"/>
                <a:gd name="T52" fmla="*/ 1077 w 1417"/>
                <a:gd name="T53" fmla="*/ 1417 h 1615"/>
                <a:gd name="T54" fmla="*/ 964 w 1417"/>
                <a:gd name="T55" fmla="*/ 1275 h 1615"/>
                <a:gd name="T56" fmla="*/ 879 w 1417"/>
                <a:gd name="T57" fmla="*/ 1190 h 1615"/>
                <a:gd name="T58" fmla="*/ 737 w 1417"/>
                <a:gd name="T59" fmla="*/ 1247 h 1615"/>
                <a:gd name="T60" fmla="*/ 397 w 1417"/>
                <a:gd name="T61" fmla="*/ 1445 h 1615"/>
                <a:gd name="T62" fmla="*/ 312 w 1417"/>
                <a:gd name="T63" fmla="*/ 1530 h 1615"/>
                <a:gd name="T64" fmla="*/ 198 w 1417"/>
                <a:gd name="T65" fmla="*/ 1587 h 1615"/>
                <a:gd name="T66" fmla="*/ 56 w 1417"/>
                <a:gd name="T67" fmla="*/ 1559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615">
                  <a:moveTo>
                    <a:pt x="56" y="1559"/>
                  </a:moveTo>
                  <a:lnTo>
                    <a:pt x="85" y="1502"/>
                  </a:lnTo>
                  <a:lnTo>
                    <a:pt x="141" y="1502"/>
                  </a:lnTo>
                  <a:lnTo>
                    <a:pt x="141" y="1445"/>
                  </a:lnTo>
                  <a:lnTo>
                    <a:pt x="170" y="1417"/>
                  </a:lnTo>
                  <a:lnTo>
                    <a:pt x="198" y="1360"/>
                  </a:lnTo>
                  <a:lnTo>
                    <a:pt x="170" y="1332"/>
                  </a:lnTo>
                  <a:lnTo>
                    <a:pt x="85" y="1360"/>
                  </a:lnTo>
                  <a:lnTo>
                    <a:pt x="28" y="1219"/>
                  </a:lnTo>
                  <a:lnTo>
                    <a:pt x="113" y="1020"/>
                  </a:lnTo>
                  <a:lnTo>
                    <a:pt x="198" y="992"/>
                  </a:lnTo>
                  <a:lnTo>
                    <a:pt x="227" y="1020"/>
                  </a:lnTo>
                  <a:lnTo>
                    <a:pt x="312" y="1020"/>
                  </a:lnTo>
                  <a:lnTo>
                    <a:pt x="312" y="907"/>
                  </a:lnTo>
                  <a:lnTo>
                    <a:pt x="368" y="765"/>
                  </a:lnTo>
                  <a:lnTo>
                    <a:pt x="113" y="708"/>
                  </a:lnTo>
                  <a:lnTo>
                    <a:pt x="56" y="765"/>
                  </a:lnTo>
                  <a:lnTo>
                    <a:pt x="0" y="737"/>
                  </a:lnTo>
                  <a:lnTo>
                    <a:pt x="0" y="652"/>
                  </a:lnTo>
                  <a:lnTo>
                    <a:pt x="85" y="425"/>
                  </a:lnTo>
                  <a:lnTo>
                    <a:pt x="340" y="28"/>
                  </a:lnTo>
                  <a:lnTo>
                    <a:pt x="482" y="141"/>
                  </a:lnTo>
                  <a:lnTo>
                    <a:pt x="538" y="141"/>
                  </a:lnTo>
                  <a:lnTo>
                    <a:pt x="567" y="56"/>
                  </a:lnTo>
                  <a:lnTo>
                    <a:pt x="623" y="0"/>
                  </a:lnTo>
                  <a:lnTo>
                    <a:pt x="680" y="113"/>
                  </a:lnTo>
                  <a:lnTo>
                    <a:pt x="623" y="141"/>
                  </a:lnTo>
                  <a:lnTo>
                    <a:pt x="680" y="226"/>
                  </a:lnTo>
                  <a:lnTo>
                    <a:pt x="737" y="198"/>
                  </a:lnTo>
                  <a:lnTo>
                    <a:pt x="737" y="283"/>
                  </a:lnTo>
                  <a:lnTo>
                    <a:pt x="793" y="368"/>
                  </a:lnTo>
                  <a:lnTo>
                    <a:pt x="765" y="396"/>
                  </a:lnTo>
                  <a:lnTo>
                    <a:pt x="1049" y="538"/>
                  </a:lnTo>
                  <a:lnTo>
                    <a:pt x="1219" y="481"/>
                  </a:lnTo>
                  <a:lnTo>
                    <a:pt x="1219" y="396"/>
                  </a:lnTo>
                  <a:lnTo>
                    <a:pt x="1275" y="396"/>
                  </a:lnTo>
                  <a:lnTo>
                    <a:pt x="1332" y="368"/>
                  </a:lnTo>
                  <a:lnTo>
                    <a:pt x="1389" y="396"/>
                  </a:lnTo>
                  <a:lnTo>
                    <a:pt x="1389" y="481"/>
                  </a:lnTo>
                  <a:lnTo>
                    <a:pt x="1304" y="538"/>
                  </a:lnTo>
                  <a:lnTo>
                    <a:pt x="1275" y="652"/>
                  </a:lnTo>
                  <a:lnTo>
                    <a:pt x="1219" y="822"/>
                  </a:lnTo>
                  <a:lnTo>
                    <a:pt x="1275" y="850"/>
                  </a:lnTo>
                  <a:lnTo>
                    <a:pt x="1304" y="963"/>
                  </a:lnTo>
                  <a:lnTo>
                    <a:pt x="1360" y="992"/>
                  </a:lnTo>
                  <a:lnTo>
                    <a:pt x="1389" y="1134"/>
                  </a:lnTo>
                  <a:lnTo>
                    <a:pt x="1417" y="1162"/>
                  </a:lnTo>
                  <a:lnTo>
                    <a:pt x="1389" y="1219"/>
                  </a:lnTo>
                  <a:lnTo>
                    <a:pt x="1332" y="1304"/>
                  </a:lnTo>
                  <a:lnTo>
                    <a:pt x="1247" y="1304"/>
                  </a:lnTo>
                  <a:lnTo>
                    <a:pt x="1247" y="1389"/>
                  </a:lnTo>
                  <a:lnTo>
                    <a:pt x="1162" y="1389"/>
                  </a:lnTo>
                  <a:lnTo>
                    <a:pt x="1105" y="1360"/>
                  </a:lnTo>
                  <a:lnTo>
                    <a:pt x="1077" y="1417"/>
                  </a:lnTo>
                  <a:lnTo>
                    <a:pt x="992" y="1389"/>
                  </a:lnTo>
                  <a:lnTo>
                    <a:pt x="964" y="1275"/>
                  </a:lnTo>
                  <a:lnTo>
                    <a:pt x="907" y="1247"/>
                  </a:lnTo>
                  <a:lnTo>
                    <a:pt x="879" y="1190"/>
                  </a:lnTo>
                  <a:lnTo>
                    <a:pt x="793" y="1190"/>
                  </a:lnTo>
                  <a:lnTo>
                    <a:pt x="737" y="1247"/>
                  </a:lnTo>
                  <a:lnTo>
                    <a:pt x="482" y="1275"/>
                  </a:lnTo>
                  <a:lnTo>
                    <a:pt x="397" y="1445"/>
                  </a:lnTo>
                  <a:lnTo>
                    <a:pt x="453" y="1502"/>
                  </a:lnTo>
                  <a:lnTo>
                    <a:pt x="312" y="1530"/>
                  </a:lnTo>
                  <a:lnTo>
                    <a:pt x="227" y="1615"/>
                  </a:lnTo>
                  <a:lnTo>
                    <a:pt x="198" y="1587"/>
                  </a:lnTo>
                  <a:lnTo>
                    <a:pt x="113" y="1587"/>
                  </a:lnTo>
                  <a:lnTo>
                    <a:pt x="56" y="155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4" name="Freeform 277"/>
            <p:cNvSpPr>
              <a:spLocks/>
            </p:cNvSpPr>
            <p:nvPr/>
          </p:nvSpPr>
          <p:spPr bwMode="auto">
            <a:xfrm>
              <a:off x="2485" y="1622"/>
              <a:ext cx="397" cy="312"/>
            </a:xfrm>
            <a:custGeom>
              <a:avLst/>
              <a:gdLst>
                <a:gd name="T0" fmla="*/ 0 w 397"/>
                <a:gd name="T1" fmla="*/ 85 h 312"/>
                <a:gd name="T2" fmla="*/ 29 w 397"/>
                <a:gd name="T3" fmla="*/ 29 h 312"/>
                <a:gd name="T4" fmla="*/ 85 w 397"/>
                <a:gd name="T5" fmla="*/ 57 h 312"/>
                <a:gd name="T6" fmla="*/ 142 w 397"/>
                <a:gd name="T7" fmla="*/ 0 h 312"/>
                <a:gd name="T8" fmla="*/ 397 w 397"/>
                <a:gd name="T9" fmla="*/ 57 h 312"/>
                <a:gd name="T10" fmla="*/ 341 w 397"/>
                <a:gd name="T11" fmla="*/ 199 h 312"/>
                <a:gd name="T12" fmla="*/ 341 w 397"/>
                <a:gd name="T13" fmla="*/ 312 h 312"/>
                <a:gd name="T14" fmla="*/ 256 w 397"/>
                <a:gd name="T15" fmla="*/ 312 h 312"/>
                <a:gd name="T16" fmla="*/ 227 w 397"/>
                <a:gd name="T17" fmla="*/ 284 h 312"/>
                <a:gd name="T18" fmla="*/ 142 w 397"/>
                <a:gd name="T19" fmla="*/ 312 h 312"/>
                <a:gd name="T20" fmla="*/ 85 w 397"/>
                <a:gd name="T21" fmla="*/ 284 h 312"/>
                <a:gd name="T22" fmla="*/ 57 w 397"/>
                <a:gd name="T23" fmla="*/ 227 h 312"/>
                <a:gd name="T24" fmla="*/ 57 w 397"/>
                <a:gd name="T25" fmla="*/ 142 h 312"/>
                <a:gd name="T26" fmla="*/ 0 w 397"/>
                <a:gd name="T27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12">
                  <a:moveTo>
                    <a:pt x="0" y="85"/>
                  </a:moveTo>
                  <a:lnTo>
                    <a:pt x="29" y="29"/>
                  </a:lnTo>
                  <a:lnTo>
                    <a:pt x="85" y="57"/>
                  </a:lnTo>
                  <a:lnTo>
                    <a:pt x="142" y="0"/>
                  </a:lnTo>
                  <a:lnTo>
                    <a:pt x="397" y="57"/>
                  </a:lnTo>
                  <a:lnTo>
                    <a:pt x="341" y="199"/>
                  </a:lnTo>
                  <a:lnTo>
                    <a:pt x="341" y="312"/>
                  </a:lnTo>
                  <a:lnTo>
                    <a:pt x="256" y="312"/>
                  </a:lnTo>
                  <a:lnTo>
                    <a:pt x="227" y="284"/>
                  </a:lnTo>
                  <a:lnTo>
                    <a:pt x="142" y="312"/>
                  </a:lnTo>
                  <a:lnTo>
                    <a:pt x="85" y="284"/>
                  </a:lnTo>
                  <a:lnTo>
                    <a:pt x="57" y="227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5" name="Freeform 278"/>
            <p:cNvSpPr>
              <a:spLocks/>
            </p:cNvSpPr>
            <p:nvPr/>
          </p:nvSpPr>
          <p:spPr bwMode="auto">
            <a:xfrm>
              <a:off x="1918" y="1197"/>
              <a:ext cx="681" cy="652"/>
            </a:xfrm>
            <a:custGeom>
              <a:avLst/>
              <a:gdLst>
                <a:gd name="T0" fmla="*/ 681 w 681"/>
                <a:gd name="T1" fmla="*/ 142 h 652"/>
                <a:gd name="T2" fmla="*/ 596 w 681"/>
                <a:gd name="T3" fmla="*/ 369 h 652"/>
                <a:gd name="T4" fmla="*/ 596 w 681"/>
                <a:gd name="T5" fmla="*/ 454 h 652"/>
                <a:gd name="T6" fmla="*/ 567 w 681"/>
                <a:gd name="T7" fmla="*/ 510 h 652"/>
                <a:gd name="T8" fmla="*/ 454 w 681"/>
                <a:gd name="T9" fmla="*/ 595 h 652"/>
                <a:gd name="T10" fmla="*/ 454 w 681"/>
                <a:gd name="T11" fmla="*/ 624 h 652"/>
                <a:gd name="T12" fmla="*/ 341 w 681"/>
                <a:gd name="T13" fmla="*/ 624 h 652"/>
                <a:gd name="T14" fmla="*/ 312 w 681"/>
                <a:gd name="T15" fmla="*/ 652 h 652"/>
                <a:gd name="T16" fmla="*/ 284 w 681"/>
                <a:gd name="T17" fmla="*/ 567 h 652"/>
                <a:gd name="T18" fmla="*/ 57 w 681"/>
                <a:gd name="T19" fmla="*/ 425 h 652"/>
                <a:gd name="T20" fmla="*/ 57 w 681"/>
                <a:gd name="T21" fmla="*/ 312 h 652"/>
                <a:gd name="T22" fmla="*/ 0 w 681"/>
                <a:gd name="T23" fmla="*/ 227 h 652"/>
                <a:gd name="T24" fmla="*/ 57 w 681"/>
                <a:gd name="T25" fmla="*/ 113 h 652"/>
                <a:gd name="T26" fmla="*/ 57 w 681"/>
                <a:gd name="T27" fmla="*/ 0 h 652"/>
                <a:gd name="T28" fmla="*/ 284 w 681"/>
                <a:gd name="T29" fmla="*/ 28 h 652"/>
                <a:gd name="T30" fmla="*/ 284 w 681"/>
                <a:gd name="T31" fmla="*/ 85 h 652"/>
                <a:gd name="T32" fmla="*/ 369 w 681"/>
                <a:gd name="T33" fmla="*/ 113 h 652"/>
                <a:gd name="T34" fmla="*/ 397 w 681"/>
                <a:gd name="T35" fmla="*/ 85 h 652"/>
                <a:gd name="T36" fmla="*/ 539 w 681"/>
                <a:gd name="T37" fmla="*/ 170 h 652"/>
                <a:gd name="T38" fmla="*/ 624 w 681"/>
                <a:gd name="T39" fmla="*/ 113 h 652"/>
                <a:gd name="T40" fmla="*/ 681 w 681"/>
                <a:gd name="T41" fmla="*/ 14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652">
                  <a:moveTo>
                    <a:pt x="681" y="142"/>
                  </a:moveTo>
                  <a:lnTo>
                    <a:pt x="596" y="369"/>
                  </a:lnTo>
                  <a:lnTo>
                    <a:pt x="596" y="454"/>
                  </a:lnTo>
                  <a:lnTo>
                    <a:pt x="567" y="510"/>
                  </a:lnTo>
                  <a:lnTo>
                    <a:pt x="454" y="595"/>
                  </a:lnTo>
                  <a:lnTo>
                    <a:pt x="454" y="624"/>
                  </a:lnTo>
                  <a:lnTo>
                    <a:pt x="341" y="624"/>
                  </a:lnTo>
                  <a:lnTo>
                    <a:pt x="312" y="652"/>
                  </a:lnTo>
                  <a:lnTo>
                    <a:pt x="284" y="567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0" y="227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84" y="28"/>
                  </a:lnTo>
                  <a:lnTo>
                    <a:pt x="284" y="85"/>
                  </a:lnTo>
                  <a:lnTo>
                    <a:pt x="369" y="113"/>
                  </a:lnTo>
                  <a:lnTo>
                    <a:pt x="397" y="85"/>
                  </a:lnTo>
                  <a:lnTo>
                    <a:pt x="539" y="170"/>
                  </a:lnTo>
                  <a:lnTo>
                    <a:pt x="624" y="113"/>
                  </a:lnTo>
                  <a:lnTo>
                    <a:pt x="681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6" name="Freeform 279"/>
            <p:cNvSpPr>
              <a:spLocks/>
            </p:cNvSpPr>
            <p:nvPr/>
          </p:nvSpPr>
          <p:spPr bwMode="auto">
            <a:xfrm>
              <a:off x="1975" y="545"/>
              <a:ext cx="992" cy="822"/>
            </a:xfrm>
            <a:custGeom>
              <a:avLst/>
              <a:gdLst>
                <a:gd name="T0" fmla="*/ 879 w 992"/>
                <a:gd name="T1" fmla="*/ 397 h 822"/>
                <a:gd name="T2" fmla="*/ 624 w 992"/>
                <a:gd name="T3" fmla="*/ 794 h 822"/>
                <a:gd name="T4" fmla="*/ 567 w 992"/>
                <a:gd name="T5" fmla="*/ 765 h 822"/>
                <a:gd name="T6" fmla="*/ 482 w 992"/>
                <a:gd name="T7" fmla="*/ 822 h 822"/>
                <a:gd name="T8" fmla="*/ 340 w 992"/>
                <a:gd name="T9" fmla="*/ 737 h 822"/>
                <a:gd name="T10" fmla="*/ 312 w 992"/>
                <a:gd name="T11" fmla="*/ 765 h 822"/>
                <a:gd name="T12" fmla="*/ 227 w 992"/>
                <a:gd name="T13" fmla="*/ 737 h 822"/>
                <a:gd name="T14" fmla="*/ 227 w 992"/>
                <a:gd name="T15" fmla="*/ 680 h 822"/>
                <a:gd name="T16" fmla="*/ 0 w 992"/>
                <a:gd name="T17" fmla="*/ 652 h 822"/>
                <a:gd name="T18" fmla="*/ 170 w 992"/>
                <a:gd name="T19" fmla="*/ 595 h 822"/>
                <a:gd name="T20" fmla="*/ 284 w 992"/>
                <a:gd name="T21" fmla="*/ 397 h 822"/>
                <a:gd name="T22" fmla="*/ 397 w 992"/>
                <a:gd name="T23" fmla="*/ 198 h 822"/>
                <a:gd name="T24" fmla="*/ 369 w 992"/>
                <a:gd name="T25" fmla="*/ 113 h 822"/>
                <a:gd name="T26" fmla="*/ 369 w 992"/>
                <a:gd name="T27" fmla="*/ 28 h 822"/>
                <a:gd name="T28" fmla="*/ 482 w 992"/>
                <a:gd name="T29" fmla="*/ 57 h 822"/>
                <a:gd name="T30" fmla="*/ 567 w 992"/>
                <a:gd name="T31" fmla="*/ 0 h 822"/>
                <a:gd name="T32" fmla="*/ 709 w 992"/>
                <a:gd name="T33" fmla="*/ 57 h 822"/>
                <a:gd name="T34" fmla="*/ 766 w 992"/>
                <a:gd name="T35" fmla="*/ 28 h 822"/>
                <a:gd name="T36" fmla="*/ 794 w 992"/>
                <a:gd name="T37" fmla="*/ 28 h 822"/>
                <a:gd name="T38" fmla="*/ 907 w 992"/>
                <a:gd name="T39" fmla="*/ 85 h 822"/>
                <a:gd name="T40" fmla="*/ 907 w 992"/>
                <a:gd name="T41" fmla="*/ 113 h 822"/>
                <a:gd name="T42" fmla="*/ 964 w 992"/>
                <a:gd name="T43" fmla="*/ 142 h 822"/>
                <a:gd name="T44" fmla="*/ 992 w 992"/>
                <a:gd name="T45" fmla="*/ 170 h 822"/>
                <a:gd name="T46" fmla="*/ 907 w 992"/>
                <a:gd name="T47" fmla="*/ 255 h 822"/>
                <a:gd name="T48" fmla="*/ 936 w 992"/>
                <a:gd name="T49" fmla="*/ 340 h 822"/>
                <a:gd name="T50" fmla="*/ 879 w 992"/>
                <a:gd name="T51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2" h="822">
                  <a:moveTo>
                    <a:pt x="879" y="397"/>
                  </a:moveTo>
                  <a:lnTo>
                    <a:pt x="624" y="794"/>
                  </a:lnTo>
                  <a:lnTo>
                    <a:pt x="567" y="765"/>
                  </a:lnTo>
                  <a:lnTo>
                    <a:pt x="482" y="822"/>
                  </a:lnTo>
                  <a:lnTo>
                    <a:pt x="340" y="737"/>
                  </a:lnTo>
                  <a:lnTo>
                    <a:pt x="312" y="765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0" y="652"/>
                  </a:lnTo>
                  <a:lnTo>
                    <a:pt x="170" y="595"/>
                  </a:lnTo>
                  <a:lnTo>
                    <a:pt x="284" y="397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69" y="28"/>
                  </a:lnTo>
                  <a:lnTo>
                    <a:pt x="482" y="57"/>
                  </a:lnTo>
                  <a:lnTo>
                    <a:pt x="567" y="0"/>
                  </a:lnTo>
                  <a:lnTo>
                    <a:pt x="709" y="57"/>
                  </a:lnTo>
                  <a:lnTo>
                    <a:pt x="766" y="28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07" y="113"/>
                  </a:lnTo>
                  <a:lnTo>
                    <a:pt x="964" y="142"/>
                  </a:lnTo>
                  <a:lnTo>
                    <a:pt x="992" y="170"/>
                  </a:lnTo>
                  <a:lnTo>
                    <a:pt x="907" y="255"/>
                  </a:lnTo>
                  <a:lnTo>
                    <a:pt x="936" y="340"/>
                  </a:lnTo>
                  <a:lnTo>
                    <a:pt x="879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7" name="Freeform 280"/>
            <p:cNvSpPr>
              <a:spLocks/>
            </p:cNvSpPr>
            <p:nvPr/>
          </p:nvSpPr>
          <p:spPr bwMode="auto">
            <a:xfrm>
              <a:off x="4498" y="91"/>
              <a:ext cx="737" cy="1333"/>
            </a:xfrm>
            <a:custGeom>
              <a:avLst/>
              <a:gdLst>
                <a:gd name="T0" fmla="*/ 170 w 737"/>
                <a:gd name="T1" fmla="*/ 0 h 1333"/>
                <a:gd name="T2" fmla="*/ 284 w 737"/>
                <a:gd name="T3" fmla="*/ 0 h 1333"/>
                <a:gd name="T4" fmla="*/ 284 w 737"/>
                <a:gd name="T5" fmla="*/ 114 h 1333"/>
                <a:gd name="T6" fmla="*/ 369 w 737"/>
                <a:gd name="T7" fmla="*/ 142 h 1333"/>
                <a:gd name="T8" fmla="*/ 340 w 737"/>
                <a:gd name="T9" fmla="*/ 397 h 1333"/>
                <a:gd name="T10" fmla="*/ 397 w 737"/>
                <a:gd name="T11" fmla="*/ 426 h 1333"/>
                <a:gd name="T12" fmla="*/ 397 w 737"/>
                <a:gd name="T13" fmla="*/ 482 h 1333"/>
                <a:gd name="T14" fmla="*/ 425 w 737"/>
                <a:gd name="T15" fmla="*/ 511 h 1333"/>
                <a:gd name="T16" fmla="*/ 425 w 737"/>
                <a:gd name="T17" fmla="*/ 567 h 1333"/>
                <a:gd name="T18" fmla="*/ 652 w 737"/>
                <a:gd name="T19" fmla="*/ 681 h 1333"/>
                <a:gd name="T20" fmla="*/ 709 w 737"/>
                <a:gd name="T21" fmla="*/ 766 h 1333"/>
                <a:gd name="T22" fmla="*/ 681 w 737"/>
                <a:gd name="T23" fmla="*/ 879 h 1333"/>
                <a:gd name="T24" fmla="*/ 737 w 737"/>
                <a:gd name="T25" fmla="*/ 936 h 1333"/>
                <a:gd name="T26" fmla="*/ 624 w 737"/>
                <a:gd name="T27" fmla="*/ 1078 h 1333"/>
                <a:gd name="T28" fmla="*/ 709 w 737"/>
                <a:gd name="T29" fmla="*/ 1106 h 1333"/>
                <a:gd name="T30" fmla="*/ 737 w 737"/>
                <a:gd name="T31" fmla="*/ 1248 h 1333"/>
                <a:gd name="T32" fmla="*/ 567 w 737"/>
                <a:gd name="T33" fmla="*/ 1333 h 1333"/>
                <a:gd name="T34" fmla="*/ 539 w 737"/>
                <a:gd name="T35" fmla="*/ 1248 h 1333"/>
                <a:gd name="T36" fmla="*/ 510 w 737"/>
                <a:gd name="T37" fmla="*/ 1191 h 1333"/>
                <a:gd name="T38" fmla="*/ 539 w 737"/>
                <a:gd name="T39" fmla="*/ 1021 h 1333"/>
                <a:gd name="T40" fmla="*/ 454 w 737"/>
                <a:gd name="T41" fmla="*/ 936 h 1333"/>
                <a:gd name="T42" fmla="*/ 340 w 737"/>
                <a:gd name="T43" fmla="*/ 936 h 1333"/>
                <a:gd name="T44" fmla="*/ 227 w 737"/>
                <a:gd name="T45" fmla="*/ 851 h 1333"/>
                <a:gd name="T46" fmla="*/ 227 w 737"/>
                <a:gd name="T47" fmla="*/ 794 h 1333"/>
                <a:gd name="T48" fmla="*/ 255 w 737"/>
                <a:gd name="T49" fmla="*/ 737 h 1333"/>
                <a:gd name="T50" fmla="*/ 227 w 737"/>
                <a:gd name="T51" fmla="*/ 709 h 1333"/>
                <a:gd name="T52" fmla="*/ 199 w 737"/>
                <a:gd name="T53" fmla="*/ 737 h 1333"/>
                <a:gd name="T54" fmla="*/ 142 w 737"/>
                <a:gd name="T55" fmla="*/ 709 h 1333"/>
                <a:gd name="T56" fmla="*/ 29 w 737"/>
                <a:gd name="T57" fmla="*/ 737 h 1333"/>
                <a:gd name="T58" fmla="*/ 85 w 737"/>
                <a:gd name="T59" fmla="*/ 652 h 1333"/>
                <a:gd name="T60" fmla="*/ 29 w 737"/>
                <a:gd name="T61" fmla="*/ 596 h 1333"/>
                <a:gd name="T62" fmla="*/ 114 w 737"/>
                <a:gd name="T63" fmla="*/ 511 h 1333"/>
                <a:gd name="T64" fmla="*/ 57 w 737"/>
                <a:gd name="T65" fmla="*/ 426 h 1333"/>
                <a:gd name="T66" fmla="*/ 0 w 737"/>
                <a:gd name="T67" fmla="*/ 426 h 1333"/>
                <a:gd name="T68" fmla="*/ 0 w 737"/>
                <a:gd name="T69" fmla="*/ 284 h 1333"/>
                <a:gd name="T70" fmla="*/ 114 w 737"/>
                <a:gd name="T71" fmla="*/ 227 h 1333"/>
                <a:gd name="T72" fmla="*/ 142 w 737"/>
                <a:gd name="T73" fmla="*/ 171 h 1333"/>
                <a:gd name="T74" fmla="*/ 29 w 737"/>
                <a:gd name="T75" fmla="*/ 171 h 1333"/>
                <a:gd name="T76" fmla="*/ 29 w 737"/>
                <a:gd name="T77" fmla="*/ 114 h 1333"/>
                <a:gd name="T78" fmla="*/ 170 w 737"/>
                <a:gd name="T7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333">
                  <a:moveTo>
                    <a:pt x="170" y="0"/>
                  </a:moveTo>
                  <a:lnTo>
                    <a:pt x="284" y="0"/>
                  </a:lnTo>
                  <a:lnTo>
                    <a:pt x="284" y="114"/>
                  </a:lnTo>
                  <a:lnTo>
                    <a:pt x="369" y="142"/>
                  </a:lnTo>
                  <a:lnTo>
                    <a:pt x="340" y="397"/>
                  </a:lnTo>
                  <a:lnTo>
                    <a:pt x="397" y="426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652" y="681"/>
                  </a:lnTo>
                  <a:lnTo>
                    <a:pt x="709" y="766"/>
                  </a:lnTo>
                  <a:lnTo>
                    <a:pt x="681" y="879"/>
                  </a:lnTo>
                  <a:lnTo>
                    <a:pt x="737" y="936"/>
                  </a:lnTo>
                  <a:lnTo>
                    <a:pt x="624" y="1078"/>
                  </a:lnTo>
                  <a:lnTo>
                    <a:pt x="709" y="1106"/>
                  </a:lnTo>
                  <a:lnTo>
                    <a:pt x="737" y="1248"/>
                  </a:lnTo>
                  <a:lnTo>
                    <a:pt x="567" y="1333"/>
                  </a:lnTo>
                  <a:lnTo>
                    <a:pt x="539" y="1248"/>
                  </a:lnTo>
                  <a:lnTo>
                    <a:pt x="510" y="1191"/>
                  </a:lnTo>
                  <a:lnTo>
                    <a:pt x="539" y="1021"/>
                  </a:lnTo>
                  <a:lnTo>
                    <a:pt x="454" y="936"/>
                  </a:lnTo>
                  <a:lnTo>
                    <a:pt x="340" y="936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255" y="737"/>
                  </a:lnTo>
                  <a:lnTo>
                    <a:pt x="227" y="709"/>
                  </a:lnTo>
                  <a:lnTo>
                    <a:pt x="199" y="737"/>
                  </a:lnTo>
                  <a:lnTo>
                    <a:pt x="142" y="709"/>
                  </a:lnTo>
                  <a:lnTo>
                    <a:pt x="29" y="737"/>
                  </a:lnTo>
                  <a:lnTo>
                    <a:pt x="85" y="652"/>
                  </a:lnTo>
                  <a:lnTo>
                    <a:pt x="29" y="596"/>
                  </a:lnTo>
                  <a:lnTo>
                    <a:pt x="114" y="511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0" y="284"/>
                  </a:lnTo>
                  <a:lnTo>
                    <a:pt x="114" y="227"/>
                  </a:lnTo>
                  <a:lnTo>
                    <a:pt x="142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8" name="Freeform 281"/>
            <p:cNvSpPr>
              <a:spLocks/>
            </p:cNvSpPr>
            <p:nvPr/>
          </p:nvSpPr>
          <p:spPr bwMode="auto">
            <a:xfrm>
              <a:off x="3137" y="743"/>
              <a:ext cx="652" cy="567"/>
            </a:xfrm>
            <a:custGeom>
              <a:avLst/>
              <a:gdLst>
                <a:gd name="T0" fmla="*/ 170 w 652"/>
                <a:gd name="T1" fmla="*/ 539 h 567"/>
                <a:gd name="T2" fmla="*/ 114 w 652"/>
                <a:gd name="T3" fmla="*/ 454 h 567"/>
                <a:gd name="T4" fmla="*/ 114 w 652"/>
                <a:gd name="T5" fmla="*/ 369 h 567"/>
                <a:gd name="T6" fmla="*/ 57 w 652"/>
                <a:gd name="T7" fmla="*/ 397 h 567"/>
                <a:gd name="T8" fmla="*/ 0 w 652"/>
                <a:gd name="T9" fmla="*/ 312 h 567"/>
                <a:gd name="T10" fmla="*/ 57 w 652"/>
                <a:gd name="T11" fmla="*/ 284 h 567"/>
                <a:gd name="T12" fmla="*/ 0 w 652"/>
                <a:gd name="T13" fmla="*/ 171 h 567"/>
                <a:gd name="T14" fmla="*/ 57 w 652"/>
                <a:gd name="T15" fmla="*/ 114 h 567"/>
                <a:gd name="T16" fmla="*/ 142 w 652"/>
                <a:gd name="T17" fmla="*/ 85 h 567"/>
                <a:gd name="T18" fmla="*/ 312 w 652"/>
                <a:gd name="T19" fmla="*/ 114 h 567"/>
                <a:gd name="T20" fmla="*/ 426 w 652"/>
                <a:gd name="T21" fmla="*/ 29 h 567"/>
                <a:gd name="T22" fmla="*/ 454 w 652"/>
                <a:gd name="T23" fmla="*/ 57 h 567"/>
                <a:gd name="T24" fmla="*/ 539 w 652"/>
                <a:gd name="T25" fmla="*/ 0 h 567"/>
                <a:gd name="T26" fmla="*/ 624 w 652"/>
                <a:gd name="T27" fmla="*/ 85 h 567"/>
                <a:gd name="T28" fmla="*/ 652 w 652"/>
                <a:gd name="T29" fmla="*/ 171 h 567"/>
                <a:gd name="T30" fmla="*/ 652 w 652"/>
                <a:gd name="T31" fmla="*/ 284 h 567"/>
                <a:gd name="T32" fmla="*/ 539 w 652"/>
                <a:gd name="T33" fmla="*/ 312 h 567"/>
                <a:gd name="T34" fmla="*/ 539 w 652"/>
                <a:gd name="T35" fmla="*/ 369 h 567"/>
                <a:gd name="T36" fmla="*/ 426 w 652"/>
                <a:gd name="T37" fmla="*/ 426 h 567"/>
                <a:gd name="T38" fmla="*/ 397 w 652"/>
                <a:gd name="T39" fmla="*/ 482 h 567"/>
                <a:gd name="T40" fmla="*/ 312 w 652"/>
                <a:gd name="T41" fmla="*/ 511 h 567"/>
                <a:gd name="T42" fmla="*/ 312 w 652"/>
                <a:gd name="T43" fmla="*/ 567 h 567"/>
                <a:gd name="T44" fmla="*/ 170 w 652"/>
                <a:gd name="T45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2" h="567">
                  <a:moveTo>
                    <a:pt x="170" y="539"/>
                  </a:moveTo>
                  <a:lnTo>
                    <a:pt x="114" y="454"/>
                  </a:lnTo>
                  <a:lnTo>
                    <a:pt x="114" y="369"/>
                  </a:lnTo>
                  <a:lnTo>
                    <a:pt x="57" y="397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0" y="171"/>
                  </a:lnTo>
                  <a:lnTo>
                    <a:pt x="57" y="114"/>
                  </a:lnTo>
                  <a:lnTo>
                    <a:pt x="142" y="85"/>
                  </a:lnTo>
                  <a:lnTo>
                    <a:pt x="312" y="114"/>
                  </a:lnTo>
                  <a:lnTo>
                    <a:pt x="426" y="29"/>
                  </a:lnTo>
                  <a:lnTo>
                    <a:pt x="454" y="57"/>
                  </a:lnTo>
                  <a:lnTo>
                    <a:pt x="539" y="0"/>
                  </a:lnTo>
                  <a:lnTo>
                    <a:pt x="624" y="85"/>
                  </a:lnTo>
                  <a:lnTo>
                    <a:pt x="652" y="171"/>
                  </a:lnTo>
                  <a:lnTo>
                    <a:pt x="652" y="284"/>
                  </a:lnTo>
                  <a:lnTo>
                    <a:pt x="539" y="312"/>
                  </a:lnTo>
                  <a:lnTo>
                    <a:pt x="539" y="369"/>
                  </a:lnTo>
                  <a:lnTo>
                    <a:pt x="426" y="426"/>
                  </a:lnTo>
                  <a:lnTo>
                    <a:pt x="397" y="482"/>
                  </a:lnTo>
                  <a:lnTo>
                    <a:pt x="312" y="511"/>
                  </a:lnTo>
                  <a:lnTo>
                    <a:pt x="312" y="567"/>
                  </a:lnTo>
                  <a:lnTo>
                    <a:pt x="170" y="53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99" name="Freeform 282"/>
            <p:cNvSpPr>
              <a:spLocks/>
            </p:cNvSpPr>
            <p:nvPr/>
          </p:nvSpPr>
          <p:spPr bwMode="auto">
            <a:xfrm>
              <a:off x="3279" y="1027"/>
              <a:ext cx="595" cy="425"/>
            </a:xfrm>
            <a:custGeom>
              <a:avLst/>
              <a:gdLst>
                <a:gd name="T0" fmla="*/ 510 w 595"/>
                <a:gd name="T1" fmla="*/ 0 h 425"/>
                <a:gd name="T2" fmla="*/ 510 w 595"/>
                <a:gd name="T3" fmla="*/ 57 h 425"/>
                <a:gd name="T4" fmla="*/ 595 w 595"/>
                <a:gd name="T5" fmla="*/ 85 h 425"/>
                <a:gd name="T6" fmla="*/ 595 w 595"/>
                <a:gd name="T7" fmla="*/ 198 h 425"/>
                <a:gd name="T8" fmla="*/ 567 w 595"/>
                <a:gd name="T9" fmla="*/ 255 h 425"/>
                <a:gd name="T10" fmla="*/ 510 w 595"/>
                <a:gd name="T11" fmla="*/ 283 h 425"/>
                <a:gd name="T12" fmla="*/ 482 w 595"/>
                <a:gd name="T13" fmla="*/ 283 h 425"/>
                <a:gd name="T14" fmla="*/ 454 w 595"/>
                <a:gd name="T15" fmla="*/ 283 h 425"/>
                <a:gd name="T16" fmla="*/ 454 w 595"/>
                <a:gd name="T17" fmla="*/ 368 h 425"/>
                <a:gd name="T18" fmla="*/ 284 w 595"/>
                <a:gd name="T19" fmla="*/ 425 h 425"/>
                <a:gd name="T20" fmla="*/ 0 w 595"/>
                <a:gd name="T21" fmla="*/ 283 h 425"/>
                <a:gd name="T22" fmla="*/ 28 w 595"/>
                <a:gd name="T23" fmla="*/ 255 h 425"/>
                <a:gd name="T24" fmla="*/ 170 w 595"/>
                <a:gd name="T25" fmla="*/ 283 h 425"/>
                <a:gd name="T26" fmla="*/ 170 w 595"/>
                <a:gd name="T27" fmla="*/ 227 h 425"/>
                <a:gd name="T28" fmla="*/ 255 w 595"/>
                <a:gd name="T29" fmla="*/ 198 h 425"/>
                <a:gd name="T30" fmla="*/ 284 w 595"/>
                <a:gd name="T31" fmla="*/ 142 h 425"/>
                <a:gd name="T32" fmla="*/ 397 w 595"/>
                <a:gd name="T33" fmla="*/ 85 h 425"/>
                <a:gd name="T34" fmla="*/ 397 w 595"/>
                <a:gd name="T35" fmla="*/ 28 h 425"/>
                <a:gd name="T36" fmla="*/ 510 w 595"/>
                <a:gd name="T3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425">
                  <a:moveTo>
                    <a:pt x="510" y="0"/>
                  </a:moveTo>
                  <a:lnTo>
                    <a:pt x="510" y="57"/>
                  </a:lnTo>
                  <a:lnTo>
                    <a:pt x="595" y="85"/>
                  </a:lnTo>
                  <a:lnTo>
                    <a:pt x="595" y="198"/>
                  </a:lnTo>
                  <a:lnTo>
                    <a:pt x="567" y="255"/>
                  </a:lnTo>
                  <a:lnTo>
                    <a:pt x="510" y="283"/>
                  </a:lnTo>
                  <a:lnTo>
                    <a:pt x="482" y="283"/>
                  </a:lnTo>
                  <a:lnTo>
                    <a:pt x="454" y="283"/>
                  </a:lnTo>
                  <a:lnTo>
                    <a:pt x="454" y="368"/>
                  </a:lnTo>
                  <a:lnTo>
                    <a:pt x="284" y="425"/>
                  </a:lnTo>
                  <a:lnTo>
                    <a:pt x="0" y="283"/>
                  </a:lnTo>
                  <a:lnTo>
                    <a:pt x="28" y="255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55" y="198"/>
                  </a:lnTo>
                  <a:lnTo>
                    <a:pt x="284" y="142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0" name="Freeform 285"/>
            <p:cNvSpPr>
              <a:spLocks/>
            </p:cNvSpPr>
            <p:nvPr/>
          </p:nvSpPr>
          <p:spPr bwMode="auto">
            <a:xfrm>
              <a:off x="3818" y="1395"/>
              <a:ext cx="198" cy="171"/>
            </a:xfrm>
            <a:custGeom>
              <a:avLst/>
              <a:gdLst>
                <a:gd name="T0" fmla="*/ 0 w 198"/>
                <a:gd name="T1" fmla="*/ 57 h 171"/>
                <a:gd name="T2" fmla="*/ 85 w 198"/>
                <a:gd name="T3" fmla="*/ 0 h 171"/>
                <a:gd name="T4" fmla="*/ 170 w 198"/>
                <a:gd name="T5" fmla="*/ 0 h 171"/>
                <a:gd name="T6" fmla="*/ 198 w 198"/>
                <a:gd name="T7" fmla="*/ 57 h 171"/>
                <a:gd name="T8" fmla="*/ 198 w 198"/>
                <a:gd name="T9" fmla="*/ 114 h 171"/>
                <a:gd name="T10" fmla="*/ 170 w 198"/>
                <a:gd name="T11" fmla="*/ 171 h 171"/>
                <a:gd name="T12" fmla="*/ 113 w 198"/>
                <a:gd name="T13" fmla="*/ 114 h 171"/>
                <a:gd name="T14" fmla="*/ 0 w 198"/>
                <a:gd name="T15" fmla="*/ 57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71">
                  <a:moveTo>
                    <a:pt x="0" y="57"/>
                  </a:moveTo>
                  <a:lnTo>
                    <a:pt x="85" y="0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70" y="171"/>
                  </a:lnTo>
                  <a:lnTo>
                    <a:pt x="113" y="114"/>
                  </a:lnTo>
                  <a:lnTo>
                    <a:pt x="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1" name="Freeform 288"/>
            <p:cNvSpPr>
              <a:spLocks/>
            </p:cNvSpPr>
            <p:nvPr/>
          </p:nvSpPr>
          <p:spPr bwMode="auto">
            <a:xfrm>
              <a:off x="3733" y="1452"/>
              <a:ext cx="623" cy="737"/>
            </a:xfrm>
            <a:custGeom>
              <a:avLst/>
              <a:gdLst>
                <a:gd name="T0" fmla="*/ 255 w 623"/>
                <a:gd name="T1" fmla="*/ 114 h 737"/>
                <a:gd name="T2" fmla="*/ 198 w 623"/>
                <a:gd name="T3" fmla="*/ 57 h 737"/>
                <a:gd name="T4" fmla="*/ 85 w 623"/>
                <a:gd name="T5" fmla="*/ 0 h 737"/>
                <a:gd name="T6" fmla="*/ 0 w 623"/>
                <a:gd name="T7" fmla="*/ 284 h 737"/>
                <a:gd name="T8" fmla="*/ 56 w 623"/>
                <a:gd name="T9" fmla="*/ 312 h 737"/>
                <a:gd name="T10" fmla="*/ 85 w 623"/>
                <a:gd name="T11" fmla="*/ 425 h 737"/>
                <a:gd name="T12" fmla="*/ 141 w 623"/>
                <a:gd name="T13" fmla="*/ 454 h 737"/>
                <a:gd name="T14" fmla="*/ 170 w 623"/>
                <a:gd name="T15" fmla="*/ 596 h 737"/>
                <a:gd name="T16" fmla="*/ 198 w 623"/>
                <a:gd name="T17" fmla="*/ 624 h 737"/>
                <a:gd name="T18" fmla="*/ 170 w 623"/>
                <a:gd name="T19" fmla="*/ 681 h 737"/>
                <a:gd name="T20" fmla="*/ 283 w 623"/>
                <a:gd name="T21" fmla="*/ 737 h 737"/>
                <a:gd name="T22" fmla="*/ 340 w 623"/>
                <a:gd name="T23" fmla="*/ 681 h 737"/>
                <a:gd name="T24" fmla="*/ 425 w 623"/>
                <a:gd name="T25" fmla="*/ 681 h 737"/>
                <a:gd name="T26" fmla="*/ 538 w 623"/>
                <a:gd name="T27" fmla="*/ 737 h 737"/>
                <a:gd name="T28" fmla="*/ 595 w 623"/>
                <a:gd name="T29" fmla="*/ 652 h 737"/>
                <a:gd name="T30" fmla="*/ 538 w 623"/>
                <a:gd name="T31" fmla="*/ 567 h 737"/>
                <a:gd name="T32" fmla="*/ 567 w 623"/>
                <a:gd name="T33" fmla="*/ 482 h 737"/>
                <a:gd name="T34" fmla="*/ 623 w 623"/>
                <a:gd name="T35" fmla="*/ 454 h 737"/>
                <a:gd name="T36" fmla="*/ 453 w 623"/>
                <a:gd name="T37" fmla="*/ 340 h 737"/>
                <a:gd name="T38" fmla="*/ 425 w 623"/>
                <a:gd name="T39" fmla="*/ 255 h 737"/>
                <a:gd name="T40" fmla="*/ 368 w 623"/>
                <a:gd name="T41" fmla="*/ 284 h 737"/>
                <a:gd name="T42" fmla="*/ 283 w 623"/>
                <a:gd name="T43" fmla="*/ 255 h 737"/>
                <a:gd name="T44" fmla="*/ 255 w 623"/>
                <a:gd name="T45" fmla="*/ 11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737">
                  <a:moveTo>
                    <a:pt x="255" y="114"/>
                  </a:moveTo>
                  <a:lnTo>
                    <a:pt x="198" y="57"/>
                  </a:lnTo>
                  <a:lnTo>
                    <a:pt x="85" y="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85" y="425"/>
                  </a:lnTo>
                  <a:lnTo>
                    <a:pt x="141" y="454"/>
                  </a:lnTo>
                  <a:lnTo>
                    <a:pt x="170" y="596"/>
                  </a:lnTo>
                  <a:lnTo>
                    <a:pt x="198" y="624"/>
                  </a:lnTo>
                  <a:lnTo>
                    <a:pt x="170" y="681"/>
                  </a:lnTo>
                  <a:lnTo>
                    <a:pt x="283" y="737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38" y="737"/>
                  </a:lnTo>
                  <a:lnTo>
                    <a:pt x="595" y="652"/>
                  </a:lnTo>
                  <a:lnTo>
                    <a:pt x="538" y="567"/>
                  </a:lnTo>
                  <a:lnTo>
                    <a:pt x="567" y="482"/>
                  </a:lnTo>
                  <a:lnTo>
                    <a:pt x="623" y="454"/>
                  </a:lnTo>
                  <a:lnTo>
                    <a:pt x="453" y="340"/>
                  </a:lnTo>
                  <a:lnTo>
                    <a:pt x="425" y="255"/>
                  </a:lnTo>
                  <a:lnTo>
                    <a:pt x="368" y="284"/>
                  </a:lnTo>
                  <a:lnTo>
                    <a:pt x="283" y="255"/>
                  </a:lnTo>
                  <a:lnTo>
                    <a:pt x="255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2" name="Freeform 292"/>
            <p:cNvSpPr>
              <a:spLocks/>
            </p:cNvSpPr>
            <p:nvPr/>
          </p:nvSpPr>
          <p:spPr bwMode="auto">
            <a:xfrm>
              <a:off x="3251" y="2359"/>
              <a:ext cx="453" cy="341"/>
            </a:xfrm>
            <a:custGeom>
              <a:avLst/>
              <a:gdLst>
                <a:gd name="T0" fmla="*/ 255 w 453"/>
                <a:gd name="T1" fmla="*/ 0 h 341"/>
                <a:gd name="T2" fmla="*/ 113 w 453"/>
                <a:gd name="T3" fmla="*/ 114 h 341"/>
                <a:gd name="T4" fmla="*/ 198 w 453"/>
                <a:gd name="T5" fmla="*/ 170 h 341"/>
                <a:gd name="T6" fmla="*/ 142 w 453"/>
                <a:gd name="T7" fmla="*/ 199 h 341"/>
                <a:gd name="T8" fmla="*/ 56 w 453"/>
                <a:gd name="T9" fmla="*/ 227 h 341"/>
                <a:gd name="T10" fmla="*/ 0 w 453"/>
                <a:gd name="T11" fmla="*/ 284 h 341"/>
                <a:gd name="T12" fmla="*/ 142 w 453"/>
                <a:gd name="T13" fmla="*/ 341 h 341"/>
                <a:gd name="T14" fmla="*/ 227 w 453"/>
                <a:gd name="T15" fmla="*/ 341 h 341"/>
                <a:gd name="T16" fmla="*/ 453 w 453"/>
                <a:gd name="T17" fmla="*/ 256 h 341"/>
                <a:gd name="T18" fmla="*/ 368 w 453"/>
                <a:gd name="T19" fmla="*/ 170 h 341"/>
                <a:gd name="T20" fmla="*/ 340 w 453"/>
                <a:gd name="T21" fmla="*/ 57 h 341"/>
                <a:gd name="T22" fmla="*/ 255 w 453"/>
                <a:gd name="T2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341">
                  <a:moveTo>
                    <a:pt x="255" y="0"/>
                  </a:moveTo>
                  <a:lnTo>
                    <a:pt x="113" y="114"/>
                  </a:lnTo>
                  <a:lnTo>
                    <a:pt x="198" y="170"/>
                  </a:lnTo>
                  <a:lnTo>
                    <a:pt x="142" y="199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142" y="341"/>
                  </a:lnTo>
                  <a:lnTo>
                    <a:pt x="227" y="341"/>
                  </a:lnTo>
                  <a:lnTo>
                    <a:pt x="453" y="256"/>
                  </a:lnTo>
                  <a:lnTo>
                    <a:pt x="368" y="170"/>
                  </a:lnTo>
                  <a:lnTo>
                    <a:pt x="340" y="57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3" name="Freeform 293"/>
            <p:cNvSpPr>
              <a:spLocks/>
            </p:cNvSpPr>
            <p:nvPr/>
          </p:nvSpPr>
          <p:spPr bwMode="auto">
            <a:xfrm>
              <a:off x="2911" y="2104"/>
              <a:ext cx="595" cy="539"/>
            </a:xfrm>
            <a:custGeom>
              <a:avLst/>
              <a:gdLst>
                <a:gd name="T0" fmla="*/ 340 w 595"/>
                <a:gd name="T1" fmla="*/ 539 h 539"/>
                <a:gd name="T2" fmla="*/ 283 w 595"/>
                <a:gd name="T3" fmla="*/ 425 h 539"/>
                <a:gd name="T4" fmla="*/ 198 w 595"/>
                <a:gd name="T5" fmla="*/ 369 h 539"/>
                <a:gd name="T6" fmla="*/ 198 w 595"/>
                <a:gd name="T7" fmla="*/ 340 h 539"/>
                <a:gd name="T8" fmla="*/ 85 w 595"/>
                <a:gd name="T9" fmla="*/ 284 h 539"/>
                <a:gd name="T10" fmla="*/ 56 w 595"/>
                <a:gd name="T11" fmla="*/ 312 h 539"/>
                <a:gd name="T12" fmla="*/ 0 w 595"/>
                <a:gd name="T13" fmla="*/ 255 h 539"/>
                <a:gd name="T14" fmla="*/ 85 w 595"/>
                <a:gd name="T15" fmla="*/ 85 h 539"/>
                <a:gd name="T16" fmla="*/ 340 w 595"/>
                <a:gd name="T17" fmla="*/ 57 h 539"/>
                <a:gd name="T18" fmla="*/ 396 w 595"/>
                <a:gd name="T19" fmla="*/ 0 h 539"/>
                <a:gd name="T20" fmla="*/ 482 w 595"/>
                <a:gd name="T21" fmla="*/ 0 h 539"/>
                <a:gd name="T22" fmla="*/ 510 w 595"/>
                <a:gd name="T23" fmla="*/ 57 h 539"/>
                <a:gd name="T24" fmla="*/ 567 w 595"/>
                <a:gd name="T25" fmla="*/ 85 h 539"/>
                <a:gd name="T26" fmla="*/ 595 w 595"/>
                <a:gd name="T27" fmla="*/ 199 h 539"/>
                <a:gd name="T28" fmla="*/ 595 w 595"/>
                <a:gd name="T29" fmla="*/ 255 h 539"/>
                <a:gd name="T30" fmla="*/ 453 w 595"/>
                <a:gd name="T31" fmla="*/ 369 h 539"/>
                <a:gd name="T32" fmla="*/ 538 w 595"/>
                <a:gd name="T33" fmla="*/ 425 h 539"/>
                <a:gd name="T34" fmla="*/ 396 w 595"/>
                <a:gd name="T35" fmla="*/ 482 h 539"/>
                <a:gd name="T36" fmla="*/ 340 w 595"/>
                <a:gd name="T37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539">
                  <a:moveTo>
                    <a:pt x="340" y="539"/>
                  </a:moveTo>
                  <a:lnTo>
                    <a:pt x="283" y="425"/>
                  </a:lnTo>
                  <a:lnTo>
                    <a:pt x="198" y="369"/>
                  </a:lnTo>
                  <a:lnTo>
                    <a:pt x="198" y="340"/>
                  </a:lnTo>
                  <a:lnTo>
                    <a:pt x="85" y="284"/>
                  </a:lnTo>
                  <a:lnTo>
                    <a:pt x="56" y="312"/>
                  </a:lnTo>
                  <a:lnTo>
                    <a:pt x="0" y="255"/>
                  </a:lnTo>
                  <a:lnTo>
                    <a:pt x="85" y="85"/>
                  </a:lnTo>
                  <a:lnTo>
                    <a:pt x="340" y="57"/>
                  </a:lnTo>
                  <a:lnTo>
                    <a:pt x="396" y="0"/>
                  </a:lnTo>
                  <a:lnTo>
                    <a:pt x="482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595" y="199"/>
                  </a:lnTo>
                  <a:lnTo>
                    <a:pt x="595" y="255"/>
                  </a:lnTo>
                  <a:lnTo>
                    <a:pt x="453" y="369"/>
                  </a:lnTo>
                  <a:lnTo>
                    <a:pt x="538" y="425"/>
                  </a:lnTo>
                  <a:lnTo>
                    <a:pt x="396" y="482"/>
                  </a:lnTo>
                  <a:lnTo>
                    <a:pt x="340" y="53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4" name="Freeform 294"/>
            <p:cNvSpPr>
              <a:spLocks/>
            </p:cNvSpPr>
            <p:nvPr/>
          </p:nvSpPr>
          <p:spPr bwMode="auto">
            <a:xfrm>
              <a:off x="2684" y="2444"/>
              <a:ext cx="567" cy="482"/>
            </a:xfrm>
            <a:custGeom>
              <a:avLst/>
              <a:gdLst>
                <a:gd name="T0" fmla="*/ 57 w 567"/>
                <a:gd name="T1" fmla="*/ 85 h 482"/>
                <a:gd name="T2" fmla="*/ 28 w 567"/>
                <a:gd name="T3" fmla="*/ 114 h 482"/>
                <a:gd name="T4" fmla="*/ 0 w 567"/>
                <a:gd name="T5" fmla="*/ 284 h 482"/>
                <a:gd name="T6" fmla="*/ 28 w 567"/>
                <a:gd name="T7" fmla="*/ 341 h 482"/>
                <a:gd name="T8" fmla="*/ 85 w 567"/>
                <a:gd name="T9" fmla="*/ 426 h 482"/>
                <a:gd name="T10" fmla="*/ 170 w 567"/>
                <a:gd name="T11" fmla="*/ 482 h 482"/>
                <a:gd name="T12" fmla="*/ 255 w 567"/>
                <a:gd name="T13" fmla="*/ 426 h 482"/>
                <a:gd name="T14" fmla="*/ 397 w 567"/>
                <a:gd name="T15" fmla="*/ 482 h 482"/>
                <a:gd name="T16" fmla="*/ 368 w 567"/>
                <a:gd name="T17" fmla="*/ 369 h 482"/>
                <a:gd name="T18" fmla="*/ 397 w 567"/>
                <a:gd name="T19" fmla="*/ 341 h 482"/>
                <a:gd name="T20" fmla="*/ 538 w 567"/>
                <a:gd name="T21" fmla="*/ 312 h 482"/>
                <a:gd name="T22" fmla="*/ 538 w 567"/>
                <a:gd name="T23" fmla="*/ 199 h 482"/>
                <a:gd name="T24" fmla="*/ 567 w 567"/>
                <a:gd name="T25" fmla="*/ 199 h 482"/>
                <a:gd name="T26" fmla="*/ 510 w 567"/>
                <a:gd name="T27" fmla="*/ 85 h 482"/>
                <a:gd name="T28" fmla="*/ 425 w 567"/>
                <a:gd name="T29" fmla="*/ 29 h 482"/>
                <a:gd name="T30" fmla="*/ 340 w 567"/>
                <a:gd name="T31" fmla="*/ 85 h 482"/>
                <a:gd name="T32" fmla="*/ 312 w 567"/>
                <a:gd name="T33" fmla="*/ 171 h 482"/>
                <a:gd name="T34" fmla="*/ 340 w 567"/>
                <a:gd name="T35" fmla="*/ 227 h 482"/>
                <a:gd name="T36" fmla="*/ 312 w 567"/>
                <a:gd name="T37" fmla="*/ 256 h 482"/>
                <a:gd name="T38" fmla="*/ 170 w 567"/>
                <a:gd name="T39" fmla="*/ 199 h 482"/>
                <a:gd name="T40" fmla="*/ 170 w 567"/>
                <a:gd name="T41" fmla="*/ 114 h 482"/>
                <a:gd name="T42" fmla="*/ 142 w 567"/>
                <a:gd name="T43" fmla="*/ 0 h 482"/>
                <a:gd name="T44" fmla="*/ 57 w 567"/>
                <a:gd name="T45" fmla="*/ 85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82">
                  <a:moveTo>
                    <a:pt x="57" y="85"/>
                  </a:moveTo>
                  <a:lnTo>
                    <a:pt x="28" y="114"/>
                  </a:lnTo>
                  <a:lnTo>
                    <a:pt x="0" y="284"/>
                  </a:lnTo>
                  <a:lnTo>
                    <a:pt x="28" y="341"/>
                  </a:lnTo>
                  <a:lnTo>
                    <a:pt x="85" y="426"/>
                  </a:lnTo>
                  <a:lnTo>
                    <a:pt x="170" y="482"/>
                  </a:lnTo>
                  <a:lnTo>
                    <a:pt x="255" y="426"/>
                  </a:lnTo>
                  <a:lnTo>
                    <a:pt x="397" y="482"/>
                  </a:lnTo>
                  <a:lnTo>
                    <a:pt x="368" y="369"/>
                  </a:lnTo>
                  <a:lnTo>
                    <a:pt x="397" y="341"/>
                  </a:lnTo>
                  <a:lnTo>
                    <a:pt x="538" y="312"/>
                  </a:lnTo>
                  <a:lnTo>
                    <a:pt x="538" y="199"/>
                  </a:lnTo>
                  <a:lnTo>
                    <a:pt x="567" y="199"/>
                  </a:lnTo>
                  <a:lnTo>
                    <a:pt x="510" y="85"/>
                  </a:lnTo>
                  <a:lnTo>
                    <a:pt x="425" y="29"/>
                  </a:lnTo>
                  <a:lnTo>
                    <a:pt x="340" y="85"/>
                  </a:lnTo>
                  <a:lnTo>
                    <a:pt x="312" y="171"/>
                  </a:lnTo>
                  <a:lnTo>
                    <a:pt x="340" y="227"/>
                  </a:lnTo>
                  <a:lnTo>
                    <a:pt x="312" y="256"/>
                  </a:lnTo>
                  <a:lnTo>
                    <a:pt x="170" y="199"/>
                  </a:lnTo>
                  <a:lnTo>
                    <a:pt x="170" y="114"/>
                  </a:lnTo>
                  <a:lnTo>
                    <a:pt x="142" y="0"/>
                  </a:lnTo>
                  <a:lnTo>
                    <a:pt x="57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5" name="Freeform 301"/>
            <p:cNvSpPr>
              <a:spLocks/>
            </p:cNvSpPr>
            <p:nvPr/>
          </p:nvSpPr>
          <p:spPr bwMode="auto">
            <a:xfrm>
              <a:off x="2145" y="5449"/>
              <a:ext cx="907" cy="482"/>
            </a:xfrm>
            <a:custGeom>
              <a:avLst/>
              <a:gdLst>
                <a:gd name="T0" fmla="*/ 29 w 907"/>
                <a:gd name="T1" fmla="*/ 29 h 482"/>
                <a:gd name="T2" fmla="*/ 29 w 907"/>
                <a:gd name="T3" fmla="*/ 142 h 482"/>
                <a:gd name="T4" fmla="*/ 0 w 907"/>
                <a:gd name="T5" fmla="*/ 171 h 482"/>
                <a:gd name="T6" fmla="*/ 0 w 907"/>
                <a:gd name="T7" fmla="*/ 227 h 482"/>
                <a:gd name="T8" fmla="*/ 57 w 907"/>
                <a:gd name="T9" fmla="*/ 284 h 482"/>
                <a:gd name="T10" fmla="*/ 199 w 907"/>
                <a:gd name="T11" fmla="*/ 341 h 482"/>
                <a:gd name="T12" fmla="*/ 227 w 907"/>
                <a:gd name="T13" fmla="*/ 369 h 482"/>
                <a:gd name="T14" fmla="*/ 312 w 907"/>
                <a:gd name="T15" fmla="*/ 341 h 482"/>
                <a:gd name="T16" fmla="*/ 510 w 907"/>
                <a:gd name="T17" fmla="*/ 341 h 482"/>
                <a:gd name="T18" fmla="*/ 510 w 907"/>
                <a:gd name="T19" fmla="*/ 397 h 482"/>
                <a:gd name="T20" fmla="*/ 596 w 907"/>
                <a:gd name="T21" fmla="*/ 369 h 482"/>
                <a:gd name="T22" fmla="*/ 596 w 907"/>
                <a:gd name="T23" fmla="*/ 426 h 482"/>
                <a:gd name="T24" fmla="*/ 652 w 907"/>
                <a:gd name="T25" fmla="*/ 454 h 482"/>
                <a:gd name="T26" fmla="*/ 766 w 907"/>
                <a:gd name="T27" fmla="*/ 454 h 482"/>
                <a:gd name="T28" fmla="*/ 794 w 907"/>
                <a:gd name="T29" fmla="*/ 482 h 482"/>
                <a:gd name="T30" fmla="*/ 822 w 907"/>
                <a:gd name="T31" fmla="*/ 454 h 482"/>
                <a:gd name="T32" fmla="*/ 851 w 907"/>
                <a:gd name="T33" fmla="*/ 341 h 482"/>
                <a:gd name="T34" fmla="*/ 907 w 907"/>
                <a:gd name="T35" fmla="*/ 341 h 482"/>
                <a:gd name="T36" fmla="*/ 907 w 907"/>
                <a:gd name="T37" fmla="*/ 256 h 482"/>
                <a:gd name="T38" fmla="*/ 851 w 907"/>
                <a:gd name="T39" fmla="*/ 171 h 482"/>
                <a:gd name="T40" fmla="*/ 822 w 907"/>
                <a:gd name="T41" fmla="*/ 57 h 482"/>
                <a:gd name="T42" fmla="*/ 624 w 907"/>
                <a:gd name="T43" fmla="*/ 0 h 482"/>
                <a:gd name="T44" fmla="*/ 567 w 907"/>
                <a:gd name="T45" fmla="*/ 29 h 482"/>
                <a:gd name="T46" fmla="*/ 539 w 907"/>
                <a:gd name="T47" fmla="*/ 0 h 482"/>
                <a:gd name="T48" fmla="*/ 539 w 907"/>
                <a:gd name="T49" fmla="*/ 142 h 482"/>
                <a:gd name="T50" fmla="*/ 284 w 907"/>
                <a:gd name="T51" fmla="*/ 142 h 482"/>
                <a:gd name="T52" fmla="*/ 170 w 907"/>
                <a:gd name="T53" fmla="*/ 114 h 482"/>
                <a:gd name="T54" fmla="*/ 170 w 907"/>
                <a:gd name="T55" fmla="*/ 86 h 482"/>
                <a:gd name="T56" fmla="*/ 29 w 907"/>
                <a:gd name="T57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482">
                  <a:moveTo>
                    <a:pt x="29" y="29"/>
                  </a:moveTo>
                  <a:lnTo>
                    <a:pt x="29" y="142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596" y="369"/>
                  </a:lnTo>
                  <a:lnTo>
                    <a:pt x="596" y="426"/>
                  </a:lnTo>
                  <a:lnTo>
                    <a:pt x="652" y="454"/>
                  </a:lnTo>
                  <a:lnTo>
                    <a:pt x="766" y="454"/>
                  </a:lnTo>
                  <a:lnTo>
                    <a:pt x="794" y="482"/>
                  </a:lnTo>
                  <a:lnTo>
                    <a:pt x="822" y="454"/>
                  </a:lnTo>
                  <a:lnTo>
                    <a:pt x="851" y="341"/>
                  </a:lnTo>
                  <a:lnTo>
                    <a:pt x="907" y="341"/>
                  </a:lnTo>
                  <a:lnTo>
                    <a:pt x="907" y="256"/>
                  </a:lnTo>
                  <a:lnTo>
                    <a:pt x="851" y="171"/>
                  </a:lnTo>
                  <a:lnTo>
                    <a:pt x="822" y="57"/>
                  </a:lnTo>
                  <a:lnTo>
                    <a:pt x="624" y="0"/>
                  </a:lnTo>
                  <a:lnTo>
                    <a:pt x="567" y="29"/>
                  </a:lnTo>
                  <a:lnTo>
                    <a:pt x="539" y="0"/>
                  </a:lnTo>
                  <a:lnTo>
                    <a:pt x="539" y="142"/>
                  </a:lnTo>
                  <a:lnTo>
                    <a:pt x="284" y="142"/>
                  </a:lnTo>
                  <a:lnTo>
                    <a:pt x="170" y="114"/>
                  </a:lnTo>
                  <a:lnTo>
                    <a:pt x="170" y="86"/>
                  </a:lnTo>
                  <a:lnTo>
                    <a:pt x="29" y="2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6" name="Freeform 302"/>
            <p:cNvSpPr>
              <a:spLocks/>
            </p:cNvSpPr>
            <p:nvPr/>
          </p:nvSpPr>
          <p:spPr bwMode="auto">
            <a:xfrm>
              <a:off x="2117" y="3777"/>
              <a:ext cx="850" cy="1531"/>
            </a:xfrm>
            <a:custGeom>
              <a:avLst/>
              <a:gdLst>
                <a:gd name="T0" fmla="*/ 0 w 850"/>
                <a:gd name="T1" fmla="*/ 1049 h 1531"/>
                <a:gd name="T2" fmla="*/ 28 w 850"/>
                <a:gd name="T3" fmla="*/ 1162 h 1531"/>
                <a:gd name="T4" fmla="*/ 57 w 850"/>
                <a:gd name="T5" fmla="*/ 1191 h 1531"/>
                <a:gd name="T6" fmla="*/ 85 w 850"/>
                <a:gd name="T7" fmla="*/ 1247 h 1531"/>
                <a:gd name="T8" fmla="*/ 28 w 850"/>
                <a:gd name="T9" fmla="*/ 1276 h 1531"/>
                <a:gd name="T10" fmla="*/ 28 w 850"/>
                <a:gd name="T11" fmla="*/ 1304 h 1531"/>
                <a:gd name="T12" fmla="*/ 28 w 850"/>
                <a:gd name="T13" fmla="*/ 1332 h 1531"/>
                <a:gd name="T14" fmla="*/ 57 w 850"/>
                <a:gd name="T15" fmla="*/ 1389 h 1531"/>
                <a:gd name="T16" fmla="*/ 28 w 850"/>
                <a:gd name="T17" fmla="*/ 1446 h 1531"/>
                <a:gd name="T18" fmla="*/ 57 w 850"/>
                <a:gd name="T19" fmla="*/ 1446 h 1531"/>
                <a:gd name="T20" fmla="*/ 85 w 850"/>
                <a:gd name="T21" fmla="*/ 1531 h 1531"/>
                <a:gd name="T22" fmla="*/ 198 w 850"/>
                <a:gd name="T23" fmla="*/ 1417 h 1531"/>
                <a:gd name="T24" fmla="*/ 170 w 850"/>
                <a:gd name="T25" fmla="*/ 1332 h 1531"/>
                <a:gd name="T26" fmla="*/ 227 w 850"/>
                <a:gd name="T27" fmla="*/ 1276 h 1531"/>
                <a:gd name="T28" fmla="*/ 170 w 850"/>
                <a:gd name="T29" fmla="*/ 1191 h 1531"/>
                <a:gd name="T30" fmla="*/ 227 w 850"/>
                <a:gd name="T31" fmla="*/ 1105 h 1531"/>
                <a:gd name="T32" fmla="*/ 170 w 850"/>
                <a:gd name="T33" fmla="*/ 1049 h 1531"/>
                <a:gd name="T34" fmla="*/ 142 w 850"/>
                <a:gd name="T35" fmla="*/ 1049 h 1531"/>
                <a:gd name="T36" fmla="*/ 113 w 850"/>
                <a:gd name="T37" fmla="*/ 964 h 1531"/>
                <a:gd name="T38" fmla="*/ 255 w 850"/>
                <a:gd name="T39" fmla="*/ 822 h 1531"/>
                <a:gd name="T40" fmla="*/ 283 w 850"/>
                <a:gd name="T41" fmla="*/ 709 h 1531"/>
                <a:gd name="T42" fmla="*/ 397 w 850"/>
                <a:gd name="T43" fmla="*/ 652 h 1531"/>
                <a:gd name="T44" fmla="*/ 340 w 850"/>
                <a:gd name="T45" fmla="*/ 624 h 1531"/>
                <a:gd name="T46" fmla="*/ 368 w 850"/>
                <a:gd name="T47" fmla="*/ 595 h 1531"/>
                <a:gd name="T48" fmla="*/ 453 w 850"/>
                <a:gd name="T49" fmla="*/ 567 h 1531"/>
                <a:gd name="T50" fmla="*/ 510 w 850"/>
                <a:gd name="T51" fmla="*/ 453 h 1531"/>
                <a:gd name="T52" fmla="*/ 538 w 850"/>
                <a:gd name="T53" fmla="*/ 453 h 1531"/>
                <a:gd name="T54" fmla="*/ 538 w 850"/>
                <a:gd name="T55" fmla="*/ 510 h 1531"/>
                <a:gd name="T56" fmla="*/ 624 w 850"/>
                <a:gd name="T57" fmla="*/ 538 h 1531"/>
                <a:gd name="T58" fmla="*/ 709 w 850"/>
                <a:gd name="T59" fmla="*/ 510 h 1531"/>
                <a:gd name="T60" fmla="*/ 765 w 850"/>
                <a:gd name="T61" fmla="*/ 482 h 1531"/>
                <a:gd name="T62" fmla="*/ 737 w 850"/>
                <a:gd name="T63" fmla="*/ 425 h 1531"/>
                <a:gd name="T64" fmla="*/ 794 w 850"/>
                <a:gd name="T65" fmla="*/ 397 h 1531"/>
                <a:gd name="T66" fmla="*/ 850 w 850"/>
                <a:gd name="T67" fmla="*/ 113 h 1531"/>
                <a:gd name="T68" fmla="*/ 680 w 850"/>
                <a:gd name="T69" fmla="*/ 57 h 1531"/>
                <a:gd name="T70" fmla="*/ 624 w 850"/>
                <a:gd name="T71" fmla="*/ 113 h 1531"/>
                <a:gd name="T72" fmla="*/ 567 w 850"/>
                <a:gd name="T73" fmla="*/ 0 h 1531"/>
                <a:gd name="T74" fmla="*/ 538 w 850"/>
                <a:gd name="T75" fmla="*/ 0 h 1531"/>
                <a:gd name="T76" fmla="*/ 510 w 850"/>
                <a:gd name="T77" fmla="*/ 113 h 1531"/>
                <a:gd name="T78" fmla="*/ 453 w 850"/>
                <a:gd name="T79" fmla="*/ 142 h 1531"/>
                <a:gd name="T80" fmla="*/ 482 w 850"/>
                <a:gd name="T81" fmla="*/ 28 h 1531"/>
                <a:gd name="T82" fmla="*/ 425 w 850"/>
                <a:gd name="T83" fmla="*/ 28 h 1531"/>
                <a:gd name="T84" fmla="*/ 340 w 850"/>
                <a:gd name="T85" fmla="*/ 198 h 1531"/>
                <a:gd name="T86" fmla="*/ 113 w 850"/>
                <a:gd name="T87" fmla="*/ 482 h 1531"/>
                <a:gd name="T88" fmla="*/ 57 w 850"/>
                <a:gd name="T89" fmla="*/ 510 h 1531"/>
                <a:gd name="T90" fmla="*/ 28 w 850"/>
                <a:gd name="T91" fmla="*/ 850 h 1531"/>
                <a:gd name="T92" fmla="*/ 0 w 850"/>
                <a:gd name="T93" fmla="*/ 935 h 1531"/>
                <a:gd name="T94" fmla="*/ 28 w 850"/>
                <a:gd name="T95" fmla="*/ 992 h 1531"/>
                <a:gd name="T96" fmla="*/ 0 w 850"/>
                <a:gd name="T97" fmla="*/ 104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0" h="1531">
                  <a:moveTo>
                    <a:pt x="0" y="1049"/>
                  </a:moveTo>
                  <a:lnTo>
                    <a:pt x="28" y="1162"/>
                  </a:lnTo>
                  <a:lnTo>
                    <a:pt x="57" y="1191"/>
                  </a:lnTo>
                  <a:lnTo>
                    <a:pt x="85" y="1247"/>
                  </a:lnTo>
                  <a:lnTo>
                    <a:pt x="28" y="1276"/>
                  </a:lnTo>
                  <a:lnTo>
                    <a:pt x="28" y="1304"/>
                  </a:lnTo>
                  <a:lnTo>
                    <a:pt x="28" y="1332"/>
                  </a:lnTo>
                  <a:lnTo>
                    <a:pt x="57" y="1389"/>
                  </a:lnTo>
                  <a:lnTo>
                    <a:pt x="28" y="1446"/>
                  </a:lnTo>
                  <a:lnTo>
                    <a:pt x="57" y="1446"/>
                  </a:lnTo>
                  <a:lnTo>
                    <a:pt x="85" y="1531"/>
                  </a:lnTo>
                  <a:lnTo>
                    <a:pt x="198" y="1417"/>
                  </a:lnTo>
                  <a:lnTo>
                    <a:pt x="170" y="1332"/>
                  </a:lnTo>
                  <a:lnTo>
                    <a:pt x="227" y="1276"/>
                  </a:lnTo>
                  <a:lnTo>
                    <a:pt x="170" y="1191"/>
                  </a:lnTo>
                  <a:lnTo>
                    <a:pt x="227" y="1105"/>
                  </a:lnTo>
                  <a:lnTo>
                    <a:pt x="170" y="1049"/>
                  </a:lnTo>
                  <a:lnTo>
                    <a:pt x="142" y="1049"/>
                  </a:lnTo>
                  <a:lnTo>
                    <a:pt x="113" y="964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397" y="652"/>
                  </a:lnTo>
                  <a:lnTo>
                    <a:pt x="340" y="624"/>
                  </a:lnTo>
                  <a:lnTo>
                    <a:pt x="368" y="595"/>
                  </a:lnTo>
                  <a:lnTo>
                    <a:pt x="453" y="567"/>
                  </a:lnTo>
                  <a:lnTo>
                    <a:pt x="510" y="453"/>
                  </a:lnTo>
                  <a:lnTo>
                    <a:pt x="538" y="453"/>
                  </a:lnTo>
                  <a:lnTo>
                    <a:pt x="538" y="510"/>
                  </a:lnTo>
                  <a:lnTo>
                    <a:pt x="624" y="538"/>
                  </a:lnTo>
                  <a:lnTo>
                    <a:pt x="709" y="510"/>
                  </a:lnTo>
                  <a:lnTo>
                    <a:pt x="765" y="482"/>
                  </a:lnTo>
                  <a:lnTo>
                    <a:pt x="737" y="425"/>
                  </a:lnTo>
                  <a:lnTo>
                    <a:pt x="794" y="397"/>
                  </a:lnTo>
                  <a:lnTo>
                    <a:pt x="850" y="113"/>
                  </a:lnTo>
                  <a:lnTo>
                    <a:pt x="680" y="57"/>
                  </a:lnTo>
                  <a:lnTo>
                    <a:pt x="624" y="113"/>
                  </a:lnTo>
                  <a:lnTo>
                    <a:pt x="567" y="0"/>
                  </a:lnTo>
                  <a:lnTo>
                    <a:pt x="538" y="0"/>
                  </a:lnTo>
                  <a:lnTo>
                    <a:pt x="510" y="113"/>
                  </a:lnTo>
                  <a:lnTo>
                    <a:pt x="453" y="142"/>
                  </a:lnTo>
                  <a:lnTo>
                    <a:pt x="482" y="28"/>
                  </a:lnTo>
                  <a:lnTo>
                    <a:pt x="425" y="28"/>
                  </a:lnTo>
                  <a:lnTo>
                    <a:pt x="340" y="198"/>
                  </a:lnTo>
                  <a:lnTo>
                    <a:pt x="113" y="482"/>
                  </a:lnTo>
                  <a:lnTo>
                    <a:pt x="57" y="510"/>
                  </a:lnTo>
                  <a:lnTo>
                    <a:pt x="28" y="850"/>
                  </a:lnTo>
                  <a:lnTo>
                    <a:pt x="0" y="935"/>
                  </a:lnTo>
                  <a:lnTo>
                    <a:pt x="28" y="992"/>
                  </a:lnTo>
                  <a:lnTo>
                    <a:pt x="0" y="104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7" name="Freeform 303"/>
            <p:cNvSpPr>
              <a:spLocks/>
            </p:cNvSpPr>
            <p:nvPr/>
          </p:nvSpPr>
          <p:spPr bwMode="auto">
            <a:xfrm>
              <a:off x="3194" y="4032"/>
              <a:ext cx="936" cy="822"/>
            </a:xfrm>
            <a:custGeom>
              <a:avLst/>
              <a:gdLst>
                <a:gd name="T0" fmla="*/ 199 w 936"/>
                <a:gd name="T1" fmla="*/ 822 h 822"/>
                <a:gd name="T2" fmla="*/ 142 w 936"/>
                <a:gd name="T3" fmla="*/ 709 h 822"/>
                <a:gd name="T4" fmla="*/ 142 w 936"/>
                <a:gd name="T5" fmla="*/ 652 h 822"/>
                <a:gd name="T6" fmla="*/ 0 w 936"/>
                <a:gd name="T7" fmla="*/ 595 h 822"/>
                <a:gd name="T8" fmla="*/ 0 w 936"/>
                <a:gd name="T9" fmla="*/ 539 h 822"/>
                <a:gd name="T10" fmla="*/ 85 w 936"/>
                <a:gd name="T11" fmla="*/ 482 h 822"/>
                <a:gd name="T12" fmla="*/ 85 w 936"/>
                <a:gd name="T13" fmla="*/ 425 h 822"/>
                <a:gd name="T14" fmla="*/ 170 w 936"/>
                <a:gd name="T15" fmla="*/ 397 h 822"/>
                <a:gd name="T16" fmla="*/ 142 w 936"/>
                <a:gd name="T17" fmla="*/ 340 h 822"/>
                <a:gd name="T18" fmla="*/ 199 w 936"/>
                <a:gd name="T19" fmla="*/ 312 h 822"/>
                <a:gd name="T20" fmla="*/ 255 w 936"/>
                <a:gd name="T21" fmla="*/ 85 h 822"/>
                <a:gd name="T22" fmla="*/ 284 w 936"/>
                <a:gd name="T23" fmla="*/ 85 h 822"/>
                <a:gd name="T24" fmla="*/ 284 w 936"/>
                <a:gd name="T25" fmla="*/ 57 h 822"/>
                <a:gd name="T26" fmla="*/ 340 w 936"/>
                <a:gd name="T27" fmla="*/ 28 h 822"/>
                <a:gd name="T28" fmla="*/ 397 w 936"/>
                <a:gd name="T29" fmla="*/ 28 h 822"/>
                <a:gd name="T30" fmla="*/ 454 w 936"/>
                <a:gd name="T31" fmla="*/ 0 h 822"/>
                <a:gd name="T32" fmla="*/ 482 w 936"/>
                <a:gd name="T33" fmla="*/ 57 h 822"/>
                <a:gd name="T34" fmla="*/ 567 w 936"/>
                <a:gd name="T35" fmla="*/ 113 h 822"/>
                <a:gd name="T36" fmla="*/ 624 w 936"/>
                <a:gd name="T37" fmla="*/ 85 h 822"/>
                <a:gd name="T38" fmla="*/ 680 w 936"/>
                <a:gd name="T39" fmla="*/ 0 h 822"/>
                <a:gd name="T40" fmla="*/ 766 w 936"/>
                <a:gd name="T41" fmla="*/ 0 h 822"/>
                <a:gd name="T42" fmla="*/ 766 w 936"/>
                <a:gd name="T43" fmla="*/ 57 h 822"/>
                <a:gd name="T44" fmla="*/ 737 w 936"/>
                <a:gd name="T45" fmla="*/ 85 h 822"/>
                <a:gd name="T46" fmla="*/ 794 w 936"/>
                <a:gd name="T47" fmla="*/ 113 h 822"/>
                <a:gd name="T48" fmla="*/ 794 w 936"/>
                <a:gd name="T49" fmla="*/ 170 h 822"/>
                <a:gd name="T50" fmla="*/ 822 w 936"/>
                <a:gd name="T51" fmla="*/ 198 h 822"/>
                <a:gd name="T52" fmla="*/ 851 w 936"/>
                <a:gd name="T53" fmla="*/ 227 h 822"/>
                <a:gd name="T54" fmla="*/ 851 w 936"/>
                <a:gd name="T55" fmla="*/ 283 h 822"/>
                <a:gd name="T56" fmla="*/ 879 w 936"/>
                <a:gd name="T57" fmla="*/ 340 h 822"/>
                <a:gd name="T58" fmla="*/ 879 w 936"/>
                <a:gd name="T59" fmla="*/ 397 h 822"/>
                <a:gd name="T60" fmla="*/ 907 w 936"/>
                <a:gd name="T61" fmla="*/ 510 h 822"/>
                <a:gd name="T62" fmla="*/ 936 w 936"/>
                <a:gd name="T63" fmla="*/ 539 h 822"/>
                <a:gd name="T64" fmla="*/ 907 w 936"/>
                <a:gd name="T65" fmla="*/ 595 h 822"/>
                <a:gd name="T66" fmla="*/ 709 w 936"/>
                <a:gd name="T67" fmla="*/ 595 h 822"/>
                <a:gd name="T68" fmla="*/ 652 w 936"/>
                <a:gd name="T69" fmla="*/ 567 h 822"/>
                <a:gd name="T70" fmla="*/ 369 w 936"/>
                <a:gd name="T71" fmla="*/ 539 h 822"/>
                <a:gd name="T72" fmla="*/ 340 w 936"/>
                <a:gd name="T73" fmla="*/ 567 h 822"/>
                <a:gd name="T74" fmla="*/ 255 w 936"/>
                <a:gd name="T75" fmla="*/ 567 h 822"/>
                <a:gd name="T76" fmla="*/ 227 w 936"/>
                <a:gd name="T77" fmla="*/ 595 h 822"/>
                <a:gd name="T78" fmla="*/ 284 w 936"/>
                <a:gd name="T79" fmla="*/ 680 h 822"/>
                <a:gd name="T80" fmla="*/ 340 w 936"/>
                <a:gd name="T81" fmla="*/ 680 h 822"/>
                <a:gd name="T82" fmla="*/ 397 w 936"/>
                <a:gd name="T83" fmla="*/ 737 h 822"/>
                <a:gd name="T84" fmla="*/ 284 w 936"/>
                <a:gd name="T85" fmla="*/ 737 h 822"/>
                <a:gd name="T86" fmla="*/ 199 w 936"/>
                <a:gd name="T8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36" h="822">
                  <a:moveTo>
                    <a:pt x="199" y="822"/>
                  </a:moveTo>
                  <a:lnTo>
                    <a:pt x="142" y="709"/>
                  </a:lnTo>
                  <a:lnTo>
                    <a:pt x="142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85" y="482"/>
                  </a:lnTo>
                  <a:lnTo>
                    <a:pt x="85" y="425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99" y="312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284" y="57"/>
                  </a:lnTo>
                  <a:lnTo>
                    <a:pt x="340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567" y="113"/>
                  </a:lnTo>
                  <a:lnTo>
                    <a:pt x="624" y="85"/>
                  </a:lnTo>
                  <a:lnTo>
                    <a:pt x="680" y="0"/>
                  </a:lnTo>
                  <a:lnTo>
                    <a:pt x="766" y="0"/>
                  </a:lnTo>
                  <a:lnTo>
                    <a:pt x="766" y="57"/>
                  </a:lnTo>
                  <a:lnTo>
                    <a:pt x="737" y="85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22" y="198"/>
                  </a:lnTo>
                  <a:lnTo>
                    <a:pt x="851" y="227"/>
                  </a:lnTo>
                  <a:lnTo>
                    <a:pt x="851" y="283"/>
                  </a:lnTo>
                  <a:lnTo>
                    <a:pt x="879" y="340"/>
                  </a:lnTo>
                  <a:lnTo>
                    <a:pt x="879" y="397"/>
                  </a:lnTo>
                  <a:lnTo>
                    <a:pt x="907" y="510"/>
                  </a:lnTo>
                  <a:lnTo>
                    <a:pt x="936" y="539"/>
                  </a:lnTo>
                  <a:lnTo>
                    <a:pt x="907" y="595"/>
                  </a:lnTo>
                  <a:lnTo>
                    <a:pt x="709" y="595"/>
                  </a:lnTo>
                  <a:lnTo>
                    <a:pt x="652" y="567"/>
                  </a:lnTo>
                  <a:lnTo>
                    <a:pt x="369" y="539"/>
                  </a:lnTo>
                  <a:lnTo>
                    <a:pt x="340" y="567"/>
                  </a:lnTo>
                  <a:lnTo>
                    <a:pt x="255" y="567"/>
                  </a:lnTo>
                  <a:lnTo>
                    <a:pt x="227" y="595"/>
                  </a:lnTo>
                  <a:lnTo>
                    <a:pt x="284" y="680"/>
                  </a:lnTo>
                  <a:lnTo>
                    <a:pt x="340" y="680"/>
                  </a:lnTo>
                  <a:lnTo>
                    <a:pt x="397" y="737"/>
                  </a:lnTo>
                  <a:lnTo>
                    <a:pt x="284" y="737"/>
                  </a:lnTo>
                  <a:lnTo>
                    <a:pt x="199" y="82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8" name="Freeform 306"/>
            <p:cNvSpPr>
              <a:spLocks/>
            </p:cNvSpPr>
            <p:nvPr/>
          </p:nvSpPr>
          <p:spPr bwMode="auto">
            <a:xfrm>
              <a:off x="2174" y="3692"/>
              <a:ext cx="311" cy="227"/>
            </a:xfrm>
            <a:custGeom>
              <a:avLst/>
              <a:gdLst>
                <a:gd name="T0" fmla="*/ 0 w 311"/>
                <a:gd name="T1" fmla="*/ 198 h 227"/>
                <a:gd name="T2" fmla="*/ 170 w 311"/>
                <a:gd name="T3" fmla="*/ 0 h 227"/>
                <a:gd name="T4" fmla="*/ 283 w 311"/>
                <a:gd name="T5" fmla="*/ 0 h 227"/>
                <a:gd name="T6" fmla="*/ 311 w 311"/>
                <a:gd name="T7" fmla="*/ 57 h 227"/>
                <a:gd name="T8" fmla="*/ 255 w 311"/>
                <a:gd name="T9" fmla="*/ 170 h 227"/>
                <a:gd name="T10" fmla="*/ 113 w 311"/>
                <a:gd name="T11" fmla="*/ 227 h 227"/>
                <a:gd name="T12" fmla="*/ 0 w 311"/>
                <a:gd name="T13" fmla="*/ 19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227">
                  <a:moveTo>
                    <a:pt x="0" y="198"/>
                  </a:moveTo>
                  <a:lnTo>
                    <a:pt x="170" y="0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255" y="170"/>
                  </a:lnTo>
                  <a:lnTo>
                    <a:pt x="113" y="227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09" name="Freeform 307"/>
            <p:cNvSpPr>
              <a:spLocks/>
            </p:cNvSpPr>
            <p:nvPr/>
          </p:nvSpPr>
          <p:spPr bwMode="auto">
            <a:xfrm>
              <a:off x="1975" y="3862"/>
              <a:ext cx="482" cy="425"/>
            </a:xfrm>
            <a:custGeom>
              <a:avLst/>
              <a:gdLst>
                <a:gd name="T0" fmla="*/ 0 w 482"/>
                <a:gd name="T1" fmla="*/ 283 h 425"/>
                <a:gd name="T2" fmla="*/ 85 w 482"/>
                <a:gd name="T3" fmla="*/ 227 h 425"/>
                <a:gd name="T4" fmla="*/ 142 w 482"/>
                <a:gd name="T5" fmla="*/ 57 h 425"/>
                <a:gd name="T6" fmla="*/ 199 w 482"/>
                <a:gd name="T7" fmla="*/ 28 h 425"/>
                <a:gd name="T8" fmla="*/ 312 w 482"/>
                <a:gd name="T9" fmla="*/ 57 h 425"/>
                <a:gd name="T10" fmla="*/ 454 w 482"/>
                <a:gd name="T11" fmla="*/ 0 h 425"/>
                <a:gd name="T12" fmla="*/ 454 w 482"/>
                <a:gd name="T13" fmla="*/ 85 h 425"/>
                <a:gd name="T14" fmla="*/ 482 w 482"/>
                <a:gd name="T15" fmla="*/ 113 h 425"/>
                <a:gd name="T16" fmla="*/ 255 w 482"/>
                <a:gd name="T17" fmla="*/ 397 h 425"/>
                <a:gd name="T18" fmla="*/ 199 w 482"/>
                <a:gd name="T19" fmla="*/ 425 h 425"/>
                <a:gd name="T20" fmla="*/ 142 w 482"/>
                <a:gd name="T21" fmla="*/ 397 h 425"/>
                <a:gd name="T22" fmla="*/ 142 w 482"/>
                <a:gd name="T23" fmla="*/ 312 h 425"/>
                <a:gd name="T24" fmla="*/ 57 w 482"/>
                <a:gd name="T25" fmla="*/ 312 h 425"/>
                <a:gd name="T26" fmla="*/ 0 w 482"/>
                <a:gd name="T27" fmla="*/ 28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25">
                  <a:moveTo>
                    <a:pt x="0" y="283"/>
                  </a:moveTo>
                  <a:lnTo>
                    <a:pt x="85" y="227"/>
                  </a:lnTo>
                  <a:lnTo>
                    <a:pt x="142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482" y="113"/>
                  </a:lnTo>
                  <a:lnTo>
                    <a:pt x="255" y="397"/>
                  </a:lnTo>
                  <a:lnTo>
                    <a:pt x="199" y="425"/>
                  </a:lnTo>
                  <a:lnTo>
                    <a:pt x="142" y="397"/>
                  </a:lnTo>
                  <a:lnTo>
                    <a:pt x="142" y="312"/>
                  </a:lnTo>
                  <a:lnTo>
                    <a:pt x="57" y="312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0" name="Freeform 308"/>
            <p:cNvSpPr>
              <a:spLocks/>
            </p:cNvSpPr>
            <p:nvPr/>
          </p:nvSpPr>
          <p:spPr bwMode="auto">
            <a:xfrm>
              <a:off x="2230" y="4230"/>
              <a:ext cx="766" cy="879"/>
            </a:xfrm>
            <a:custGeom>
              <a:avLst/>
              <a:gdLst>
                <a:gd name="T0" fmla="*/ 397 w 766"/>
                <a:gd name="T1" fmla="*/ 0 h 879"/>
                <a:gd name="T2" fmla="*/ 340 w 766"/>
                <a:gd name="T3" fmla="*/ 114 h 879"/>
                <a:gd name="T4" fmla="*/ 255 w 766"/>
                <a:gd name="T5" fmla="*/ 142 h 879"/>
                <a:gd name="T6" fmla="*/ 227 w 766"/>
                <a:gd name="T7" fmla="*/ 171 h 879"/>
                <a:gd name="T8" fmla="*/ 284 w 766"/>
                <a:gd name="T9" fmla="*/ 199 h 879"/>
                <a:gd name="T10" fmla="*/ 170 w 766"/>
                <a:gd name="T11" fmla="*/ 256 h 879"/>
                <a:gd name="T12" fmla="*/ 142 w 766"/>
                <a:gd name="T13" fmla="*/ 369 h 879"/>
                <a:gd name="T14" fmla="*/ 0 w 766"/>
                <a:gd name="T15" fmla="*/ 511 h 879"/>
                <a:gd name="T16" fmla="*/ 29 w 766"/>
                <a:gd name="T17" fmla="*/ 596 h 879"/>
                <a:gd name="T18" fmla="*/ 57 w 766"/>
                <a:gd name="T19" fmla="*/ 596 h 879"/>
                <a:gd name="T20" fmla="*/ 114 w 766"/>
                <a:gd name="T21" fmla="*/ 652 h 879"/>
                <a:gd name="T22" fmla="*/ 57 w 766"/>
                <a:gd name="T23" fmla="*/ 738 h 879"/>
                <a:gd name="T24" fmla="*/ 114 w 766"/>
                <a:gd name="T25" fmla="*/ 823 h 879"/>
                <a:gd name="T26" fmla="*/ 199 w 766"/>
                <a:gd name="T27" fmla="*/ 879 h 879"/>
                <a:gd name="T28" fmla="*/ 170 w 766"/>
                <a:gd name="T29" fmla="*/ 766 h 879"/>
                <a:gd name="T30" fmla="*/ 199 w 766"/>
                <a:gd name="T31" fmla="*/ 709 h 879"/>
                <a:gd name="T32" fmla="*/ 255 w 766"/>
                <a:gd name="T33" fmla="*/ 738 h 879"/>
                <a:gd name="T34" fmla="*/ 312 w 766"/>
                <a:gd name="T35" fmla="*/ 709 h 879"/>
                <a:gd name="T36" fmla="*/ 312 w 766"/>
                <a:gd name="T37" fmla="*/ 681 h 879"/>
                <a:gd name="T38" fmla="*/ 199 w 766"/>
                <a:gd name="T39" fmla="*/ 596 h 879"/>
                <a:gd name="T40" fmla="*/ 227 w 766"/>
                <a:gd name="T41" fmla="*/ 567 h 879"/>
                <a:gd name="T42" fmla="*/ 284 w 766"/>
                <a:gd name="T43" fmla="*/ 567 h 879"/>
                <a:gd name="T44" fmla="*/ 369 w 766"/>
                <a:gd name="T45" fmla="*/ 454 h 879"/>
                <a:gd name="T46" fmla="*/ 454 w 766"/>
                <a:gd name="T47" fmla="*/ 511 h 879"/>
                <a:gd name="T48" fmla="*/ 539 w 766"/>
                <a:gd name="T49" fmla="*/ 539 h 879"/>
                <a:gd name="T50" fmla="*/ 567 w 766"/>
                <a:gd name="T51" fmla="*/ 482 h 879"/>
                <a:gd name="T52" fmla="*/ 652 w 766"/>
                <a:gd name="T53" fmla="*/ 511 h 879"/>
                <a:gd name="T54" fmla="*/ 709 w 766"/>
                <a:gd name="T55" fmla="*/ 454 h 879"/>
                <a:gd name="T56" fmla="*/ 766 w 766"/>
                <a:gd name="T57" fmla="*/ 426 h 879"/>
                <a:gd name="T58" fmla="*/ 737 w 766"/>
                <a:gd name="T59" fmla="*/ 284 h 879"/>
                <a:gd name="T60" fmla="*/ 709 w 766"/>
                <a:gd name="T61" fmla="*/ 284 h 879"/>
                <a:gd name="T62" fmla="*/ 709 w 766"/>
                <a:gd name="T63" fmla="*/ 227 h 879"/>
                <a:gd name="T64" fmla="*/ 652 w 766"/>
                <a:gd name="T65" fmla="*/ 256 h 879"/>
                <a:gd name="T66" fmla="*/ 596 w 766"/>
                <a:gd name="T67" fmla="*/ 227 h 879"/>
                <a:gd name="T68" fmla="*/ 567 w 766"/>
                <a:gd name="T69" fmla="*/ 199 h 879"/>
                <a:gd name="T70" fmla="*/ 596 w 766"/>
                <a:gd name="T71" fmla="*/ 57 h 879"/>
                <a:gd name="T72" fmla="*/ 511 w 766"/>
                <a:gd name="T73" fmla="*/ 85 h 879"/>
                <a:gd name="T74" fmla="*/ 425 w 766"/>
                <a:gd name="T75" fmla="*/ 57 h 879"/>
                <a:gd name="T76" fmla="*/ 425 w 766"/>
                <a:gd name="T77" fmla="*/ 0 h 879"/>
                <a:gd name="T78" fmla="*/ 397 w 766"/>
                <a:gd name="T7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879">
                  <a:moveTo>
                    <a:pt x="397" y="0"/>
                  </a:moveTo>
                  <a:lnTo>
                    <a:pt x="340" y="114"/>
                  </a:lnTo>
                  <a:lnTo>
                    <a:pt x="255" y="142"/>
                  </a:lnTo>
                  <a:lnTo>
                    <a:pt x="227" y="171"/>
                  </a:lnTo>
                  <a:lnTo>
                    <a:pt x="284" y="199"/>
                  </a:lnTo>
                  <a:lnTo>
                    <a:pt x="170" y="256"/>
                  </a:lnTo>
                  <a:lnTo>
                    <a:pt x="142" y="369"/>
                  </a:lnTo>
                  <a:lnTo>
                    <a:pt x="0" y="511"/>
                  </a:lnTo>
                  <a:lnTo>
                    <a:pt x="29" y="596"/>
                  </a:lnTo>
                  <a:lnTo>
                    <a:pt x="57" y="596"/>
                  </a:lnTo>
                  <a:lnTo>
                    <a:pt x="114" y="652"/>
                  </a:lnTo>
                  <a:lnTo>
                    <a:pt x="57" y="738"/>
                  </a:lnTo>
                  <a:lnTo>
                    <a:pt x="114" y="823"/>
                  </a:lnTo>
                  <a:lnTo>
                    <a:pt x="199" y="879"/>
                  </a:lnTo>
                  <a:lnTo>
                    <a:pt x="170" y="766"/>
                  </a:lnTo>
                  <a:lnTo>
                    <a:pt x="199" y="709"/>
                  </a:lnTo>
                  <a:lnTo>
                    <a:pt x="255" y="738"/>
                  </a:lnTo>
                  <a:lnTo>
                    <a:pt x="312" y="709"/>
                  </a:lnTo>
                  <a:lnTo>
                    <a:pt x="312" y="681"/>
                  </a:lnTo>
                  <a:lnTo>
                    <a:pt x="199" y="596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369" y="454"/>
                  </a:lnTo>
                  <a:lnTo>
                    <a:pt x="454" y="511"/>
                  </a:lnTo>
                  <a:lnTo>
                    <a:pt x="539" y="539"/>
                  </a:lnTo>
                  <a:lnTo>
                    <a:pt x="567" y="482"/>
                  </a:lnTo>
                  <a:lnTo>
                    <a:pt x="652" y="511"/>
                  </a:lnTo>
                  <a:lnTo>
                    <a:pt x="709" y="454"/>
                  </a:lnTo>
                  <a:lnTo>
                    <a:pt x="766" y="426"/>
                  </a:lnTo>
                  <a:lnTo>
                    <a:pt x="737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652" y="256"/>
                  </a:lnTo>
                  <a:lnTo>
                    <a:pt x="596" y="227"/>
                  </a:lnTo>
                  <a:lnTo>
                    <a:pt x="567" y="199"/>
                  </a:lnTo>
                  <a:lnTo>
                    <a:pt x="596" y="57"/>
                  </a:lnTo>
                  <a:lnTo>
                    <a:pt x="511" y="85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1" name="Freeform 309"/>
            <p:cNvSpPr>
              <a:spLocks/>
            </p:cNvSpPr>
            <p:nvPr/>
          </p:nvSpPr>
          <p:spPr bwMode="auto">
            <a:xfrm>
              <a:off x="1777" y="4145"/>
              <a:ext cx="397" cy="766"/>
            </a:xfrm>
            <a:custGeom>
              <a:avLst/>
              <a:gdLst>
                <a:gd name="T0" fmla="*/ 340 w 397"/>
                <a:gd name="T1" fmla="*/ 681 h 766"/>
                <a:gd name="T2" fmla="*/ 283 w 397"/>
                <a:gd name="T3" fmla="*/ 709 h 766"/>
                <a:gd name="T4" fmla="*/ 255 w 397"/>
                <a:gd name="T5" fmla="*/ 766 h 766"/>
                <a:gd name="T6" fmla="*/ 198 w 397"/>
                <a:gd name="T7" fmla="*/ 737 h 766"/>
                <a:gd name="T8" fmla="*/ 85 w 397"/>
                <a:gd name="T9" fmla="*/ 624 h 766"/>
                <a:gd name="T10" fmla="*/ 56 w 397"/>
                <a:gd name="T11" fmla="*/ 539 h 766"/>
                <a:gd name="T12" fmla="*/ 0 w 397"/>
                <a:gd name="T13" fmla="*/ 482 h 766"/>
                <a:gd name="T14" fmla="*/ 28 w 397"/>
                <a:gd name="T15" fmla="*/ 426 h 766"/>
                <a:gd name="T16" fmla="*/ 0 w 397"/>
                <a:gd name="T17" fmla="*/ 341 h 766"/>
                <a:gd name="T18" fmla="*/ 141 w 397"/>
                <a:gd name="T19" fmla="*/ 170 h 766"/>
                <a:gd name="T20" fmla="*/ 141 w 397"/>
                <a:gd name="T21" fmla="*/ 85 h 766"/>
                <a:gd name="T22" fmla="*/ 198 w 397"/>
                <a:gd name="T23" fmla="*/ 0 h 766"/>
                <a:gd name="T24" fmla="*/ 255 w 397"/>
                <a:gd name="T25" fmla="*/ 29 h 766"/>
                <a:gd name="T26" fmla="*/ 340 w 397"/>
                <a:gd name="T27" fmla="*/ 29 h 766"/>
                <a:gd name="T28" fmla="*/ 340 w 397"/>
                <a:gd name="T29" fmla="*/ 114 h 766"/>
                <a:gd name="T30" fmla="*/ 397 w 397"/>
                <a:gd name="T31" fmla="*/ 142 h 766"/>
                <a:gd name="T32" fmla="*/ 368 w 397"/>
                <a:gd name="T33" fmla="*/ 482 h 766"/>
                <a:gd name="T34" fmla="*/ 340 w 397"/>
                <a:gd name="T35" fmla="*/ 567 h 766"/>
                <a:gd name="T36" fmla="*/ 368 w 397"/>
                <a:gd name="T37" fmla="*/ 624 h 766"/>
                <a:gd name="T38" fmla="*/ 340 w 397"/>
                <a:gd name="T39" fmla="*/ 68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766">
                  <a:moveTo>
                    <a:pt x="340" y="681"/>
                  </a:moveTo>
                  <a:lnTo>
                    <a:pt x="283" y="709"/>
                  </a:lnTo>
                  <a:lnTo>
                    <a:pt x="255" y="766"/>
                  </a:lnTo>
                  <a:lnTo>
                    <a:pt x="198" y="737"/>
                  </a:lnTo>
                  <a:lnTo>
                    <a:pt x="85" y="624"/>
                  </a:lnTo>
                  <a:lnTo>
                    <a:pt x="56" y="539"/>
                  </a:lnTo>
                  <a:lnTo>
                    <a:pt x="0" y="482"/>
                  </a:lnTo>
                  <a:lnTo>
                    <a:pt x="28" y="426"/>
                  </a:lnTo>
                  <a:lnTo>
                    <a:pt x="0" y="341"/>
                  </a:lnTo>
                  <a:lnTo>
                    <a:pt x="141" y="170"/>
                  </a:lnTo>
                  <a:lnTo>
                    <a:pt x="141" y="85"/>
                  </a:lnTo>
                  <a:lnTo>
                    <a:pt x="198" y="0"/>
                  </a:lnTo>
                  <a:lnTo>
                    <a:pt x="255" y="29"/>
                  </a:lnTo>
                  <a:lnTo>
                    <a:pt x="340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368" y="482"/>
                  </a:lnTo>
                  <a:lnTo>
                    <a:pt x="340" y="567"/>
                  </a:lnTo>
                  <a:lnTo>
                    <a:pt x="368" y="624"/>
                  </a:lnTo>
                  <a:lnTo>
                    <a:pt x="340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2" name="Freeform 310"/>
            <p:cNvSpPr>
              <a:spLocks/>
            </p:cNvSpPr>
            <p:nvPr/>
          </p:nvSpPr>
          <p:spPr bwMode="auto">
            <a:xfrm>
              <a:off x="3421" y="4571"/>
              <a:ext cx="680" cy="198"/>
            </a:xfrm>
            <a:custGeom>
              <a:avLst/>
              <a:gdLst>
                <a:gd name="T0" fmla="*/ 680 w 680"/>
                <a:gd name="T1" fmla="*/ 56 h 198"/>
                <a:gd name="T2" fmla="*/ 482 w 680"/>
                <a:gd name="T3" fmla="*/ 56 h 198"/>
                <a:gd name="T4" fmla="*/ 425 w 680"/>
                <a:gd name="T5" fmla="*/ 28 h 198"/>
                <a:gd name="T6" fmla="*/ 142 w 680"/>
                <a:gd name="T7" fmla="*/ 0 h 198"/>
                <a:gd name="T8" fmla="*/ 113 w 680"/>
                <a:gd name="T9" fmla="*/ 28 h 198"/>
                <a:gd name="T10" fmla="*/ 28 w 680"/>
                <a:gd name="T11" fmla="*/ 28 h 198"/>
                <a:gd name="T12" fmla="*/ 0 w 680"/>
                <a:gd name="T13" fmla="*/ 56 h 198"/>
                <a:gd name="T14" fmla="*/ 57 w 680"/>
                <a:gd name="T15" fmla="*/ 141 h 198"/>
                <a:gd name="T16" fmla="*/ 113 w 680"/>
                <a:gd name="T17" fmla="*/ 141 h 198"/>
                <a:gd name="T18" fmla="*/ 170 w 680"/>
                <a:gd name="T19" fmla="*/ 198 h 198"/>
                <a:gd name="T20" fmla="*/ 227 w 680"/>
                <a:gd name="T21" fmla="*/ 198 h 198"/>
                <a:gd name="T22" fmla="*/ 255 w 680"/>
                <a:gd name="T23" fmla="*/ 170 h 198"/>
                <a:gd name="T24" fmla="*/ 340 w 680"/>
                <a:gd name="T25" fmla="*/ 170 h 198"/>
                <a:gd name="T26" fmla="*/ 368 w 680"/>
                <a:gd name="T27" fmla="*/ 113 h 198"/>
                <a:gd name="T28" fmla="*/ 510 w 680"/>
                <a:gd name="T29" fmla="*/ 85 h 198"/>
                <a:gd name="T30" fmla="*/ 567 w 680"/>
                <a:gd name="T31" fmla="*/ 113 h 198"/>
                <a:gd name="T32" fmla="*/ 652 w 680"/>
                <a:gd name="T33" fmla="*/ 113 h 198"/>
                <a:gd name="T34" fmla="*/ 680 w 680"/>
                <a:gd name="T35" fmla="*/ 5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198">
                  <a:moveTo>
                    <a:pt x="680" y="56"/>
                  </a:moveTo>
                  <a:lnTo>
                    <a:pt x="482" y="56"/>
                  </a:lnTo>
                  <a:lnTo>
                    <a:pt x="425" y="28"/>
                  </a:lnTo>
                  <a:lnTo>
                    <a:pt x="142" y="0"/>
                  </a:lnTo>
                  <a:lnTo>
                    <a:pt x="113" y="28"/>
                  </a:lnTo>
                  <a:lnTo>
                    <a:pt x="28" y="28"/>
                  </a:lnTo>
                  <a:lnTo>
                    <a:pt x="0" y="56"/>
                  </a:lnTo>
                  <a:lnTo>
                    <a:pt x="57" y="141"/>
                  </a:lnTo>
                  <a:lnTo>
                    <a:pt x="113" y="141"/>
                  </a:lnTo>
                  <a:lnTo>
                    <a:pt x="170" y="198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113"/>
                  </a:lnTo>
                  <a:lnTo>
                    <a:pt x="510" y="85"/>
                  </a:lnTo>
                  <a:lnTo>
                    <a:pt x="567" y="113"/>
                  </a:lnTo>
                  <a:lnTo>
                    <a:pt x="652" y="113"/>
                  </a:lnTo>
                  <a:lnTo>
                    <a:pt x="680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3" name="Freeform 312"/>
            <p:cNvSpPr>
              <a:spLocks/>
            </p:cNvSpPr>
            <p:nvPr/>
          </p:nvSpPr>
          <p:spPr bwMode="auto">
            <a:xfrm>
              <a:off x="3393" y="4656"/>
              <a:ext cx="680" cy="765"/>
            </a:xfrm>
            <a:custGeom>
              <a:avLst/>
              <a:gdLst>
                <a:gd name="T0" fmla="*/ 56 w 680"/>
                <a:gd name="T1" fmla="*/ 765 h 765"/>
                <a:gd name="T2" fmla="*/ 28 w 680"/>
                <a:gd name="T3" fmla="*/ 708 h 765"/>
                <a:gd name="T4" fmla="*/ 56 w 680"/>
                <a:gd name="T5" fmla="*/ 567 h 765"/>
                <a:gd name="T6" fmla="*/ 28 w 680"/>
                <a:gd name="T7" fmla="*/ 510 h 765"/>
                <a:gd name="T8" fmla="*/ 85 w 680"/>
                <a:gd name="T9" fmla="*/ 425 h 765"/>
                <a:gd name="T10" fmla="*/ 56 w 680"/>
                <a:gd name="T11" fmla="*/ 368 h 765"/>
                <a:gd name="T12" fmla="*/ 56 w 680"/>
                <a:gd name="T13" fmla="*/ 312 h 765"/>
                <a:gd name="T14" fmla="*/ 28 w 680"/>
                <a:gd name="T15" fmla="*/ 283 h 765"/>
                <a:gd name="T16" fmla="*/ 0 w 680"/>
                <a:gd name="T17" fmla="*/ 198 h 765"/>
                <a:gd name="T18" fmla="*/ 85 w 680"/>
                <a:gd name="T19" fmla="*/ 113 h 765"/>
                <a:gd name="T20" fmla="*/ 255 w 680"/>
                <a:gd name="T21" fmla="*/ 113 h 765"/>
                <a:gd name="T22" fmla="*/ 283 w 680"/>
                <a:gd name="T23" fmla="*/ 85 h 765"/>
                <a:gd name="T24" fmla="*/ 368 w 680"/>
                <a:gd name="T25" fmla="*/ 85 h 765"/>
                <a:gd name="T26" fmla="*/ 396 w 680"/>
                <a:gd name="T27" fmla="*/ 28 h 765"/>
                <a:gd name="T28" fmla="*/ 538 w 680"/>
                <a:gd name="T29" fmla="*/ 0 h 765"/>
                <a:gd name="T30" fmla="*/ 595 w 680"/>
                <a:gd name="T31" fmla="*/ 28 h 765"/>
                <a:gd name="T32" fmla="*/ 680 w 680"/>
                <a:gd name="T33" fmla="*/ 28 h 765"/>
                <a:gd name="T34" fmla="*/ 538 w 680"/>
                <a:gd name="T35" fmla="*/ 312 h 765"/>
                <a:gd name="T36" fmla="*/ 396 w 680"/>
                <a:gd name="T37" fmla="*/ 453 h 765"/>
                <a:gd name="T38" fmla="*/ 311 w 680"/>
                <a:gd name="T39" fmla="*/ 340 h 765"/>
                <a:gd name="T40" fmla="*/ 255 w 680"/>
                <a:gd name="T41" fmla="*/ 368 h 765"/>
                <a:gd name="T42" fmla="*/ 141 w 680"/>
                <a:gd name="T43" fmla="*/ 595 h 765"/>
                <a:gd name="T44" fmla="*/ 141 w 680"/>
                <a:gd name="T45" fmla="*/ 652 h 765"/>
                <a:gd name="T46" fmla="*/ 85 w 680"/>
                <a:gd name="T47" fmla="*/ 737 h 765"/>
                <a:gd name="T48" fmla="*/ 85 w 680"/>
                <a:gd name="T49" fmla="*/ 765 h 765"/>
                <a:gd name="T50" fmla="*/ 56 w 680"/>
                <a:gd name="T51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765">
                  <a:moveTo>
                    <a:pt x="56" y="765"/>
                  </a:moveTo>
                  <a:lnTo>
                    <a:pt x="28" y="708"/>
                  </a:lnTo>
                  <a:lnTo>
                    <a:pt x="56" y="567"/>
                  </a:lnTo>
                  <a:lnTo>
                    <a:pt x="28" y="510"/>
                  </a:lnTo>
                  <a:lnTo>
                    <a:pt x="85" y="425"/>
                  </a:lnTo>
                  <a:lnTo>
                    <a:pt x="56" y="368"/>
                  </a:lnTo>
                  <a:lnTo>
                    <a:pt x="56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13"/>
                  </a:lnTo>
                  <a:lnTo>
                    <a:pt x="255" y="113"/>
                  </a:lnTo>
                  <a:lnTo>
                    <a:pt x="283" y="85"/>
                  </a:lnTo>
                  <a:lnTo>
                    <a:pt x="368" y="85"/>
                  </a:lnTo>
                  <a:lnTo>
                    <a:pt x="396" y="28"/>
                  </a:lnTo>
                  <a:lnTo>
                    <a:pt x="538" y="0"/>
                  </a:lnTo>
                  <a:lnTo>
                    <a:pt x="595" y="28"/>
                  </a:lnTo>
                  <a:lnTo>
                    <a:pt x="680" y="28"/>
                  </a:lnTo>
                  <a:lnTo>
                    <a:pt x="538" y="312"/>
                  </a:lnTo>
                  <a:lnTo>
                    <a:pt x="396" y="453"/>
                  </a:lnTo>
                  <a:lnTo>
                    <a:pt x="311" y="340"/>
                  </a:lnTo>
                  <a:lnTo>
                    <a:pt x="255" y="368"/>
                  </a:lnTo>
                  <a:lnTo>
                    <a:pt x="141" y="595"/>
                  </a:lnTo>
                  <a:lnTo>
                    <a:pt x="141" y="652"/>
                  </a:lnTo>
                  <a:lnTo>
                    <a:pt x="85" y="737"/>
                  </a:lnTo>
                  <a:lnTo>
                    <a:pt x="85" y="765"/>
                  </a:lnTo>
                  <a:lnTo>
                    <a:pt x="56" y="76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4" name="Freeform 313"/>
            <p:cNvSpPr>
              <a:spLocks/>
            </p:cNvSpPr>
            <p:nvPr/>
          </p:nvSpPr>
          <p:spPr bwMode="auto">
            <a:xfrm>
              <a:off x="2344" y="6527"/>
              <a:ext cx="425" cy="425"/>
            </a:xfrm>
            <a:custGeom>
              <a:avLst/>
              <a:gdLst>
                <a:gd name="T0" fmla="*/ 425 w 425"/>
                <a:gd name="T1" fmla="*/ 170 h 425"/>
                <a:gd name="T2" fmla="*/ 283 w 425"/>
                <a:gd name="T3" fmla="*/ 425 h 425"/>
                <a:gd name="T4" fmla="*/ 170 w 425"/>
                <a:gd name="T5" fmla="*/ 368 h 425"/>
                <a:gd name="T6" fmla="*/ 198 w 425"/>
                <a:gd name="T7" fmla="*/ 312 h 425"/>
                <a:gd name="T8" fmla="*/ 170 w 425"/>
                <a:gd name="T9" fmla="*/ 283 h 425"/>
                <a:gd name="T10" fmla="*/ 56 w 425"/>
                <a:gd name="T11" fmla="*/ 227 h 425"/>
                <a:gd name="T12" fmla="*/ 56 w 425"/>
                <a:gd name="T13" fmla="*/ 170 h 425"/>
                <a:gd name="T14" fmla="*/ 85 w 425"/>
                <a:gd name="T15" fmla="*/ 113 h 425"/>
                <a:gd name="T16" fmla="*/ 0 w 425"/>
                <a:gd name="T17" fmla="*/ 113 h 425"/>
                <a:gd name="T18" fmla="*/ 0 w 425"/>
                <a:gd name="T19" fmla="*/ 56 h 425"/>
                <a:gd name="T20" fmla="*/ 56 w 425"/>
                <a:gd name="T21" fmla="*/ 0 h 425"/>
                <a:gd name="T22" fmla="*/ 170 w 425"/>
                <a:gd name="T23" fmla="*/ 85 h 425"/>
                <a:gd name="T24" fmla="*/ 340 w 425"/>
                <a:gd name="T25" fmla="*/ 85 h 425"/>
                <a:gd name="T26" fmla="*/ 425 w 425"/>
                <a:gd name="T27" fmla="*/ 17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25">
                  <a:moveTo>
                    <a:pt x="425" y="170"/>
                  </a:moveTo>
                  <a:lnTo>
                    <a:pt x="283" y="425"/>
                  </a:lnTo>
                  <a:lnTo>
                    <a:pt x="170" y="368"/>
                  </a:lnTo>
                  <a:lnTo>
                    <a:pt x="198" y="312"/>
                  </a:lnTo>
                  <a:lnTo>
                    <a:pt x="170" y="283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85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6" y="0"/>
                  </a:lnTo>
                  <a:lnTo>
                    <a:pt x="170" y="85"/>
                  </a:lnTo>
                  <a:lnTo>
                    <a:pt x="340" y="85"/>
                  </a:lnTo>
                  <a:lnTo>
                    <a:pt x="425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5" name="Freeform 314"/>
            <p:cNvSpPr>
              <a:spLocks/>
            </p:cNvSpPr>
            <p:nvPr/>
          </p:nvSpPr>
          <p:spPr bwMode="auto">
            <a:xfrm>
              <a:off x="2400" y="6300"/>
              <a:ext cx="482" cy="397"/>
            </a:xfrm>
            <a:custGeom>
              <a:avLst/>
              <a:gdLst>
                <a:gd name="T0" fmla="*/ 397 w 482"/>
                <a:gd name="T1" fmla="*/ 369 h 397"/>
                <a:gd name="T2" fmla="*/ 369 w 482"/>
                <a:gd name="T3" fmla="*/ 397 h 397"/>
                <a:gd name="T4" fmla="*/ 284 w 482"/>
                <a:gd name="T5" fmla="*/ 312 h 397"/>
                <a:gd name="T6" fmla="*/ 114 w 482"/>
                <a:gd name="T7" fmla="*/ 312 h 397"/>
                <a:gd name="T8" fmla="*/ 0 w 482"/>
                <a:gd name="T9" fmla="*/ 227 h 397"/>
                <a:gd name="T10" fmla="*/ 57 w 482"/>
                <a:gd name="T11" fmla="*/ 57 h 397"/>
                <a:gd name="T12" fmla="*/ 114 w 482"/>
                <a:gd name="T13" fmla="*/ 28 h 397"/>
                <a:gd name="T14" fmla="*/ 227 w 482"/>
                <a:gd name="T15" fmla="*/ 57 h 397"/>
                <a:gd name="T16" fmla="*/ 312 w 482"/>
                <a:gd name="T17" fmla="*/ 0 h 397"/>
                <a:gd name="T18" fmla="*/ 341 w 482"/>
                <a:gd name="T19" fmla="*/ 0 h 397"/>
                <a:gd name="T20" fmla="*/ 397 w 482"/>
                <a:gd name="T21" fmla="*/ 85 h 397"/>
                <a:gd name="T22" fmla="*/ 482 w 482"/>
                <a:gd name="T23" fmla="*/ 113 h 397"/>
                <a:gd name="T24" fmla="*/ 397 w 482"/>
                <a:gd name="T25" fmla="*/ 312 h 397"/>
                <a:gd name="T26" fmla="*/ 397 w 482"/>
                <a:gd name="T27" fmla="*/ 36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397">
                  <a:moveTo>
                    <a:pt x="397" y="369"/>
                  </a:moveTo>
                  <a:lnTo>
                    <a:pt x="369" y="397"/>
                  </a:lnTo>
                  <a:lnTo>
                    <a:pt x="284" y="312"/>
                  </a:lnTo>
                  <a:lnTo>
                    <a:pt x="114" y="312"/>
                  </a:lnTo>
                  <a:lnTo>
                    <a:pt x="0" y="227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41" y="0"/>
                  </a:lnTo>
                  <a:lnTo>
                    <a:pt x="397" y="85"/>
                  </a:lnTo>
                  <a:lnTo>
                    <a:pt x="482" y="113"/>
                  </a:lnTo>
                  <a:lnTo>
                    <a:pt x="397" y="312"/>
                  </a:lnTo>
                  <a:lnTo>
                    <a:pt x="397" y="369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6" name="Freeform 316"/>
            <p:cNvSpPr>
              <a:spLocks/>
            </p:cNvSpPr>
            <p:nvPr/>
          </p:nvSpPr>
          <p:spPr bwMode="auto">
            <a:xfrm>
              <a:off x="2174" y="6158"/>
              <a:ext cx="340" cy="369"/>
            </a:xfrm>
            <a:custGeom>
              <a:avLst/>
              <a:gdLst>
                <a:gd name="T0" fmla="*/ 340 w 340"/>
                <a:gd name="T1" fmla="*/ 170 h 369"/>
                <a:gd name="T2" fmla="*/ 283 w 340"/>
                <a:gd name="T3" fmla="*/ 199 h 369"/>
                <a:gd name="T4" fmla="*/ 226 w 340"/>
                <a:gd name="T5" fmla="*/ 369 h 369"/>
                <a:gd name="T6" fmla="*/ 113 w 340"/>
                <a:gd name="T7" fmla="*/ 284 h 369"/>
                <a:gd name="T8" fmla="*/ 56 w 340"/>
                <a:gd name="T9" fmla="*/ 284 h 369"/>
                <a:gd name="T10" fmla="*/ 56 w 340"/>
                <a:gd name="T11" fmla="*/ 227 h 369"/>
                <a:gd name="T12" fmla="*/ 0 w 340"/>
                <a:gd name="T13" fmla="*/ 199 h 369"/>
                <a:gd name="T14" fmla="*/ 56 w 340"/>
                <a:gd name="T15" fmla="*/ 85 h 369"/>
                <a:gd name="T16" fmla="*/ 0 w 340"/>
                <a:gd name="T17" fmla="*/ 57 h 369"/>
                <a:gd name="T18" fmla="*/ 56 w 340"/>
                <a:gd name="T19" fmla="*/ 0 h 369"/>
                <a:gd name="T20" fmla="*/ 85 w 340"/>
                <a:gd name="T21" fmla="*/ 57 h 369"/>
                <a:gd name="T22" fmla="*/ 198 w 340"/>
                <a:gd name="T23" fmla="*/ 57 h 369"/>
                <a:gd name="T24" fmla="*/ 198 w 340"/>
                <a:gd name="T25" fmla="*/ 85 h 369"/>
                <a:gd name="T26" fmla="*/ 311 w 340"/>
                <a:gd name="T27" fmla="*/ 114 h 369"/>
                <a:gd name="T28" fmla="*/ 340 w 340"/>
                <a:gd name="T29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69">
                  <a:moveTo>
                    <a:pt x="340" y="170"/>
                  </a:moveTo>
                  <a:lnTo>
                    <a:pt x="283" y="199"/>
                  </a:lnTo>
                  <a:lnTo>
                    <a:pt x="226" y="369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56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57"/>
                  </a:lnTo>
                  <a:lnTo>
                    <a:pt x="198" y="57"/>
                  </a:lnTo>
                  <a:lnTo>
                    <a:pt x="198" y="85"/>
                  </a:lnTo>
                  <a:lnTo>
                    <a:pt x="311" y="114"/>
                  </a:lnTo>
                  <a:lnTo>
                    <a:pt x="34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7" name="Freeform 317"/>
            <p:cNvSpPr>
              <a:spLocks/>
            </p:cNvSpPr>
            <p:nvPr/>
          </p:nvSpPr>
          <p:spPr bwMode="auto">
            <a:xfrm>
              <a:off x="2797" y="5790"/>
              <a:ext cx="596" cy="1049"/>
            </a:xfrm>
            <a:custGeom>
              <a:avLst/>
              <a:gdLst>
                <a:gd name="T0" fmla="*/ 142 w 596"/>
                <a:gd name="T1" fmla="*/ 141 h 1049"/>
                <a:gd name="T2" fmla="*/ 170 w 596"/>
                <a:gd name="T3" fmla="*/ 113 h 1049"/>
                <a:gd name="T4" fmla="*/ 199 w 596"/>
                <a:gd name="T5" fmla="*/ 0 h 1049"/>
                <a:gd name="T6" fmla="*/ 255 w 596"/>
                <a:gd name="T7" fmla="*/ 0 h 1049"/>
                <a:gd name="T8" fmla="*/ 312 w 596"/>
                <a:gd name="T9" fmla="*/ 28 h 1049"/>
                <a:gd name="T10" fmla="*/ 397 w 596"/>
                <a:gd name="T11" fmla="*/ 283 h 1049"/>
                <a:gd name="T12" fmla="*/ 369 w 596"/>
                <a:gd name="T13" fmla="*/ 368 h 1049"/>
                <a:gd name="T14" fmla="*/ 539 w 596"/>
                <a:gd name="T15" fmla="*/ 538 h 1049"/>
                <a:gd name="T16" fmla="*/ 539 w 596"/>
                <a:gd name="T17" fmla="*/ 623 h 1049"/>
                <a:gd name="T18" fmla="*/ 567 w 596"/>
                <a:gd name="T19" fmla="*/ 652 h 1049"/>
                <a:gd name="T20" fmla="*/ 510 w 596"/>
                <a:gd name="T21" fmla="*/ 765 h 1049"/>
                <a:gd name="T22" fmla="*/ 539 w 596"/>
                <a:gd name="T23" fmla="*/ 765 h 1049"/>
                <a:gd name="T24" fmla="*/ 510 w 596"/>
                <a:gd name="T25" fmla="*/ 850 h 1049"/>
                <a:gd name="T26" fmla="*/ 596 w 596"/>
                <a:gd name="T27" fmla="*/ 879 h 1049"/>
                <a:gd name="T28" fmla="*/ 567 w 596"/>
                <a:gd name="T29" fmla="*/ 935 h 1049"/>
                <a:gd name="T30" fmla="*/ 567 w 596"/>
                <a:gd name="T31" fmla="*/ 1020 h 1049"/>
                <a:gd name="T32" fmla="*/ 454 w 596"/>
                <a:gd name="T33" fmla="*/ 1049 h 1049"/>
                <a:gd name="T34" fmla="*/ 397 w 596"/>
                <a:gd name="T35" fmla="*/ 964 h 1049"/>
                <a:gd name="T36" fmla="*/ 284 w 596"/>
                <a:gd name="T37" fmla="*/ 935 h 1049"/>
                <a:gd name="T38" fmla="*/ 170 w 596"/>
                <a:gd name="T39" fmla="*/ 1020 h 1049"/>
                <a:gd name="T40" fmla="*/ 0 w 596"/>
                <a:gd name="T41" fmla="*/ 879 h 1049"/>
                <a:gd name="T42" fmla="*/ 0 w 596"/>
                <a:gd name="T43" fmla="*/ 822 h 1049"/>
                <a:gd name="T44" fmla="*/ 85 w 596"/>
                <a:gd name="T45" fmla="*/ 623 h 1049"/>
                <a:gd name="T46" fmla="*/ 0 w 596"/>
                <a:gd name="T47" fmla="*/ 482 h 1049"/>
                <a:gd name="T48" fmla="*/ 29 w 596"/>
                <a:gd name="T49" fmla="*/ 453 h 1049"/>
                <a:gd name="T50" fmla="*/ 142 w 596"/>
                <a:gd name="T51" fmla="*/ 255 h 1049"/>
                <a:gd name="T52" fmla="*/ 142 w 596"/>
                <a:gd name="T53" fmla="*/ 14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6" h="1049">
                  <a:moveTo>
                    <a:pt x="142" y="141"/>
                  </a:moveTo>
                  <a:lnTo>
                    <a:pt x="170" y="113"/>
                  </a:lnTo>
                  <a:lnTo>
                    <a:pt x="199" y="0"/>
                  </a:lnTo>
                  <a:lnTo>
                    <a:pt x="255" y="0"/>
                  </a:lnTo>
                  <a:lnTo>
                    <a:pt x="312" y="28"/>
                  </a:lnTo>
                  <a:lnTo>
                    <a:pt x="397" y="283"/>
                  </a:lnTo>
                  <a:lnTo>
                    <a:pt x="369" y="368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52"/>
                  </a:lnTo>
                  <a:lnTo>
                    <a:pt x="510" y="765"/>
                  </a:lnTo>
                  <a:lnTo>
                    <a:pt x="539" y="765"/>
                  </a:lnTo>
                  <a:lnTo>
                    <a:pt x="510" y="850"/>
                  </a:lnTo>
                  <a:lnTo>
                    <a:pt x="596" y="879"/>
                  </a:lnTo>
                  <a:lnTo>
                    <a:pt x="567" y="935"/>
                  </a:lnTo>
                  <a:lnTo>
                    <a:pt x="567" y="1020"/>
                  </a:lnTo>
                  <a:lnTo>
                    <a:pt x="454" y="1049"/>
                  </a:lnTo>
                  <a:lnTo>
                    <a:pt x="397" y="964"/>
                  </a:lnTo>
                  <a:lnTo>
                    <a:pt x="284" y="935"/>
                  </a:lnTo>
                  <a:lnTo>
                    <a:pt x="170" y="1020"/>
                  </a:lnTo>
                  <a:lnTo>
                    <a:pt x="0" y="879"/>
                  </a:lnTo>
                  <a:lnTo>
                    <a:pt x="0" y="822"/>
                  </a:lnTo>
                  <a:lnTo>
                    <a:pt x="85" y="623"/>
                  </a:lnTo>
                  <a:lnTo>
                    <a:pt x="0" y="482"/>
                  </a:lnTo>
                  <a:lnTo>
                    <a:pt x="29" y="453"/>
                  </a:lnTo>
                  <a:lnTo>
                    <a:pt x="142" y="255"/>
                  </a:lnTo>
                  <a:lnTo>
                    <a:pt x="142" y="1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8" name="Freeform 318"/>
            <p:cNvSpPr>
              <a:spLocks/>
            </p:cNvSpPr>
            <p:nvPr/>
          </p:nvSpPr>
          <p:spPr bwMode="auto">
            <a:xfrm>
              <a:off x="2457" y="5875"/>
              <a:ext cx="482" cy="368"/>
            </a:xfrm>
            <a:custGeom>
              <a:avLst/>
              <a:gdLst>
                <a:gd name="T0" fmla="*/ 284 w 482"/>
                <a:gd name="T1" fmla="*/ 0 h 368"/>
                <a:gd name="T2" fmla="*/ 340 w 482"/>
                <a:gd name="T3" fmla="*/ 28 h 368"/>
                <a:gd name="T4" fmla="*/ 454 w 482"/>
                <a:gd name="T5" fmla="*/ 28 h 368"/>
                <a:gd name="T6" fmla="*/ 482 w 482"/>
                <a:gd name="T7" fmla="*/ 56 h 368"/>
                <a:gd name="T8" fmla="*/ 482 w 482"/>
                <a:gd name="T9" fmla="*/ 170 h 368"/>
                <a:gd name="T10" fmla="*/ 369 w 482"/>
                <a:gd name="T11" fmla="*/ 368 h 368"/>
                <a:gd name="T12" fmla="*/ 312 w 482"/>
                <a:gd name="T13" fmla="*/ 312 h 368"/>
                <a:gd name="T14" fmla="*/ 227 w 482"/>
                <a:gd name="T15" fmla="*/ 340 h 368"/>
                <a:gd name="T16" fmla="*/ 170 w 482"/>
                <a:gd name="T17" fmla="*/ 312 h 368"/>
                <a:gd name="T18" fmla="*/ 113 w 482"/>
                <a:gd name="T19" fmla="*/ 340 h 368"/>
                <a:gd name="T20" fmla="*/ 28 w 482"/>
                <a:gd name="T21" fmla="*/ 227 h 368"/>
                <a:gd name="T22" fmla="*/ 0 w 482"/>
                <a:gd name="T23" fmla="*/ 170 h 368"/>
                <a:gd name="T24" fmla="*/ 28 w 482"/>
                <a:gd name="T25" fmla="*/ 113 h 368"/>
                <a:gd name="T26" fmla="*/ 57 w 482"/>
                <a:gd name="T27" fmla="*/ 141 h 368"/>
                <a:gd name="T28" fmla="*/ 113 w 482"/>
                <a:gd name="T29" fmla="*/ 85 h 368"/>
                <a:gd name="T30" fmla="*/ 170 w 482"/>
                <a:gd name="T31" fmla="*/ 113 h 368"/>
                <a:gd name="T32" fmla="*/ 198 w 482"/>
                <a:gd name="T33" fmla="*/ 28 h 368"/>
                <a:gd name="T34" fmla="*/ 227 w 482"/>
                <a:gd name="T35" fmla="*/ 56 h 368"/>
                <a:gd name="T36" fmla="*/ 284 w 482"/>
                <a:gd name="T3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368">
                  <a:moveTo>
                    <a:pt x="284" y="0"/>
                  </a:moveTo>
                  <a:lnTo>
                    <a:pt x="340" y="28"/>
                  </a:lnTo>
                  <a:lnTo>
                    <a:pt x="454" y="28"/>
                  </a:lnTo>
                  <a:lnTo>
                    <a:pt x="482" y="56"/>
                  </a:lnTo>
                  <a:lnTo>
                    <a:pt x="482" y="170"/>
                  </a:lnTo>
                  <a:lnTo>
                    <a:pt x="369" y="368"/>
                  </a:lnTo>
                  <a:lnTo>
                    <a:pt x="312" y="312"/>
                  </a:lnTo>
                  <a:lnTo>
                    <a:pt x="227" y="340"/>
                  </a:lnTo>
                  <a:lnTo>
                    <a:pt x="170" y="312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57" y="141"/>
                  </a:lnTo>
                  <a:lnTo>
                    <a:pt x="113" y="85"/>
                  </a:lnTo>
                  <a:lnTo>
                    <a:pt x="170" y="113"/>
                  </a:lnTo>
                  <a:lnTo>
                    <a:pt x="198" y="28"/>
                  </a:lnTo>
                  <a:lnTo>
                    <a:pt x="227" y="56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9" name="Freeform 320"/>
            <p:cNvSpPr>
              <a:spLocks/>
            </p:cNvSpPr>
            <p:nvPr/>
          </p:nvSpPr>
          <p:spPr bwMode="auto">
            <a:xfrm>
              <a:off x="2145" y="6980"/>
              <a:ext cx="425" cy="454"/>
            </a:xfrm>
            <a:custGeom>
              <a:avLst/>
              <a:gdLst>
                <a:gd name="T0" fmla="*/ 142 w 425"/>
                <a:gd name="T1" fmla="*/ 454 h 454"/>
                <a:gd name="T2" fmla="*/ 142 w 425"/>
                <a:gd name="T3" fmla="*/ 397 h 454"/>
                <a:gd name="T4" fmla="*/ 284 w 425"/>
                <a:gd name="T5" fmla="*/ 426 h 454"/>
                <a:gd name="T6" fmla="*/ 397 w 425"/>
                <a:gd name="T7" fmla="*/ 341 h 454"/>
                <a:gd name="T8" fmla="*/ 425 w 425"/>
                <a:gd name="T9" fmla="*/ 256 h 454"/>
                <a:gd name="T10" fmla="*/ 312 w 425"/>
                <a:gd name="T11" fmla="*/ 256 h 454"/>
                <a:gd name="T12" fmla="*/ 284 w 425"/>
                <a:gd name="T13" fmla="*/ 170 h 454"/>
                <a:gd name="T14" fmla="*/ 57 w 425"/>
                <a:gd name="T15" fmla="*/ 0 h 454"/>
                <a:gd name="T16" fmla="*/ 0 w 425"/>
                <a:gd name="T17" fmla="*/ 142 h 454"/>
                <a:gd name="T18" fmla="*/ 29 w 425"/>
                <a:gd name="T19" fmla="*/ 142 h 454"/>
                <a:gd name="T20" fmla="*/ 29 w 425"/>
                <a:gd name="T21" fmla="*/ 199 h 454"/>
                <a:gd name="T22" fmla="*/ 114 w 425"/>
                <a:gd name="T23" fmla="*/ 312 h 454"/>
                <a:gd name="T24" fmla="*/ 85 w 425"/>
                <a:gd name="T25" fmla="*/ 397 h 454"/>
                <a:gd name="T26" fmla="*/ 142 w 425"/>
                <a:gd name="T2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54">
                  <a:moveTo>
                    <a:pt x="142" y="454"/>
                  </a:moveTo>
                  <a:lnTo>
                    <a:pt x="142" y="397"/>
                  </a:lnTo>
                  <a:lnTo>
                    <a:pt x="284" y="426"/>
                  </a:lnTo>
                  <a:lnTo>
                    <a:pt x="397" y="341"/>
                  </a:lnTo>
                  <a:lnTo>
                    <a:pt x="425" y="256"/>
                  </a:lnTo>
                  <a:lnTo>
                    <a:pt x="312" y="256"/>
                  </a:lnTo>
                  <a:lnTo>
                    <a:pt x="284" y="170"/>
                  </a:lnTo>
                  <a:lnTo>
                    <a:pt x="57" y="0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29" y="199"/>
                  </a:lnTo>
                  <a:lnTo>
                    <a:pt x="114" y="312"/>
                  </a:lnTo>
                  <a:lnTo>
                    <a:pt x="85" y="397"/>
                  </a:lnTo>
                  <a:lnTo>
                    <a:pt x="142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0" name="Freeform 321"/>
            <p:cNvSpPr>
              <a:spLocks/>
            </p:cNvSpPr>
            <p:nvPr/>
          </p:nvSpPr>
          <p:spPr bwMode="auto">
            <a:xfrm>
              <a:off x="1692" y="7122"/>
              <a:ext cx="595" cy="680"/>
            </a:xfrm>
            <a:custGeom>
              <a:avLst/>
              <a:gdLst>
                <a:gd name="T0" fmla="*/ 453 w 595"/>
                <a:gd name="T1" fmla="*/ 0 h 680"/>
                <a:gd name="T2" fmla="*/ 482 w 595"/>
                <a:gd name="T3" fmla="*/ 0 h 680"/>
                <a:gd name="T4" fmla="*/ 482 w 595"/>
                <a:gd name="T5" fmla="*/ 57 h 680"/>
                <a:gd name="T6" fmla="*/ 567 w 595"/>
                <a:gd name="T7" fmla="*/ 170 h 680"/>
                <a:gd name="T8" fmla="*/ 538 w 595"/>
                <a:gd name="T9" fmla="*/ 255 h 680"/>
                <a:gd name="T10" fmla="*/ 595 w 595"/>
                <a:gd name="T11" fmla="*/ 312 h 680"/>
                <a:gd name="T12" fmla="*/ 567 w 595"/>
                <a:gd name="T13" fmla="*/ 369 h 680"/>
                <a:gd name="T14" fmla="*/ 425 w 595"/>
                <a:gd name="T15" fmla="*/ 397 h 680"/>
                <a:gd name="T16" fmla="*/ 340 w 595"/>
                <a:gd name="T17" fmla="*/ 482 h 680"/>
                <a:gd name="T18" fmla="*/ 340 w 595"/>
                <a:gd name="T19" fmla="*/ 595 h 680"/>
                <a:gd name="T20" fmla="*/ 141 w 595"/>
                <a:gd name="T21" fmla="*/ 680 h 680"/>
                <a:gd name="T22" fmla="*/ 226 w 595"/>
                <a:gd name="T23" fmla="*/ 425 h 680"/>
                <a:gd name="T24" fmla="*/ 198 w 595"/>
                <a:gd name="T25" fmla="*/ 397 h 680"/>
                <a:gd name="T26" fmla="*/ 85 w 595"/>
                <a:gd name="T27" fmla="*/ 397 h 680"/>
                <a:gd name="T28" fmla="*/ 0 w 595"/>
                <a:gd name="T29" fmla="*/ 340 h 680"/>
                <a:gd name="T30" fmla="*/ 28 w 595"/>
                <a:gd name="T31" fmla="*/ 312 h 680"/>
                <a:gd name="T32" fmla="*/ 28 w 595"/>
                <a:gd name="T33" fmla="*/ 199 h 680"/>
                <a:gd name="T34" fmla="*/ 170 w 595"/>
                <a:gd name="T35" fmla="*/ 142 h 680"/>
                <a:gd name="T36" fmla="*/ 226 w 595"/>
                <a:gd name="T37" fmla="*/ 85 h 680"/>
                <a:gd name="T38" fmla="*/ 311 w 595"/>
                <a:gd name="T39" fmla="*/ 170 h 680"/>
                <a:gd name="T40" fmla="*/ 425 w 595"/>
                <a:gd name="T41" fmla="*/ 57 h 680"/>
                <a:gd name="T42" fmla="*/ 453 w 595"/>
                <a:gd name="T4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5" h="680">
                  <a:moveTo>
                    <a:pt x="453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567" y="170"/>
                  </a:lnTo>
                  <a:lnTo>
                    <a:pt x="538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25" y="397"/>
                  </a:lnTo>
                  <a:lnTo>
                    <a:pt x="340" y="482"/>
                  </a:lnTo>
                  <a:lnTo>
                    <a:pt x="340" y="595"/>
                  </a:lnTo>
                  <a:lnTo>
                    <a:pt x="141" y="680"/>
                  </a:lnTo>
                  <a:lnTo>
                    <a:pt x="226" y="425"/>
                  </a:lnTo>
                  <a:lnTo>
                    <a:pt x="198" y="397"/>
                  </a:lnTo>
                  <a:lnTo>
                    <a:pt x="85" y="397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199"/>
                  </a:lnTo>
                  <a:lnTo>
                    <a:pt x="170" y="142"/>
                  </a:lnTo>
                  <a:lnTo>
                    <a:pt x="226" y="85"/>
                  </a:lnTo>
                  <a:lnTo>
                    <a:pt x="311" y="170"/>
                  </a:lnTo>
                  <a:lnTo>
                    <a:pt x="425" y="57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1" name="Freeform 322"/>
            <p:cNvSpPr>
              <a:spLocks/>
            </p:cNvSpPr>
            <p:nvPr/>
          </p:nvSpPr>
          <p:spPr bwMode="auto">
            <a:xfrm>
              <a:off x="1862" y="6952"/>
              <a:ext cx="340" cy="340"/>
            </a:xfrm>
            <a:custGeom>
              <a:avLst/>
              <a:gdLst>
                <a:gd name="T0" fmla="*/ 340 w 340"/>
                <a:gd name="T1" fmla="*/ 28 h 340"/>
                <a:gd name="T2" fmla="*/ 283 w 340"/>
                <a:gd name="T3" fmla="*/ 170 h 340"/>
                <a:gd name="T4" fmla="*/ 255 w 340"/>
                <a:gd name="T5" fmla="*/ 227 h 340"/>
                <a:gd name="T6" fmla="*/ 141 w 340"/>
                <a:gd name="T7" fmla="*/ 340 h 340"/>
                <a:gd name="T8" fmla="*/ 56 w 340"/>
                <a:gd name="T9" fmla="*/ 255 h 340"/>
                <a:gd name="T10" fmla="*/ 56 w 340"/>
                <a:gd name="T11" fmla="*/ 198 h 340"/>
                <a:gd name="T12" fmla="*/ 0 w 340"/>
                <a:gd name="T13" fmla="*/ 170 h 340"/>
                <a:gd name="T14" fmla="*/ 85 w 340"/>
                <a:gd name="T15" fmla="*/ 85 h 340"/>
                <a:gd name="T16" fmla="*/ 170 w 340"/>
                <a:gd name="T17" fmla="*/ 57 h 340"/>
                <a:gd name="T18" fmla="*/ 226 w 340"/>
                <a:gd name="T19" fmla="*/ 0 h 340"/>
                <a:gd name="T20" fmla="*/ 340 w 340"/>
                <a:gd name="T21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340" y="28"/>
                  </a:moveTo>
                  <a:lnTo>
                    <a:pt x="283" y="170"/>
                  </a:lnTo>
                  <a:lnTo>
                    <a:pt x="255" y="227"/>
                  </a:lnTo>
                  <a:lnTo>
                    <a:pt x="141" y="340"/>
                  </a:lnTo>
                  <a:lnTo>
                    <a:pt x="56" y="255"/>
                  </a:lnTo>
                  <a:lnTo>
                    <a:pt x="56" y="198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226" y="0"/>
                  </a:lnTo>
                  <a:lnTo>
                    <a:pt x="34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2" name="Freeform 323"/>
            <p:cNvSpPr>
              <a:spLocks/>
            </p:cNvSpPr>
            <p:nvPr/>
          </p:nvSpPr>
          <p:spPr bwMode="auto">
            <a:xfrm>
              <a:off x="1408" y="6413"/>
              <a:ext cx="624" cy="908"/>
            </a:xfrm>
            <a:custGeom>
              <a:avLst/>
              <a:gdLst>
                <a:gd name="T0" fmla="*/ 312 w 624"/>
                <a:gd name="T1" fmla="*/ 908 h 908"/>
                <a:gd name="T2" fmla="*/ 454 w 624"/>
                <a:gd name="T3" fmla="*/ 851 h 908"/>
                <a:gd name="T4" fmla="*/ 510 w 624"/>
                <a:gd name="T5" fmla="*/ 794 h 908"/>
                <a:gd name="T6" fmla="*/ 510 w 624"/>
                <a:gd name="T7" fmla="*/ 737 h 908"/>
                <a:gd name="T8" fmla="*/ 454 w 624"/>
                <a:gd name="T9" fmla="*/ 709 h 908"/>
                <a:gd name="T10" fmla="*/ 539 w 624"/>
                <a:gd name="T11" fmla="*/ 624 h 908"/>
                <a:gd name="T12" fmla="*/ 624 w 624"/>
                <a:gd name="T13" fmla="*/ 596 h 908"/>
                <a:gd name="T14" fmla="*/ 595 w 624"/>
                <a:gd name="T15" fmla="*/ 511 h 908"/>
                <a:gd name="T16" fmla="*/ 595 w 624"/>
                <a:gd name="T17" fmla="*/ 369 h 908"/>
                <a:gd name="T18" fmla="*/ 539 w 624"/>
                <a:gd name="T19" fmla="*/ 426 h 908"/>
                <a:gd name="T20" fmla="*/ 454 w 624"/>
                <a:gd name="T21" fmla="*/ 256 h 908"/>
                <a:gd name="T22" fmla="*/ 539 w 624"/>
                <a:gd name="T23" fmla="*/ 227 h 908"/>
                <a:gd name="T24" fmla="*/ 510 w 624"/>
                <a:gd name="T25" fmla="*/ 170 h 908"/>
                <a:gd name="T26" fmla="*/ 425 w 624"/>
                <a:gd name="T27" fmla="*/ 142 h 908"/>
                <a:gd name="T28" fmla="*/ 397 w 624"/>
                <a:gd name="T29" fmla="*/ 0 h 908"/>
                <a:gd name="T30" fmla="*/ 340 w 624"/>
                <a:gd name="T31" fmla="*/ 0 h 908"/>
                <a:gd name="T32" fmla="*/ 312 w 624"/>
                <a:gd name="T33" fmla="*/ 85 h 908"/>
                <a:gd name="T34" fmla="*/ 199 w 624"/>
                <a:gd name="T35" fmla="*/ 85 h 908"/>
                <a:gd name="T36" fmla="*/ 170 w 624"/>
                <a:gd name="T37" fmla="*/ 199 h 908"/>
                <a:gd name="T38" fmla="*/ 142 w 624"/>
                <a:gd name="T39" fmla="*/ 199 h 908"/>
                <a:gd name="T40" fmla="*/ 113 w 624"/>
                <a:gd name="T41" fmla="*/ 256 h 908"/>
                <a:gd name="T42" fmla="*/ 142 w 624"/>
                <a:gd name="T43" fmla="*/ 369 h 908"/>
                <a:gd name="T44" fmla="*/ 85 w 624"/>
                <a:gd name="T45" fmla="*/ 369 h 908"/>
                <a:gd name="T46" fmla="*/ 0 w 624"/>
                <a:gd name="T47" fmla="*/ 454 h 908"/>
                <a:gd name="T48" fmla="*/ 85 w 624"/>
                <a:gd name="T49" fmla="*/ 567 h 908"/>
                <a:gd name="T50" fmla="*/ 85 w 624"/>
                <a:gd name="T51" fmla="*/ 624 h 908"/>
                <a:gd name="T52" fmla="*/ 142 w 624"/>
                <a:gd name="T53" fmla="*/ 652 h 908"/>
                <a:gd name="T54" fmla="*/ 170 w 624"/>
                <a:gd name="T55" fmla="*/ 737 h 908"/>
                <a:gd name="T56" fmla="*/ 170 w 624"/>
                <a:gd name="T57" fmla="*/ 766 h 908"/>
                <a:gd name="T58" fmla="*/ 255 w 624"/>
                <a:gd name="T59" fmla="*/ 879 h 908"/>
                <a:gd name="T60" fmla="*/ 312 w 624"/>
                <a:gd name="T6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908">
                  <a:moveTo>
                    <a:pt x="312" y="908"/>
                  </a:moveTo>
                  <a:lnTo>
                    <a:pt x="454" y="851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454" y="709"/>
                  </a:lnTo>
                  <a:lnTo>
                    <a:pt x="539" y="624"/>
                  </a:lnTo>
                  <a:lnTo>
                    <a:pt x="624" y="596"/>
                  </a:lnTo>
                  <a:lnTo>
                    <a:pt x="595" y="511"/>
                  </a:lnTo>
                  <a:lnTo>
                    <a:pt x="595" y="369"/>
                  </a:lnTo>
                  <a:lnTo>
                    <a:pt x="539" y="426"/>
                  </a:lnTo>
                  <a:lnTo>
                    <a:pt x="454" y="256"/>
                  </a:lnTo>
                  <a:lnTo>
                    <a:pt x="539" y="227"/>
                  </a:lnTo>
                  <a:lnTo>
                    <a:pt x="510" y="170"/>
                  </a:lnTo>
                  <a:lnTo>
                    <a:pt x="425" y="142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12" y="85"/>
                  </a:lnTo>
                  <a:lnTo>
                    <a:pt x="199" y="85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113" y="256"/>
                  </a:lnTo>
                  <a:lnTo>
                    <a:pt x="142" y="369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42" y="652"/>
                  </a:lnTo>
                  <a:lnTo>
                    <a:pt x="170" y="737"/>
                  </a:lnTo>
                  <a:lnTo>
                    <a:pt x="170" y="766"/>
                  </a:lnTo>
                  <a:lnTo>
                    <a:pt x="255" y="879"/>
                  </a:lnTo>
                  <a:lnTo>
                    <a:pt x="312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3" name="Freeform 324"/>
            <p:cNvSpPr>
              <a:spLocks/>
            </p:cNvSpPr>
            <p:nvPr/>
          </p:nvSpPr>
          <p:spPr bwMode="auto">
            <a:xfrm>
              <a:off x="1351" y="7065"/>
              <a:ext cx="369" cy="596"/>
            </a:xfrm>
            <a:custGeom>
              <a:avLst/>
              <a:gdLst>
                <a:gd name="T0" fmla="*/ 341 w 369"/>
                <a:gd name="T1" fmla="*/ 397 h 596"/>
                <a:gd name="T2" fmla="*/ 369 w 369"/>
                <a:gd name="T3" fmla="*/ 369 h 596"/>
                <a:gd name="T4" fmla="*/ 369 w 369"/>
                <a:gd name="T5" fmla="*/ 256 h 596"/>
                <a:gd name="T6" fmla="*/ 312 w 369"/>
                <a:gd name="T7" fmla="*/ 227 h 596"/>
                <a:gd name="T8" fmla="*/ 227 w 369"/>
                <a:gd name="T9" fmla="*/ 114 h 596"/>
                <a:gd name="T10" fmla="*/ 227 w 369"/>
                <a:gd name="T11" fmla="*/ 85 h 596"/>
                <a:gd name="T12" fmla="*/ 199 w 369"/>
                <a:gd name="T13" fmla="*/ 0 h 596"/>
                <a:gd name="T14" fmla="*/ 170 w 369"/>
                <a:gd name="T15" fmla="*/ 29 h 596"/>
                <a:gd name="T16" fmla="*/ 0 w 369"/>
                <a:gd name="T17" fmla="*/ 0 h 596"/>
                <a:gd name="T18" fmla="*/ 0 w 369"/>
                <a:gd name="T19" fmla="*/ 57 h 596"/>
                <a:gd name="T20" fmla="*/ 85 w 369"/>
                <a:gd name="T21" fmla="*/ 114 h 596"/>
                <a:gd name="T22" fmla="*/ 85 w 369"/>
                <a:gd name="T23" fmla="*/ 284 h 596"/>
                <a:gd name="T24" fmla="*/ 0 w 369"/>
                <a:gd name="T25" fmla="*/ 341 h 596"/>
                <a:gd name="T26" fmla="*/ 199 w 369"/>
                <a:gd name="T27" fmla="*/ 426 h 596"/>
                <a:gd name="T28" fmla="*/ 170 w 369"/>
                <a:gd name="T29" fmla="*/ 482 h 596"/>
                <a:gd name="T30" fmla="*/ 170 w 369"/>
                <a:gd name="T31" fmla="*/ 596 h 596"/>
                <a:gd name="T32" fmla="*/ 227 w 369"/>
                <a:gd name="T33" fmla="*/ 539 h 596"/>
                <a:gd name="T34" fmla="*/ 284 w 369"/>
                <a:gd name="T35" fmla="*/ 567 h 596"/>
                <a:gd name="T36" fmla="*/ 312 w 369"/>
                <a:gd name="T37" fmla="*/ 511 h 596"/>
                <a:gd name="T38" fmla="*/ 312 w 369"/>
                <a:gd name="T39" fmla="*/ 426 h 596"/>
                <a:gd name="T40" fmla="*/ 341 w 369"/>
                <a:gd name="T41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596">
                  <a:moveTo>
                    <a:pt x="341" y="397"/>
                  </a:moveTo>
                  <a:lnTo>
                    <a:pt x="369" y="369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27" y="114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70" y="29"/>
                  </a:lnTo>
                  <a:lnTo>
                    <a:pt x="0" y="0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284"/>
                  </a:lnTo>
                  <a:lnTo>
                    <a:pt x="0" y="341"/>
                  </a:lnTo>
                  <a:lnTo>
                    <a:pt x="199" y="426"/>
                  </a:lnTo>
                  <a:lnTo>
                    <a:pt x="170" y="482"/>
                  </a:lnTo>
                  <a:lnTo>
                    <a:pt x="170" y="596"/>
                  </a:lnTo>
                  <a:lnTo>
                    <a:pt x="227" y="539"/>
                  </a:lnTo>
                  <a:lnTo>
                    <a:pt x="284" y="567"/>
                  </a:lnTo>
                  <a:lnTo>
                    <a:pt x="312" y="511"/>
                  </a:lnTo>
                  <a:lnTo>
                    <a:pt x="312" y="426"/>
                  </a:lnTo>
                  <a:lnTo>
                    <a:pt x="341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4" name="Freeform 325"/>
            <p:cNvSpPr>
              <a:spLocks/>
            </p:cNvSpPr>
            <p:nvPr/>
          </p:nvSpPr>
          <p:spPr bwMode="auto">
            <a:xfrm>
              <a:off x="1635" y="7462"/>
              <a:ext cx="283" cy="369"/>
            </a:xfrm>
            <a:custGeom>
              <a:avLst/>
              <a:gdLst>
                <a:gd name="T0" fmla="*/ 0 w 283"/>
                <a:gd name="T1" fmla="*/ 170 h 369"/>
                <a:gd name="T2" fmla="*/ 57 w 283"/>
                <a:gd name="T3" fmla="*/ 284 h 369"/>
                <a:gd name="T4" fmla="*/ 28 w 283"/>
                <a:gd name="T5" fmla="*/ 369 h 369"/>
                <a:gd name="T6" fmla="*/ 142 w 283"/>
                <a:gd name="T7" fmla="*/ 312 h 369"/>
                <a:gd name="T8" fmla="*/ 198 w 283"/>
                <a:gd name="T9" fmla="*/ 340 h 369"/>
                <a:gd name="T10" fmla="*/ 283 w 283"/>
                <a:gd name="T11" fmla="*/ 85 h 369"/>
                <a:gd name="T12" fmla="*/ 255 w 283"/>
                <a:gd name="T13" fmla="*/ 57 h 369"/>
                <a:gd name="T14" fmla="*/ 142 w 283"/>
                <a:gd name="T15" fmla="*/ 57 h 369"/>
                <a:gd name="T16" fmla="*/ 57 w 283"/>
                <a:gd name="T17" fmla="*/ 0 h 369"/>
                <a:gd name="T18" fmla="*/ 28 w 283"/>
                <a:gd name="T19" fmla="*/ 29 h 369"/>
                <a:gd name="T20" fmla="*/ 28 w 283"/>
                <a:gd name="T21" fmla="*/ 114 h 369"/>
                <a:gd name="T22" fmla="*/ 0 w 283"/>
                <a:gd name="T23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69">
                  <a:moveTo>
                    <a:pt x="0" y="170"/>
                  </a:moveTo>
                  <a:lnTo>
                    <a:pt x="57" y="284"/>
                  </a:lnTo>
                  <a:lnTo>
                    <a:pt x="28" y="369"/>
                  </a:lnTo>
                  <a:lnTo>
                    <a:pt x="142" y="312"/>
                  </a:lnTo>
                  <a:lnTo>
                    <a:pt x="198" y="340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28" y="29"/>
                  </a:lnTo>
                  <a:lnTo>
                    <a:pt x="28" y="114"/>
                  </a:lnTo>
                  <a:lnTo>
                    <a:pt x="0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5" name="Freeform 326"/>
            <p:cNvSpPr>
              <a:spLocks/>
            </p:cNvSpPr>
            <p:nvPr/>
          </p:nvSpPr>
          <p:spPr bwMode="auto">
            <a:xfrm>
              <a:off x="1238" y="7406"/>
              <a:ext cx="454" cy="510"/>
            </a:xfrm>
            <a:custGeom>
              <a:avLst/>
              <a:gdLst>
                <a:gd name="T0" fmla="*/ 113 w 454"/>
                <a:gd name="T1" fmla="*/ 0 h 510"/>
                <a:gd name="T2" fmla="*/ 312 w 454"/>
                <a:gd name="T3" fmla="*/ 85 h 510"/>
                <a:gd name="T4" fmla="*/ 283 w 454"/>
                <a:gd name="T5" fmla="*/ 141 h 510"/>
                <a:gd name="T6" fmla="*/ 283 w 454"/>
                <a:gd name="T7" fmla="*/ 255 h 510"/>
                <a:gd name="T8" fmla="*/ 340 w 454"/>
                <a:gd name="T9" fmla="*/ 198 h 510"/>
                <a:gd name="T10" fmla="*/ 397 w 454"/>
                <a:gd name="T11" fmla="*/ 226 h 510"/>
                <a:gd name="T12" fmla="*/ 454 w 454"/>
                <a:gd name="T13" fmla="*/ 340 h 510"/>
                <a:gd name="T14" fmla="*/ 425 w 454"/>
                <a:gd name="T15" fmla="*/ 425 h 510"/>
                <a:gd name="T16" fmla="*/ 340 w 454"/>
                <a:gd name="T17" fmla="*/ 482 h 510"/>
                <a:gd name="T18" fmla="*/ 283 w 454"/>
                <a:gd name="T19" fmla="*/ 482 h 510"/>
                <a:gd name="T20" fmla="*/ 113 w 454"/>
                <a:gd name="T21" fmla="*/ 510 h 510"/>
                <a:gd name="T22" fmla="*/ 113 w 454"/>
                <a:gd name="T23" fmla="*/ 425 h 510"/>
                <a:gd name="T24" fmla="*/ 0 w 454"/>
                <a:gd name="T25" fmla="*/ 311 h 510"/>
                <a:gd name="T26" fmla="*/ 85 w 454"/>
                <a:gd name="T27" fmla="*/ 141 h 510"/>
                <a:gd name="T28" fmla="*/ 28 w 454"/>
                <a:gd name="T29" fmla="*/ 56 h 510"/>
                <a:gd name="T30" fmla="*/ 113 w 454"/>
                <a:gd name="T3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4" h="510">
                  <a:moveTo>
                    <a:pt x="113" y="0"/>
                  </a:moveTo>
                  <a:lnTo>
                    <a:pt x="312" y="85"/>
                  </a:lnTo>
                  <a:lnTo>
                    <a:pt x="283" y="141"/>
                  </a:lnTo>
                  <a:lnTo>
                    <a:pt x="283" y="255"/>
                  </a:lnTo>
                  <a:lnTo>
                    <a:pt x="340" y="198"/>
                  </a:lnTo>
                  <a:lnTo>
                    <a:pt x="397" y="226"/>
                  </a:lnTo>
                  <a:lnTo>
                    <a:pt x="454" y="340"/>
                  </a:lnTo>
                  <a:lnTo>
                    <a:pt x="425" y="425"/>
                  </a:lnTo>
                  <a:lnTo>
                    <a:pt x="340" y="482"/>
                  </a:lnTo>
                  <a:lnTo>
                    <a:pt x="283" y="482"/>
                  </a:lnTo>
                  <a:lnTo>
                    <a:pt x="113" y="510"/>
                  </a:lnTo>
                  <a:lnTo>
                    <a:pt x="113" y="425"/>
                  </a:lnTo>
                  <a:lnTo>
                    <a:pt x="0" y="311"/>
                  </a:lnTo>
                  <a:lnTo>
                    <a:pt x="85" y="141"/>
                  </a:lnTo>
                  <a:lnTo>
                    <a:pt x="28" y="56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6" name="Freeform 327"/>
            <p:cNvSpPr>
              <a:spLocks/>
            </p:cNvSpPr>
            <p:nvPr/>
          </p:nvSpPr>
          <p:spPr bwMode="auto">
            <a:xfrm>
              <a:off x="1833" y="7434"/>
              <a:ext cx="652" cy="482"/>
            </a:xfrm>
            <a:custGeom>
              <a:avLst/>
              <a:gdLst>
                <a:gd name="T0" fmla="*/ 0 w 652"/>
                <a:gd name="T1" fmla="*/ 368 h 482"/>
                <a:gd name="T2" fmla="*/ 199 w 652"/>
                <a:gd name="T3" fmla="*/ 283 h 482"/>
                <a:gd name="T4" fmla="*/ 199 w 652"/>
                <a:gd name="T5" fmla="*/ 170 h 482"/>
                <a:gd name="T6" fmla="*/ 284 w 652"/>
                <a:gd name="T7" fmla="*/ 85 h 482"/>
                <a:gd name="T8" fmla="*/ 426 w 652"/>
                <a:gd name="T9" fmla="*/ 57 h 482"/>
                <a:gd name="T10" fmla="*/ 454 w 652"/>
                <a:gd name="T11" fmla="*/ 0 h 482"/>
                <a:gd name="T12" fmla="*/ 539 w 652"/>
                <a:gd name="T13" fmla="*/ 57 h 482"/>
                <a:gd name="T14" fmla="*/ 511 w 652"/>
                <a:gd name="T15" fmla="*/ 113 h 482"/>
                <a:gd name="T16" fmla="*/ 596 w 652"/>
                <a:gd name="T17" fmla="*/ 85 h 482"/>
                <a:gd name="T18" fmla="*/ 652 w 652"/>
                <a:gd name="T19" fmla="*/ 170 h 482"/>
                <a:gd name="T20" fmla="*/ 624 w 652"/>
                <a:gd name="T21" fmla="*/ 255 h 482"/>
                <a:gd name="T22" fmla="*/ 567 w 652"/>
                <a:gd name="T23" fmla="*/ 312 h 482"/>
                <a:gd name="T24" fmla="*/ 567 w 652"/>
                <a:gd name="T25" fmla="*/ 340 h 482"/>
                <a:gd name="T26" fmla="*/ 539 w 652"/>
                <a:gd name="T27" fmla="*/ 397 h 482"/>
                <a:gd name="T28" fmla="*/ 369 w 652"/>
                <a:gd name="T29" fmla="*/ 425 h 482"/>
                <a:gd name="T30" fmla="*/ 227 w 652"/>
                <a:gd name="T31" fmla="*/ 482 h 482"/>
                <a:gd name="T32" fmla="*/ 170 w 652"/>
                <a:gd name="T33" fmla="*/ 482 h 482"/>
                <a:gd name="T34" fmla="*/ 170 w 652"/>
                <a:gd name="T35" fmla="*/ 397 h 482"/>
                <a:gd name="T36" fmla="*/ 0 w 652"/>
                <a:gd name="T37" fmla="*/ 36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2" h="482">
                  <a:moveTo>
                    <a:pt x="0" y="368"/>
                  </a:moveTo>
                  <a:lnTo>
                    <a:pt x="199" y="283"/>
                  </a:lnTo>
                  <a:lnTo>
                    <a:pt x="199" y="170"/>
                  </a:lnTo>
                  <a:lnTo>
                    <a:pt x="284" y="85"/>
                  </a:lnTo>
                  <a:lnTo>
                    <a:pt x="426" y="57"/>
                  </a:lnTo>
                  <a:lnTo>
                    <a:pt x="454" y="0"/>
                  </a:lnTo>
                  <a:lnTo>
                    <a:pt x="539" y="57"/>
                  </a:lnTo>
                  <a:lnTo>
                    <a:pt x="511" y="113"/>
                  </a:lnTo>
                  <a:lnTo>
                    <a:pt x="596" y="85"/>
                  </a:lnTo>
                  <a:lnTo>
                    <a:pt x="652" y="170"/>
                  </a:lnTo>
                  <a:lnTo>
                    <a:pt x="624" y="255"/>
                  </a:lnTo>
                  <a:lnTo>
                    <a:pt x="567" y="312"/>
                  </a:lnTo>
                  <a:lnTo>
                    <a:pt x="567" y="340"/>
                  </a:lnTo>
                  <a:lnTo>
                    <a:pt x="539" y="397"/>
                  </a:lnTo>
                  <a:lnTo>
                    <a:pt x="369" y="425"/>
                  </a:lnTo>
                  <a:lnTo>
                    <a:pt x="227" y="482"/>
                  </a:lnTo>
                  <a:lnTo>
                    <a:pt x="170" y="482"/>
                  </a:lnTo>
                  <a:lnTo>
                    <a:pt x="170" y="397"/>
                  </a:lnTo>
                  <a:lnTo>
                    <a:pt x="0" y="36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7" name="Freeform 328"/>
            <p:cNvSpPr>
              <a:spLocks/>
            </p:cNvSpPr>
            <p:nvPr/>
          </p:nvSpPr>
          <p:spPr bwMode="auto">
            <a:xfrm>
              <a:off x="1125" y="5818"/>
              <a:ext cx="765" cy="794"/>
            </a:xfrm>
            <a:custGeom>
              <a:avLst/>
              <a:gdLst>
                <a:gd name="T0" fmla="*/ 425 w 765"/>
                <a:gd name="T1" fmla="*/ 794 h 794"/>
                <a:gd name="T2" fmla="*/ 453 w 765"/>
                <a:gd name="T3" fmla="*/ 794 h 794"/>
                <a:gd name="T4" fmla="*/ 482 w 765"/>
                <a:gd name="T5" fmla="*/ 680 h 794"/>
                <a:gd name="T6" fmla="*/ 595 w 765"/>
                <a:gd name="T7" fmla="*/ 680 h 794"/>
                <a:gd name="T8" fmla="*/ 623 w 765"/>
                <a:gd name="T9" fmla="*/ 595 h 794"/>
                <a:gd name="T10" fmla="*/ 623 w 765"/>
                <a:gd name="T11" fmla="*/ 539 h 794"/>
                <a:gd name="T12" fmla="*/ 708 w 765"/>
                <a:gd name="T13" fmla="*/ 482 h 794"/>
                <a:gd name="T14" fmla="*/ 708 w 765"/>
                <a:gd name="T15" fmla="*/ 397 h 794"/>
                <a:gd name="T16" fmla="*/ 765 w 765"/>
                <a:gd name="T17" fmla="*/ 340 h 794"/>
                <a:gd name="T18" fmla="*/ 652 w 765"/>
                <a:gd name="T19" fmla="*/ 255 h 794"/>
                <a:gd name="T20" fmla="*/ 538 w 765"/>
                <a:gd name="T21" fmla="*/ 142 h 794"/>
                <a:gd name="T22" fmla="*/ 482 w 765"/>
                <a:gd name="T23" fmla="*/ 198 h 794"/>
                <a:gd name="T24" fmla="*/ 425 w 765"/>
                <a:gd name="T25" fmla="*/ 227 h 794"/>
                <a:gd name="T26" fmla="*/ 340 w 765"/>
                <a:gd name="T27" fmla="*/ 170 h 794"/>
                <a:gd name="T28" fmla="*/ 311 w 765"/>
                <a:gd name="T29" fmla="*/ 85 h 794"/>
                <a:gd name="T30" fmla="*/ 198 w 765"/>
                <a:gd name="T31" fmla="*/ 85 h 794"/>
                <a:gd name="T32" fmla="*/ 170 w 765"/>
                <a:gd name="T33" fmla="*/ 28 h 794"/>
                <a:gd name="T34" fmla="*/ 56 w 765"/>
                <a:gd name="T35" fmla="*/ 0 h 794"/>
                <a:gd name="T36" fmla="*/ 0 w 765"/>
                <a:gd name="T37" fmla="*/ 57 h 794"/>
                <a:gd name="T38" fmla="*/ 113 w 765"/>
                <a:gd name="T39" fmla="*/ 198 h 794"/>
                <a:gd name="T40" fmla="*/ 85 w 765"/>
                <a:gd name="T41" fmla="*/ 255 h 794"/>
                <a:gd name="T42" fmla="*/ 28 w 765"/>
                <a:gd name="T43" fmla="*/ 284 h 794"/>
                <a:gd name="T44" fmla="*/ 0 w 765"/>
                <a:gd name="T45" fmla="*/ 369 h 794"/>
                <a:gd name="T46" fmla="*/ 113 w 765"/>
                <a:gd name="T47" fmla="*/ 482 h 794"/>
                <a:gd name="T48" fmla="*/ 198 w 765"/>
                <a:gd name="T49" fmla="*/ 482 h 794"/>
                <a:gd name="T50" fmla="*/ 198 w 765"/>
                <a:gd name="T51" fmla="*/ 539 h 794"/>
                <a:gd name="T52" fmla="*/ 255 w 765"/>
                <a:gd name="T53" fmla="*/ 652 h 794"/>
                <a:gd name="T54" fmla="*/ 368 w 765"/>
                <a:gd name="T55" fmla="*/ 709 h 794"/>
                <a:gd name="T56" fmla="*/ 425 w 765"/>
                <a:gd name="T5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794">
                  <a:moveTo>
                    <a:pt x="425" y="794"/>
                  </a:moveTo>
                  <a:lnTo>
                    <a:pt x="453" y="794"/>
                  </a:lnTo>
                  <a:lnTo>
                    <a:pt x="482" y="680"/>
                  </a:lnTo>
                  <a:lnTo>
                    <a:pt x="595" y="680"/>
                  </a:lnTo>
                  <a:lnTo>
                    <a:pt x="623" y="595"/>
                  </a:lnTo>
                  <a:lnTo>
                    <a:pt x="623" y="539"/>
                  </a:lnTo>
                  <a:lnTo>
                    <a:pt x="708" y="482"/>
                  </a:lnTo>
                  <a:lnTo>
                    <a:pt x="708" y="397"/>
                  </a:lnTo>
                  <a:lnTo>
                    <a:pt x="765" y="340"/>
                  </a:lnTo>
                  <a:lnTo>
                    <a:pt x="652" y="255"/>
                  </a:lnTo>
                  <a:lnTo>
                    <a:pt x="538" y="142"/>
                  </a:lnTo>
                  <a:lnTo>
                    <a:pt x="482" y="198"/>
                  </a:lnTo>
                  <a:lnTo>
                    <a:pt x="425" y="227"/>
                  </a:lnTo>
                  <a:lnTo>
                    <a:pt x="340" y="170"/>
                  </a:lnTo>
                  <a:lnTo>
                    <a:pt x="311" y="85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113" y="198"/>
                  </a:lnTo>
                  <a:lnTo>
                    <a:pt x="85" y="255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198" y="539"/>
                  </a:lnTo>
                  <a:lnTo>
                    <a:pt x="255" y="652"/>
                  </a:lnTo>
                  <a:lnTo>
                    <a:pt x="368" y="709"/>
                  </a:lnTo>
                  <a:lnTo>
                    <a:pt x="425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8" name="Freeform 330"/>
            <p:cNvSpPr>
              <a:spLocks/>
            </p:cNvSpPr>
            <p:nvPr/>
          </p:nvSpPr>
          <p:spPr bwMode="auto">
            <a:xfrm>
              <a:off x="2174" y="5988"/>
              <a:ext cx="708" cy="425"/>
            </a:xfrm>
            <a:custGeom>
              <a:avLst/>
              <a:gdLst>
                <a:gd name="T0" fmla="*/ 0 w 708"/>
                <a:gd name="T1" fmla="*/ 28 h 425"/>
                <a:gd name="T2" fmla="*/ 0 w 708"/>
                <a:gd name="T3" fmla="*/ 85 h 425"/>
                <a:gd name="T4" fmla="*/ 56 w 708"/>
                <a:gd name="T5" fmla="*/ 170 h 425"/>
                <a:gd name="T6" fmla="*/ 85 w 708"/>
                <a:gd name="T7" fmla="*/ 227 h 425"/>
                <a:gd name="T8" fmla="*/ 198 w 708"/>
                <a:gd name="T9" fmla="*/ 227 h 425"/>
                <a:gd name="T10" fmla="*/ 198 w 708"/>
                <a:gd name="T11" fmla="*/ 255 h 425"/>
                <a:gd name="T12" fmla="*/ 311 w 708"/>
                <a:gd name="T13" fmla="*/ 284 h 425"/>
                <a:gd name="T14" fmla="*/ 340 w 708"/>
                <a:gd name="T15" fmla="*/ 340 h 425"/>
                <a:gd name="T16" fmla="*/ 453 w 708"/>
                <a:gd name="T17" fmla="*/ 369 h 425"/>
                <a:gd name="T18" fmla="*/ 538 w 708"/>
                <a:gd name="T19" fmla="*/ 312 h 425"/>
                <a:gd name="T20" fmla="*/ 567 w 708"/>
                <a:gd name="T21" fmla="*/ 312 h 425"/>
                <a:gd name="T22" fmla="*/ 623 w 708"/>
                <a:gd name="T23" fmla="*/ 397 h 425"/>
                <a:gd name="T24" fmla="*/ 708 w 708"/>
                <a:gd name="T25" fmla="*/ 425 h 425"/>
                <a:gd name="T26" fmla="*/ 623 w 708"/>
                <a:gd name="T27" fmla="*/ 284 h 425"/>
                <a:gd name="T28" fmla="*/ 652 w 708"/>
                <a:gd name="T29" fmla="*/ 255 h 425"/>
                <a:gd name="T30" fmla="*/ 595 w 708"/>
                <a:gd name="T31" fmla="*/ 199 h 425"/>
                <a:gd name="T32" fmla="*/ 510 w 708"/>
                <a:gd name="T33" fmla="*/ 227 h 425"/>
                <a:gd name="T34" fmla="*/ 453 w 708"/>
                <a:gd name="T35" fmla="*/ 199 h 425"/>
                <a:gd name="T36" fmla="*/ 396 w 708"/>
                <a:gd name="T37" fmla="*/ 227 h 425"/>
                <a:gd name="T38" fmla="*/ 283 w 708"/>
                <a:gd name="T39" fmla="*/ 57 h 425"/>
                <a:gd name="T40" fmla="*/ 198 w 708"/>
                <a:gd name="T41" fmla="*/ 85 h 425"/>
                <a:gd name="T42" fmla="*/ 170 w 708"/>
                <a:gd name="T43" fmla="*/ 28 h 425"/>
                <a:gd name="T44" fmla="*/ 113 w 708"/>
                <a:gd name="T45" fmla="*/ 0 h 425"/>
                <a:gd name="T46" fmla="*/ 85 w 708"/>
                <a:gd name="T47" fmla="*/ 57 h 425"/>
                <a:gd name="T48" fmla="*/ 56 w 708"/>
                <a:gd name="T49" fmla="*/ 57 h 425"/>
                <a:gd name="T50" fmla="*/ 0 w 708"/>
                <a:gd name="T51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8" h="425">
                  <a:moveTo>
                    <a:pt x="0" y="28"/>
                  </a:moveTo>
                  <a:lnTo>
                    <a:pt x="0" y="85"/>
                  </a:lnTo>
                  <a:lnTo>
                    <a:pt x="56" y="170"/>
                  </a:lnTo>
                  <a:lnTo>
                    <a:pt x="85" y="227"/>
                  </a:lnTo>
                  <a:lnTo>
                    <a:pt x="198" y="227"/>
                  </a:lnTo>
                  <a:lnTo>
                    <a:pt x="198" y="255"/>
                  </a:lnTo>
                  <a:lnTo>
                    <a:pt x="311" y="284"/>
                  </a:lnTo>
                  <a:lnTo>
                    <a:pt x="340" y="340"/>
                  </a:lnTo>
                  <a:lnTo>
                    <a:pt x="453" y="369"/>
                  </a:lnTo>
                  <a:lnTo>
                    <a:pt x="538" y="312"/>
                  </a:lnTo>
                  <a:lnTo>
                    <a:pt x="567" y="312"/>
                  </a:lnTo>
                  <a:lnTo>
                    <a:pt x="623" y="397"/>
                  </a:lnTo>
                  <a:lnTo>
                    <a:pt x="708" y="425"/>
                  </a:lnTo>
                  <a:lnTo>
                    <a:pt x="623" y="284"/>
                  </a:lnTo>
                  <a:lnTo>
                    <a:pt x="652" y="255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227"/>
                  </a:lnTo>
                  <a:lnTo>
                    <a:pt x="283" y="57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29" name="Freeform 331"/>
            <p:cNvSpPr>
              <a:spLocks/>
            </p:cNvSpPr>
            <p:nvPr/>
          </p:nvSpPr>
          <p:spPr bwMode="auto">
            <a:xfrm>
              <a:off x="2117" y="5733"/>
              <a:ext cx="624" cy="340"/>
            </a:xfrm>
            <a:custGeom>
              <a:avLst/>
              <a:gdLst>
                <a:gd name="T0" fmla="*/ 85 w 624"/>
                <a:gd name="T1" fmla="*/ 0 h 340"/>
                <a:gd name="T2" fmla="*/ 57 w 624"/>
                <a:gd name="T3" fmla="*/ 113 h 340"/>
                <a:gd name="T4" fmla="*/ 28 w 624"/>
                <a:gd name="T5" fmla="*/ 142 h 340"/>
                <a:gd name="T6" fmla="*/ 0 w 624"/>
                <a:gd name="T7" fmla="*/ 255 h 340"/>
                <a:gd name="T8" fmla="*/ 57 w 624"/>
                <a:gd name="T9" fmla="*/ 283 h 340"/>
                <a:gd name="T10" fmla="*/ 113 w 624"/>
                <a:gd name="T11" fmla="*/ 312 h 340"/>
                <a:gd name="T12" fmla="*/ 142 w 624"/>
                <a:gd name="T13" fmla="*/ 312 h 340"/>
                <a:gd name="T14" fmla="*/ 170 w 624"/>
                <a:gd name="T15" fmla="*/ 255 h 340"/>
                <a:gd name="T16" fmla="*/ 227 w 624"/>
                <a:gd name="T17" fmla="*/ 283 h 340"/>
                <a:gd name="T18" fmla="*/ 255 w 624"/>
                <a:gd name="T19" fmla="*/ 340 h 340"/>
                <a:gd name="T20" fmla="*/ 340 w 624"/>
                <a:gd name="T21" fmla="*/ 312 h 340"/>
                <a:gd name="T22" fmla="*/ 368 w 624"/>
                <a:gd name="T23" fmla="*/ 255 h 340"/>
                <a:gd name="T24" fmla="*/ 397 w 624"/>
                <a:gd name="T25" fmla="*/ 283 h 340"/>
                <a:gd name="T26" fmla="*/ 453 w 624"/>
                <a:gd name="T27" fmla="*/ 227 h 340"/>
                <a:gd name="T28" fmla="*/ 510 w 624"/>
                <a:gd name="T29" fmla="*/ 255 h 340"/>
                <a:gd name="T30" fmla="*/ 538 w 624"/>
                <a:gd name="T31" fmla="*/ 170 h 340"/>
                <a:gd name="T32" fmla="*/ 567 w 624"/>
                <a:gd name="T33" fmla="*/ 198 h 340"/>
                <a:gd name="T34" fmla="*/ 624 w 624"/>
                <a:gd name="T35" fmla="*/ 142 h 340"/>
                <a:gd name="T36" fmla="*/ 624 w 624"/>
                <a:gd name="T37" fmla="*/ 85 h 340"/>
                <a:gd name="T38" fmla="*/ 538 w 624"/>
                <a:gd name="T39" fmla="*/ 113 h 340"/>
                <a:gd name="T40" fmla="*/ 538 w 624"/>
                <a:gd name="T41" fmla="*/ 57 h 340"/>
                <a:gd name="T42" fmla="*/ 340 w 624"/>
                <a:gd name="T43" fmla="*/ 57 h 340"/>
                <a:gd name="T44" fmla="*/ 255 w 624"/>
                <a:gd name="T45" fmla="*/ 85 h 340"/>
                <a:gd name="T46" fmla="*/ 227 w 624"/>
                <a:gd name="T47" fmla="*/ 57 h 340"/>
                <a:gd name="T48" fmla="*/ 85 w 624"/>
                <a:gd name="T4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40">
                  <a:moveTo>
                    <a:pt x="85" y="0"/>
                  </a:moveTo>
                  <a:lnTo>
                    <a:pt x="57" y="113"/>
                  </a:lnTo>
                  <a:lnTo>
                    <a:pt x="28" y="142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113" y="312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227" y="283"/>
                  </a:lnTo>
                  <a:lnTo>
                    <a:pt x="255" y="340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97" y="283"/>
                  </a:lnTo>
                  <a:lnTo>
                    <a:pt x="453" y="227"/>
                  </a:lnTo>
                  <a:lnTo>
                    <a:pt x="510" y="255"/>
                  </a:lnTo>
                  <a:lnTo>
                    <a:pt x="538" y="170"/>
                  </a:lnTo>
                  <a:lnTo>
                    <a:pt x="567" y="198"/>
                  </a:lnTo>
                  <a:lnTo>
                    <a:pt x="624" y="142"/>
                  </a:lnTo>
                  <a:lnTo>
                    <a:pt x="624" y="85"/>
                  </a:lnTo>
                  <a:lnTo>
                    <a:pt x="538" y="113"/>
                  </a:lnTo>
                  <a:lnTo>
                    <a:pt x="538" y="57"/>
                  </a:lnTo>
                  <a:lnTo>
                    <a:pt x="340" y="57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8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0" name="Freeform 333"/>
            <p:cNvSpPr>
              <a:spLocks/>
            </p:cNvSpPr>
            <p:nvPr/>
          </p:nvSpPr>
          <p:spPr bwMode="auto">
            <a:xfrm>
              <a:off x="473" y="4911"/>
              <a:ext cx="1077" cy="850"/>
            </a:xfrm>
            <a:custGeom>
              <a:avLst/>
              <a:gdLst>
                <a:gd name="T0" fmla="*/ 538 w 1077"/>
                <a:gd name="T1" fmla="*/ 85 h 850"/>
                <a:gd name="T2" fmla="*/ 453 w 1077"/>
                <a:gd name="T3" fmla="*/ 85 h 850"/>
                <a:gd name="T4" fmla="*/ 368 w 1077"/>
                <a:gd name="T5" fmla="*/ 0 h 850"/>
                <a:gd name="T6" fmla="*/ 198 w 1077"/>
                <a:gd name="T7" fmla="*/ 57 h 850"/>
                <a:gd name="T8" fmla="*/ 141 w 1077"/>
                <a:gd name="T9" fmla="*/ 113 h 850"/>
                <a:gd name="T10" fmla="*/ 170 w 1077"/>
                <a:gd name="T11" fmla="*/ 170 h 850"/>
                <a:gd name="T12" fmla="*/ 113 w 1077"/>
                <a:gd name="T13" fmla="*/ 283 h 850"/>
                <a:gd name="T14" fmla="*/ 56 w 1077"/>
                <a:gd name="T15" fmla="*/ 283 h 850"/>
                <a:gd name="T16" fmla="*/ 0 w 1077"/>
                <a:gd name="T17" fmla="*/ 397 h 850"/>
                <a:gd name="T18" fmla="*/ 56 w 1077"/>
                <a:gd name="T19" fmla="*/ 453 h 850"/>
                <a:gd name="T20" fmla="*/ 255 w 1077"/>
                <a:gd name="T21" fmla="*/ 453 h 850"/>
                <a:gd name="T22" fmla="*/ 255 w 1077"/>
                <a:gd name="T23" fmla="*/ 510 h 850"/>
                <a:gd name="T24" fmla="*/ 226 w 1077"/>
                <a:gd name="T25" fmla="*/ 538 h 850"/>
                <a:gd name="T26" fmla="*/ 283 w 1077"/>
                <a:gd name="T27" fmla="*/ 567 h 850"/>
                <a:gd name="T28" fmla="*/ 340 w 1077"/>
                <a:gd name="T29" fmla="*/ 567 h 850"/>
                <a:gd name="T30" fmla="*/ 396 w 1077"/>
                <a:gd name="T31" fmla="*/ 624 h 850"/>
                <a:gd name="T32" fmla="*/ 481 w 1077"/>
                <a:gd name="T33" fmla="*/ 624 h 850"/>
                <a:gd name="T34" fmla="*/ 567 w 1077"/>
                <a:gd name="T35" fmla="*/ 822 h 850"/>
                <a:gd name="T36" fmla="*/ 680 w 1077"/>
                <a:gd name="T37" fmla="*/ 850 h 850"/>
                <a:gd name="T38" fmla="*/ 822 w 1077"/>
                <a:gd name="T39" fmla="*/ 794 h 850"/>
                <a:gd name="T40" fmla="*/ 822 w 1077"/>
                <a:gd name="T41" fmla="*/ 765 h 850"/>
                <a:gd name="T42" fmla="*/ 765 w 1077"/>
                <a:gd name="T43" fmla="*/ 737 h 850"/>
                <a:gd name="T44" fmla="*/ 708 w 1077"/>
                <a:gd name="T45" fmla="*/ 652 h 850"/>
                <a:gd name="T46" fmla="*/ 850 w 1077"/>
                <a:gd name="T47" fmla="*/ 680 h 850"/>
                <a:gd name="T48" fmla="*/ 850 w 1077"/>
                <a:gd name="T49" fmla="*/ 624 h 850"/>
                <a:gd name="T50" fmla="*/ 935 w 1077"/>
                <a:gd name="T51" fmla="*/ 595 h 850"/>
                <a:gd name="T52" fmla="*/ 935 w 1077"/>
                <a:gd name="T53" fmla="*/ 538 h 850"/>
                <a:gd name="T54" fmla="*/ 963 w 1077"/>
                <a:gd name="T55" fmla="*/ 510 h 850"/>
                <a:gd name="T56" fmla="*/ 1048 w 1077"/>
                <a:gd name="T57" fmla="*/ 510 h 850"/>
                <a:gd name="T58" fmla="*/ 1077 w 1077"/>
                <a:gd name="T59" fmla="*/ 482 h 850"/>
                <a:gd name="T60" fmla="*/ 992 w 1077"/>
                <a:gd name="T61" fmla="*/ 453 h 850"/>
                <a:gd name="T62" fmla="*/ 992 w 1077"/>
                <a:gd name="T63" fmla="*/ 397 h 850"/>
                <a:gd name="T64" fmla="*/ 1020 w 1077"/>
                <a:gd name="T65" fmla="*/ 340 h 850"/>
                <a:gd name="T66" fmla="*/ 992 w 1077"/>
                <a:gd name="T67" fmla="*/ 283 h 850"/>
                <a:gd name="T68" fmla="*/ 935 w 1077"/>
                <a:gd name="T69" fmla="*/ 397 h 850"/>
                <a:gd name="T70" fmla="*/ 850 w 1077"/>
                <a:gd name="T71" fmla="*/ 227 h 850"/>
                <a:gd name="T72" fmla="*/ 538 w 1077"/>
                <a:gd name="T73" fmla="*/ 8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7" h="850">
                  <a:moveTo>
                    <a:pt x="538" y="85"/>
                  </a:moveTo>
                  <a:lnTo>
                    <a:pt x="453" y="85"/>
                  </a:lnTo>
                  <a:lnTo>
                    <a:pt x="368" y="0"/>
                  </a:lnTo>
                  <a:lnTo>
                    <a:pt x="198" y="57"/>
                  </a:lnTo>
                  <a:lnTo>
                    <a:pt x="141" y="113"/>
                  </a:lnTo>
                  <a:lnTo>
                    <a:pt x="170" y="170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397"/>
                  </a:lnTo>
                  <a:lnTo>
                    <a:pt x="56" y="453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226" y="538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96" y="624"/>
                  </a:lnTo>
                  <a:lnTo>
                    <a:pt x="481" y="624"/>
                  </a:lnTo>
                  <a:lnTo>
                    <a:pt x="567" y="822"/>
                  </a:lnTo>
                  <a:lnTo>
                    <a:pt x="680" y="850"/>
                  </a:lnTo>
                  <a:lnTo>
                    <a:pt x="822" y="794"/>
                  </a:lnTo>
                  <a:lnTo>
                    <a:pt x="822" y="765"/>
                  </a:lnTo>
                  <a:lnTo>
                    <a:pt x="765" y="737"/>
                  </a:lnTo>
                  <a:lnTo>
                    <a:pt x="708" y="652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35" y="595"/>
                  </a:lnTo>
                  <a:lnTo>
                    <a:pt x="935" y="538"/>
                  </a:lnTo>
                  <a:lnTo>
                    <a:pt x="963" y="510"/>
                  </a:lnTo>
                  <a:lnTo>
                    <a:pt x="1048" y="510"/>
                  </a:lnTo>
                  <a:lnTo>
                    <a:pt x="1077" y="482"/>
                  </a:lnTo>
                  <a:lnTo>
                    <a:pt x="992" y="453"/>
                  </a:lnTo>
                  <a:lnTo>
                    <a:pt x="992" y="397"/>
                  </a:lnTo>
                  <a:lnTo>
                    <a:pt x="1020" y="340"/>
                  </a:lnTo>
                  <a:lnTo>
                    <a:pt x="992" y="283"/>
                  </a:lnTo>
                  <a:lnTo>
                    <a:pt x="935" y="397"/>
                  </a:lnTo>
                  <a:lnTo>
                    <a:pt x="850" y="227"/>
                  </a:lnTo>
                  <a:lnTo>
                    <a:pt x="538" y="8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1" name="Freeform 334"/>
            <p:cNvSpPr>
              <a:spLocks/>
            </p:cNvSpPr>
            <p:nvPr/>
          </p:nvSpPr>
          <p:spPr bwMode="auto">
            <a:xfrm>
              <a:off x="1040" y="5421"/>
              <a:ext cx="1162" cy="737"/>
            </a:xfrm>
            <a:custGeom>
              <a:avLst/>
              <a:gdLst>
                <a:gd name="T0" fmla="*/ 0 w 1162"/>
                <a:gd name="T1" fmla="*/ 312 h 737"/>
                <a:gd name="T2" fmla="*/ 28 w 1162"/>
                <a:gd name="T3" fmla="*/ 425 h 737"/>
                <a:gd name="T4" fmla="*/ 85 w 1162"/>
                <a:gd name="T5" fmla="*/ 454 h 737"/>
                <a:gd name="T6" fmla="*/ 141 w 1162"/>
                <a:gd name="T7" fmla="*/ 397 h 737"/>
                <a:gd name="T8" fmla="*/ 255 w 1162"/>
                <a:gd name="T9" fmla="*/ 425 h 737"/>
                <a:gd name="T10" fmla="*/ 283 w 1162"/>
                <a:gd name="T11" fmla="*/ 482 h 737"/>
                <a:gd name="T12" fmla="*/ 396 w 1162"/>
                <a:gd name="T13" fmla="*/ 482 h 737"/>
                <a:gd name="T14" fmla="*/ 425 w 1162"/>
                <a:gd name="T15" fmla="*/ 567 h 737"/>
                <a:gd name="T16" fmla="*/ 510 w 1162"/>
                <a:gd name="T17" fmla="*/ 624 h 737"/>
                <a:gd name="T18" fmla="*/ 567 w 1162"/>
                <a:gd name="T19" fmla="*/ 595 h 737"/>
                <a:gd name="T20" fmla="*/ 623 w 1162"/>
                <a:gd name="T21" fmla="*/ 539 h 737"/>
                <a:gd name="T22" fmla="*/ 737 w 1162"/>
                <a:gd name="T23" fmla="*/ 652 h 737"/>
                <a:gd name="T24" fmla="*/ 850 w 1162"/>
                <a:gd name="T25" fmla="*/ 737 h 737"/>
                <a:gd name="T26" fmla="*/ 907 w 1162"/>
                <a:gd name="T27" fmla="*/ 737 h 737"/>
                <a:gd name="T28" fmla="*/ 1077 w 1162"/>
                <a:gd name="T29" fmla="*/ 567 h 737"/>
                <a:gd name="T30" fmla="*/ 1105 w 1162"/>
                <a:gd name="T31" fmla="*/ 454 h 737"/>
                <a:gd name="T32" fmla="*/ 1134 w 1162"/>
                <a:gd name="T33" fmla="*/ 425 h 737"/>
                <a:gd name="T34" fmla="*/ 1162 w 1162"/>
                <a:gd name="T35" fmla="*/ 312 h 737"/>
                <a:gd name="T36" fmla="*/ 1105 w 1162"/>
                <a:gd name="T37" fmla="*/ 255 h 737"/>
                <a:gd name="T38" fmla="*/ 1105 w 1162"/>
                <a:gd name="T39" fmla="*/ 199 h 737"/>
                <a:gd name="T40" fmla="*/ 1134 w 1162"/>
                <a:gd name="T41" fmla="*/ 170 h 737"/>
                <a:gd name="T42" fmla="*/ 1134 w 1162"/>
                <a:gd name="T43" fmla="*/ 57 h 737"/>
                <a:gd name="T44" fmla="*/ 1105 w 1162"/>
                <a:gd name="T45" fmla="*/ 0 h 737"/>
                <a:gd name="T46" fmla="*/ 1048 w 1162"/>
                <a:gd name="T47" fmla="*/ 114 h 737"/>
                <a:gd name="T48" fmla="*/ 992 w 1162"/>
                <a:gd name="T49" fmla="*/ 142 h 737"/>
                <a:gd name="T50" fmla="*/ 907 w 1162"/>
                <a:gd name="T51" fmla="*/ 227 h 737"/>
                <a:gd name="T52" fmla="*/ 907 w 1162"/>
                <a:gd name="T53" fmla="*/ 284 h 737"/>
                <a:gd name="T54" fmla="*/ 850 w 1162"/>
                <a:gd name="T55" fmla="*/ 312 h 737"/>
                <a:gd name="T56" fmla="*/ 708 w 1162"/>
                <a:gd name="T57" fmla="*/ 255 h 737"/>
                <a:gd name="T58" fmla="*/ 680 w 1162"/>
                <a:gd name="T59" fmla="*/ 199 h 737"/>
                <a:gd name="T60" fmla="*/ 623 w 1162"/>
                <a:gd name="T61" fmla="*/ 142 h 737"/>
                <a:gd name="T62" fmla="*/ 538 w 1162"/>
                <a:gd name="T63" fmla="*/ 170 h 737"/>
                <a:gd name="T64" fmla="*/ 538 w 1162"/>
                <a:gd name="T65" fmla="*/ 227 h 737"/>
                <a:gd name="T66" fmla="*/ 567 w 1162"/>
                <a:gd name="T67" fmla="*/ 255 h 737"/>
                <a:gd name="T68" fmla="*/ 538 w 1162"/>
                <a:gd name="T69" fmla="*/ 312 h 737"/>
                <a:gd name="T70" fmla="*/ 368 w 1162"/>
                <a:gd name="T71" fmla="*/ 369 h 737"/>
                <a:gd name="T72" fmla="*/ 340 w 1162"/>
                <a:gd name="T73" fmla="*/ 312 h 737"/>
                <a:gd name="T74" fmla="*/ 368 w 1162"/>
                <a:gd name="T75" fmla="*/ 255 h 737"/>
                <a:gd name="T76" fmla="*/ 311 w 1162"/>
                <a:gd name="T77" fmla="*/ 227 h 737"/>
                <a:gd name="T78" fmla="*/ 255 w 1162"/>
                <a:gd name="T79" fmla="*/ 255 h 737"/>
                <a:gd name="T80" fmla="*/ 255 w 1162"/>
                <a:gd name="T81" fmla="*/ 284 h 737"/>
                <a:gd name="T82" fmla="*/ 113 w 1162"/>
                <a:gd name="T83" fmla="*/ 340 h 737"/>
                <a:gd name="T84" fmla="*/ 0 w 1162"/>
                <a:gd name="T85" fmla="*/ 31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2" h="737">
                  <a:moveTo>
                    <a:pt x="0" y="312"/>
                  </a:moveTo>
                  <a:lnTo>
                    <a:pt x="28" y="425"/>
                  </a:lnTo>
                  <a:lnTo>
                    <a:pt x="85" y="454"/>
                  </a:lnTo>
                  <a:lnTo>
                    <a:pt x="141" y="397"/>
                  </a:lnTo>
                  <a:lnTo>
                    <a:pt x="255" y="425"/>
                  </a:lnTo>
                  <a:lnTo>
                    <a:pt x="283" y="482"/>
                  </a:lnTo>
                  <a:lnTo>
                    <a:pt x="396" y="482"/>
                  </a:lnTo>
                  <a:lnTo>
                    <a:pt x="425" y="567"/>
                  </a:lnTo>
                  <a:lnTo>
                    <a:pt x="510" y="624"/>
                  </a:lnTo>
                  <a:lnTo>
                    <a:pt x="567" y="595"/>
                  </a:lnTo>
                  <a:lnTo>
                    <a:pt x="623" y="539"/>
                  </a:lnTo>
                  <a:lnTo>
                    <a:pt x="737" y="652"/>
                  </a:lnTo>
                  <a:lnTo>
                    <a:pt x="850" y="737"/>
                  </a:lnTo>
                  <a:lnTo>
                    <a:pt x="907" y="737"/>
                  </a:lnTo>
                  <a:lnTo>
                    <a:pt x="1077" y="567"/>
                  </a:lnTo>
                  <a:lnTo>
                    <a:pt x="1105" y="454"/>
                  </a:lnTo>
                  <a:lnTo>
                    <a:pt x="1134" y="425"/>
                  </a:lnTo>
                  <a:lnTo>
                    <a:pt x="1162" y="312"/>
                  </a:lnTo>
                  <a:lnTo>
                    <a:pt x="1105" y="255"/>
                  </a:lnTo>
                  <a:lnTo>
                    <a:pt x="1105" y="199"/>
                  </a:lnTo>
                  <a:lnTo>
                    <a:pt x="1134" y="170"/>
                  </a:lnTo>
                  <a:lnTo>
                    <a:pt x="1134" y="57"/>
                  </a:lnTo>
                  <a:lnTo>
                    <a:pt x="1105" y="0"/>
                  </a:lnTo>
                  <a:lnTo>
                    <a:pt x="1048" y="114"/>
                  </a:lnTo>
                  <a:lnTo>
                    <a:pt x="992" y="142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08" y="255"/>
                  </a:lnTo>
                  <a:lnTo>
                    <a:pt x="680" y="199"/>
                  </a:lnTo>
                  <a:lnTo>
                    <a:pt x="623" y="142"/>
                  </a:lnTo>
                  <a:lnTo>
                    <a:pt x="538" y="170"/>
                  </a:lnTo>
                  <a:lnTo>
                    <a:pt x="538" y="227"/>
                  </a:lnTo>
                  <a:lnTo>
                    <a:pt x="567" y="255"/>
                  </a:lnTo>
                  <a:lnTo>
                    <a:pt x="538" y="312"/>
                  </a:lnTo>
                  <a:lnTo>
                    <a:pt x="368" y="369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11" y="227"/>
                  </a:lnTo>
                  <a:lnTo>
                    <a:pt x="255" y="255"/>
                  </a:lnTo>
                  <a:lnTo>
                    <a:pt x="255" y="284"/>
                  </a:lnTo>
                  <a:lnTo>
                    <a:pt x="113" y="340"/>
                  </a:lnTo>
                  <a:lnTo>
                    <a:pt x="0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2" name="Freeform 336"/>
            <p:cNvSpPr>
              <a:spLocks/>
            </p:cNvSpPr>
            <p:nvPr/>
          </p:nvSpPr>
          <p:spPr bwMode="auto">
            <a:xfrm>
              <a:off x="1181" y="5279"/>
              <a:ext cx="964" cy="511"/>
            </a:xfrm>
            <a:custGeom>
              <a:avLst/>
              <a:gdLst>
                <a:gd name="T0" fmla="*/ 964 w 964"/>
                <a:gd name="T1" fmla="*/ 142 h 511"/>
                <a:gd name="T2" fmla="*/ 907 w 964"/>
                <a:gd name="T3" fmla="*/ 256 h 511"/>
                <a:gd name="T4" fmla="*/ 851 w 964"/>
                <a:gd name="T5" fmla="*/ 284 h 511"/>
                <a:gd name="T6" fmla="*/ 766 w 964"/>
                <a:gd name="T7" fmla="*/ 369 h 511"/>
                <a:gd name="T8" fmla="*/ 766 w 964"/>
                <a:gd name="T9" fmla="*/ 426 h 511"/>
                <a:gd name="T10" fmla="*/ 709 w 964"/>
                <a:gd name="T11" fmla="*/ 454 h 511"/>
                <a:gd name="T12" fmla="*/ 567 w 964"/>
                <a:gd name="T13" fmla="*/ 397 h 511"/>
                <a:gd name="T14" fmla="*/ 539 w 964"/>
                <a:gd name="T15" fmla="*/ 341 h 511"/>
                <a:gd name="T16" fmla="*/ 482 w 964"/>
                <a:gd name="T17" fmla="*/ 284 h 511"/>
                <a:gd name="T18" fmla="*/ 397 w 964"/>
                <a:gd name="T19" fmla="*/ 312 h 511"/>
                <a:gd name="T20" fmla="*/ 397 w 964"/>
                <a:gd name="T21" fmla="*/ 369 h 511"/>
                <a:gd name="T22" fmla="*/ 426 w 964"/>
                <a:gd name="T23" fmla="*/ 397 h 511"/>
                <a:gd name="T24" fmla="*/ 397 w 964"/>
                <a:gd name="T25" fmla="*/ 454 h 511"/>
                <a:gd name="T26" fmla="*/ 227 w 964"/>
                <a:gd name="T27" fmla="*/ 511 h 511"/>
                <a:gd name="T28" fmla="*/ 199 w 964"/>
                <a:gd name="T29" fmla="*/ 454 h 511"/>
                <a:gd name="T30" fmla="*/ 227 w 964"/>
                <a:gd name="T31" fmla="*/ 397 h 511"/>
                <a:gd name="T32" fmla="*/ 170 w 964"/>
                <a:gd name="T33" fmla="*/ 369 h 511"/>
                <a:gd name="T34" fmla="*/ 114 w 964"/>
                <a:gd name="T35" fmla="*/ 397 h 511"/>
                <a:gd name="T36" fmla="*/ 57 w 964"/>
                <a:gd name="T37" fmla="*/ 369 h 511"/>
                <a:gd name="T38" fmla="*/ 0 w 964"/>
                <a:gd name="T39" fmla="*/ 284 h 511"/>
                <a:gd name="T40" fmla="*/ 142 w 964"/>
                <a:gd name="T41" fmla="*/ 312 h 511"/>
                <a:gd name="T42" fmla="*/ 142 w 964"/>
                <a:gd name="T43" fmla="*/ 256 h 511"/>
                <a:gd name="T44" fmla="*/ 227 w 964"/>
                <a:gd name="T45" fmla="*/ 227 h 511"/>
                <a:gd name="T46" fmla="*/ 227 w 964"/>
                <a:gd name="T47" fmla="*/ 170 h 511"/>
                <a:gd name="T48" fmla="*/ 255 w 964"/>
                <a:gd name="T49" fmla="*/ 142 h 511"/>
                <a:gd name="T50" fmla="*/ 340 w 964"/>
                <a:gd name="T51" fmla="*/ 142 h 511"/>
                <a:gd name="T52" fmla="*/ 369 w 964"/>
                <a:gd name="T53" fmla="*/ 114 h 511"/>
                <a:gd name="T54" fmla="*/ 426 w 964"/>
                <a:gd name="T55" fmla="*/ 114 h 511"/>
                <a:gd name="T56" fmla="*/ 454 w 964"/>
                <a:gd name="T57" fmla="*/ 142 h 511"/>
                <a:gd name="T58" fmla="*/ 511 w 964"/>
                <a:gd name="T59" fmla="*/ 114 h 511"/>
                <a:gd name="T60" fmla="*/ 511 w 964"/>
                <a:gd name="T61" fmla="*/ 57 h 511"/>
                <a:gd name="T62" fmla="*/ 596 w 964"/>
                <a:gd name="T63" fmla="*/ 0 h 511"/>
                <a:gd name="T64" fmla="*/ 737 w 964"/>
                <a:gd name="T65" fmla="*/ 0 h 511"/>
                <a:gd name="T66" fmla="*/ 766 w 964"/>
                <a:gd name="T67" fmla="*/ 29 h 511"/>
                <a:gd name="T68" fmla="*/ 822 w 964"/>
                <a:gd name="T69" fmla="*/ 29 h 511"/>
                <a:gd name="T70" fmla="*/ 907 w 964"/>
                <a:gd name="T71" fmla="*/ 114 h 511"/>
                <a:gd name="T72" fmla="*/ 964 w 964"/>
                <a:gd name="T73" fmla="*/ 142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511">
                  <a:moveTo>
                    <a:pt x="964" y="142"/>
                  </a:moveTo>
                  <a:lnTo>
                    <a:pt x="907" y="256"/>
                  </a:lnTo>
                  <a:lnTo>
                    <a:pt x="851" y="284"/>
                  </a:lnTo>
                  <a:lnTo>
                    <a:pt x="766" y="369"/>
                  </a:lnTo>
                  <a:lnTo>
                    <a:pt x="766" y="426"/>
                  </a:lnTo>
                  <a:lnTo>
                    <a:pt x="709" y="454"/>
                  </a:lnTo>
                  <a:lnTo>
                    <a:pt x="567" y="397"/>
                  </a:lnTo>
                  <a:lnTo>
                    <a:pt x="539" y="341"/>
                  </a:lnTo>
                  <a:lnTo>
                    <a:pt x="482" y="284"/>
                  </a:lnTo>
                  <a:lnTo>
                    <a:pt x="397" y="312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397" y="454"/>
                  </a:lnTo>
                  <a:lnTo>
                    <a:pt x="227" y="511"/>
                  </a:lnTo>
                  <a:lnTo>
                    <a:pt x="199" y="454"/>
                  </a:lnTo>
                  <a:lnTo>
                    <a:pt x="227" y="397"/>
                  </a:lnTo>
                  <a:lnTo>
                    <a:pt x="170" y="369"/>
                  </a:lnTo>
                  <a:lnTo>
                    <a:pt x="114" y="39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142" y="312"/>
                  </a:lnTo>
                  <a:lnTo>
                    <a:pt x="142" y="256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340" y="142"/>
                  </a:lnTo>
                  <a:lnTo>
                    <a:pt x="369" y="114"/>
                  </a:lnTo>
                  <a:lnTo>
                    <a:pt x="426" y="114"/>
                  </a:lnTo>
                  <a:lnTo>
                    <a:pt x="454" y="142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596" y="0"/>
                  </a:lnTo>
                  <a:lnTo>
                    <a:pt x="737" y="0"/>
                  </a:lnTo>
                  <a:lnTo>
                    <a:pt x="766" y="29"/>
                  </a:lnTo>
                  <a:lnTo>
                    <a:pt x="822" y="29"/>
                  </a:lnTo>
                  <a:lnTo>
                    <a:pt x="907" y="114"/>
                  </a:lnTo>
                  <a:lnTo>
                    <a:pt x="964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3" name="Freeform 337"/>
            <p:cNvSpPr>
              <a:spLocks/>
            </p:cNvSpPr>
            <p:nvPr/>
          </p:nvSpPr>
          <p:spPr bwMode="auto">
            <a:xfrm>
              <a:off x="2826" y="2388"/>
              <a:ext cx="283" cy="312"/>
            </a:xfrm>
            <a:custGeom>
              <a:avLst/>
              <a:gdLst>
                <a:gd name="T0" fmla="*/ 170 w 283"/>
                <a:gd name="T1" fmla="*/ 312 h 312"/>
                <a:gd name="T2" fmla="*/ 198 w 283"/>
                <a:gd name="T3" fmla="*/ 283 h 312"/>
                <a:gd name="T4" fmla="*/ 170 w 283"/>
                <a:gd name="T5" fmla="*/ 227 h 312"/>
                <a:gd name="T6" fmla="*/ 198 w 283"/>
                <a:gd name="T7" fmla="*/ 141 h 312"/>
                <a:gd name="T8" fmla="*/ 283 w 283"/>
                <a:gd name="T9" fmla="*/ 85 h 312"/>
                <a:gd name="T10" fmla="*/ 283 w 283"/>
                <a:gd name="T11" fmla="*/ 56 h 312"/>
                <a:gd name="T12" fmla="*/ 170 w 283"/>
                <a:gd name="T13" fmla="*/ 0 h 312"/>
                <a:gd name="T14" fmla="*/ 141 w 283"/>
                <a:gd name="T15" fmla="*/ 28 h 312"/>
                <a:gd name="T16" fmla="*/ 0 w 283"/>
                <a:gd name="T17" fmla="*/ 56 h 312"/>
                <a:gd name="T18" fmla="*/ 28 w 283"/>
                <a:gd name="T19" fmla="*/ 170 h 312"/>
                <a:gd name="T20" fmla="*/ 28 w 283"/>
                <a:gd name="T21" fmla="*/ 255 h 312"/>
                <a:gd name="T22" fmla="*/ 170 w 283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12">
                  <a:moveTo>
                    <a:pt x="170" y="312"/>
                  </a:moveTo>
                  <a:lnTo>
                    <a:pt x="198" y="283"/>
                  </a:lnTo>
                  <a:lnTo>
                    <a:pt x="170" y="227"/>
                  </a:lnTo>
                  <a:lnTo>
                    <a:pt x="198" y="141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170" y="0"/>
                  </a:lnTo>
                  <a:lnTo>
                    <a:pt x="141" y="28"/>
                  </a:lnTo>
                  <a:lnTo>
                    <a:pt x="0" y="56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170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4" name="Freeform 338"/>
            <p:cNvSpPr>
              <a:spLocks/>
            </p:cNvSpPr>
            <p:nvPr/>
          </p:nvSpPr>
          <p:spPr bwMode="auto">
            <a:xfrm>
              <a:off x="2514" y="2501"/>
              <a:ext cx="227" cy="369"/>
            </a:xfrm>
            <a:custGeom>
              <a:avLst/>
              <a:gdLst>
                <a:gd name="T0" fmla="*/ 227 w 227"/>
                <a:gd name="T1" fmla="*/ 28 h 369"/>
                <a:gd name="T2" fmla="*/ 198 w 227"/>
                <a:gd name="T3" fmla="*/ 0 h 369"/>
                <a:gd name="T4" fmla="*/ 113 w 227"/>
                <a:gd name="T5" fmla="*/ 0 h 369"/>
                <a:gd name="T6" fmla="*/ 0 w 227"/>
                <a:gd name="T7" fmla="*/ 114 h 369"/>
                <a:gd name="T8" fmla="*/ 28 w 227"/>
                <a:gd name="T9" fmla="*/ 227 h 369"/>
                <a:gd name="T10" fmla="*/ 56 w 227"/>
                <a:gd name="T11" fmla="*/ 255 h 369"/>
                <a:gd name="T12" fmla="*/ 56 w 227"/>
                <a:gd name="T13" fmla="*/ 369 h 369"/>
                <a:gd name="T14" fmla="*/ 170 w 227"/>
                <a:gd name="T15" fmla="*/ 340 h 369"/>
                <a:gd name="T16" fmla="*/ 170 w 227"/>
                <a:gd name="T17" fmla="*/ 227 h 369"/>
                <a:gd name="T18" fmla="*/ 198 w 227"/>
                <a:gd name="T19" fmla="*/ 57 h 369"/>
                <a:gd name="T20" fmla="*/ 227 w 227"/>
                <a:gd name="T21" fmla="*/ 2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69">
                  <a:moveTo>
                    <a:pt x="227" y="28"/>
                  </a:moveTo>
                  <a:lnTo>
                    <a:pt x="198" y="0"/>
                  </a:lnTo>
                  <a:lnTo>
                    <a:pt x="113" y="0"/>
                  </a:lnTo>
                  <a:lnTo>
                    <a:pt x="0" y="114"/>
                  </a:lnTo>
                  <a:lnTo>
                    <a:pt x="28" y="227"/>
                  </a:lnTo>
                  <a:lnTo>
                    <a:pt x="56" y="255"/>
                  </a:lnTo>
                  <a:lnTo>
                    <a:pt x="56" y="369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98" y="57"/>
                  </a:lnTo>
                  <a:lnTo>
                    <a:pt x="227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5" name="Freeform 339"/>
            <p:cNvSpPr>
              <a:spLocks/>
            </p:cNvSpPr>
            <p:nvPr/>
          </p:nvSpPr>
          <p:spPr bwMode="auto">
            <a:xfrm>
              <a:off x="2372" y="2444"/>
              <a:ext cx="255" cy="482"/>
            </a:xfrm>
            <a:custGeom>
              <a:avLst/>
              <a:gdLst>
                <a:gd name="T0" fmla="*/ 255 w 255"/>
                <a:gd name="T1" fmla="*/ 57 h 482"/>
                <a:gd name="T2" fmla="*/ 198 w 255"/>
                <a:gd name="T3" fmla="*/ 29 h 482"/>
                <a:gd name="T4" fmla="*/ 142 w 255"/>
                <a:gd name="T5" fmla="*/ 0 h 482"/>
                <a:gd name="T6" fmla="*/ 57 w 255"/>
                <a:gd name="T7" fmla="*/ 29 h 482"/>
                <a:gd name="T8" fmla="*/ 85 w 255"/>
                <a:gd name="T9" fmla="*/ 142 h 482"/>
                <a:gd name="T10" fmla="*/ 0 w 255"/>
                <a:gd name="T11" fmla="*/ 171 h 482"/>
                <a:gd name="T12" fmla="*/ 28 w 255"/>
                <a:gd name="T13" fmla="*/ 369 h 482"/>
                <a:gd name="T14" fmla="*/ 0 w 255"/>
                <a:gd name="T15" fmla="*/ 426 h 482"/>
                <a:gd name="T16" fmla="*/ 57 w 255"/>
                <a:gd name="T17" fmla="*/ 482 h 482"/>
                <a:gd name="T18" fmla="*/ 142 w 255"/>
                <a:gd name="T19" fmla="*/ 454 h 482"/>
                <a:gd name="T20" fmla="*/ 113 w 255"/>
                <a:gd name="T21" fmla="*/ 369 h 482"/>
                <a:gd name="T22" fmla="*/ 170 w 255"/>
                <a:gd name="T23" fmla="*/ 284 h 482"/>
                <a:gd name="T24" fmla="*/ 142 w 255"/>
                <a:gd name="T25" fmla="*/ 171 h 482"/>
                <a:gd name="T26" fmla="*/ 255 w 255"/>
                <a:gd name="T27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482">
                  <a:moveTo>
                    <a:pt x="255" y="57"/>
                  </a:moveTo>
                  <a:lnTo>
                    <a:pt x="198" y="29"/>
                  </a:lnTo>
                  <a:lnTo>
                    <a:pt x="142" y="0"/>
                  </a:lnTo>
                  <a:lnTo>
                    <a:pt x="57" y="29"/>
                  </a:lnTo>
                  <a:lnTo>
                    <a:pt x="85" y="142"/>
                  </a:lnTo>
                  <a:lnTo>
                    <a:pt x="0" y="171"/>
                  </a:lnTo>
                  <a:lnTo>
                    <a:pt x="28" y="369"/>
                  </a:lnTo>
                  <a:lnTo>
                    <a:pt x="0" y="426"/>
                  </a:lnTo>
                  <a:lnTo>
                    <a:pt x="57" y="482"/>
                  </a:lnTo>
                  <a:lnTo>
                    <a:pt x="142" y="454"/>
                  </a:lnTo>
                  <a:lnTo>
                    <a:pt x="113" y="369"/>
                  </a:lnTo>
                  <a:lnTo>
                    <a:pt x="170" y="284"/>
                  </a:lnTo>
                  <a:lnTo>
                    <a:pt x="142" y="171"/>
                  </a:lnTo>
                  <a:lnTo>
                    <a:pt x="255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6" name="Freeform 341"/>
            <p:cNvSpPr>
              <a:spLocks/>
            </p:cNvSpPr>
            <p:nvPr/>
          </p:nvSpPr>
          <p:spPr bwMode="auto">
            <a:xfrm>
              <a:off x="1975" y="2558"/>
              <a:ext cx="425" cy="312"/>
            </a:xfrm>
            <a:custGeom>
              <a:avLst/>
              <a:gdLst>
                <a:gd name="T0" fmla="*/ 0 w 425"/>
                <a:gd name="T1" fmla="*/ 198 h 312"/>
                <a:gd name="T2" fmla="*/ 170 w 425"/>
                <a:gd name="T3" fmla="*/ 142 h 312"/>
                <a:gd name="T4" fmla="*/ 199 w 425"/>
                <a:gd name="T5" fmla="*/ 57 h 312"/>
                <a:gd name="T6" fmla="*/ 170 w 425"/>
                <a:gd name="T7" fmla="*/ 28 h 312"/>
                <a:gd name="T8" fmla="*/ 227 w 425"/>
                <a:gd name="T9" fmla="*/ 0 h 312"/>
                <a:gd name="T10" fmla="*/ 340 w 425"/>
                <a:gd name="T11" fmla="*/ 57 h 312"/>
                <a:gd name="T12" fmla="*/ 397 w 425"/>
                <a:gd name="T13" fmla="*/ 57 h 312"/>
                <a:gd name="T14" fmla="*/ 425 w 425"/>
                <a:gd name="T15" fmla="*/ 255 h 312"/>
                <a:gd name="T16" fmla="*/ 397 w 425"/>
                <a:gd name="T17" fmla="*/ 312 h 312"/>
                <a:gd name="T18" fmla="*/ 340 w 425"/>
                <a:gd name="T19" fmla="*/ 255 h 312"/>
                <a:gd name="T20" fmla="*/ 255 w 425"/>
                <a:gd name="T21" fmla="*/ 312 h 312"/>
                <a:gd name="T22" fmla="*/ 227 w 425"/>
                <a:gd name="T23" fmla="*/ 255 h 312"/>
                <a:gd name="T24" fmla="*/ 85 w 425"/>
                <a:gd name="T25" fmla="*/ 255 h 312"/>
                <a:gd name="T26" fmla="*/ 28 w 425"/>
                <a:gd name="T27" fmla="*/ 255 h 312"/>
                <a:gd name="T28" fmla="*/ 0 w 425"/>
                <a:gd name="T29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12">
                  <a:moveTo>
                    <a:pt x="0" y="198"/>
                  </a:moveTo>
                  <a:lnTo>
                    <a:pt x="170" y="142"/>
                  </a:lnTo>
                  <a:lnTo>
                    <a:pt x="199" y="57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425" y="255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85" y="255"/>
                  </a:lnTo>
                  <a:lnTo>
                    <a:pt x="28" y="255"/>
                  </a:lnTo>
                  <a:lnTo>
                    <a:pt x="0" y="19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7" name="Freeform 342"/>
            <p:cNvSpPr>
              <a:spLocks/>
            </p:cNvSpPr>
            <p:nvPr/>
          </p:nvSpPr>
          <p:spPr bwMode="auto">
            <a:xfrm>
              <a:off x="1805" y="2671"/>
              <a:ext cx="964" cy="822"/>
            </a:xfrm>
            <a:custGeom>
              <a:avLst/>
              <a:gdLst>
                <a:gd name="T0" fmla="*/ 879 w 964"/>
                <a:gd name="T1" fmla="*/ 170 h 822"/>
                <a:gd name="T2" fmla="*/ 879 w 964"/>
                <a:gd name="T3" fmla="*/ 85 h 822"/>
                <a:gd name="T4" fmla="*/ 964 w 964"/>
                <a:gd name="T5" fmla="*/ 199 h 822"/>
                <a:gd name="T6" fmla="*/ 936 w 964"/>
                <a:gd name="T7" fmla="*/ 255 h 822"/>
                <a:gd name="T8" fmla="*/ 822 w 964"/>
                <a:gd name="T9" fmla="*/ 312 h 822"/>
                <a:gd name="T10" fmla="*/ 879 w 964"/>
                <a:gd name="T11" fmla="*/ 397 h 822"/>
                <a:gd name="T12" fmla="*/ 822 w 964"/>
                <a:gd name="T13" fmla="*/ 425 h 822"/>
                <a:gd name="T14" fmla="*/ 850 w 964"/>
                <a:gd name="T15" fmla="*/ 482 h 822"/>
                <a:gd name="T16" fmla="*/ 907 w 964"/>
                <a:gd name="T17" fmla="*/ 482 h 822"/>
                <a:gd name="T18" fmla="*/ 936 w 964"/>
                <a:gd name="T19" fmla="*/ 539 h 822"/>
                <a:gd name="T20" fmla="*/ 822 w 964"/>
                <a:gd name="T21" fmla="*/ 567 h 822"/>
                <a:gd name="T22" fmla="*/ 850 w 964"/>
                <a:gd name="T23" fmla="*/ 624 h 822"/>
                <a:gd name="T24" fmla="*/ 709 w 964"/>
                <a:gd name="T25" fmla="*/ 766 h 822"/>
                <a:gd name="T26" fmla="*/ 539 w 964"/>
                <a:gd name="T27" fmla="*/ 822 h 822"/>
                <a:gd name="T28" fmla="*/ 454 w 964"/>
                <a:gd name="T29" fmla="*/ 794 h 822"/>
                <a:gd name="T30" fmla="*/ 255 w 964"/>
                <a:gd name="T31" fmla="*/ 794 h 822"/>
                <a:gd name="T32" fmla="*/ 312 w 964"/>
                <a:gd name="T33" fmla="*/ 709 h 822"/>
                <a:gd name="T34" fmla="*/ 312 w 964"/>
                <a:gd name="T35" fmla="*/ 596 h 822"/>
                <a:gd name="T36" fmla="*/ 283 w 964"/>
                <a:gd name="T37" fmla="*/ 596 h 822"/>
                <a:gd name="T38" fmla="*/ 227 w 964"/>
                <a:gd name="T39" fmla="*/ 652 h 822"/>
                <a:gd name="T40" fmla="*/ 113 w 964"/>
                <a:gd name="T41" fmla="*/ 652 h 822"/>
                <a:gd name="T42" fmla="*/ 28 w 964"/>
                <a:gd name="T43" fmla="*/ 567 h 822"/>
                <a:gd name="T44" fmla="*/ 85 w 964"/>
                <a:gd name="T45" fmla="*/ 454 h 822"/>
                <a:gd name="T46" fmla="*/ 57 w 964"/>
                <a:gd name="T47" fmla="*/ 340 h 822"/>
                <a:gd name="T48" fmla="*/ 0 w 964"/>
                <a:gd name="T49" fmla="*/ 255 h 822"/>
                <a:gd name="T50" fmla="*/ 0 w 964"/>
                <a:gd name="T51" fmla="*/ 170 h 822"/>
                <a:gd name="T52" fmla="*/ 28 w 964"/>
                <a:gd name="T53" fmla="*/ 142 h 822"/>
                <a:gd name="T54" fmla="*/ 28 w 964"/>
                <a:gd name="T55" fmla="*/ 57 h 822"/>
                <a:gd name="T56" fmla="*/ 113 w 964"/>
                <a:gd name="T57" fmla="*/ 0 h 822"/>
                <a:gd name="T58" fmla="*/ 170 w 964"/>
                <a:gd name="T59" fmla="*/ 85 h 822"/>
                <a:gd name="T60" fmla="*/ 198 w 964"/>
                <a:gd name="T61" fmla="*/ 142 h 822"/>
                <a:gd name="T62" fmla="*/ 397 w 964"/>
                <a:gd name="T63" fmla="*/ 142 h 822"/>
                <a:gd name="T64" fmla="*/ 425 w 964"/>
                <a:gd name="T65" fmla="*/ 199 h 822"/>
                <a:gd name="T66" fmla="*/ 510 w 964"/>
                <a:gd name="T67" fmla="*/ 142 h 822"/>
                <a:gd name="T68" fmla="*/ 567 w 964"/>
                <a:gd name="T69" fmla="*/ 199 h 822"/>
                <a:gd name="T70" fmla="*/ 624 w 964"/>
                <a:gd name="T71" fmla="*/ 255 h 822"/>
                <a:gd name="T72" fmla="*/ 709 w 964"/>
                <a:gd name="T73" fmla="*/ 227 h 822"/>
                <a:gd name="T74" fmla="*/ 680 w 964"/>
                <a:gd name="T75" fmla="*/ 142 h 822"/>
                <a:gd name="T76" fmla="*/ 737 w 964"/>
                <a:gd name="T77" fmla="*/ 57 h 822"/>
                <a:gd name="T78" fmla="*/ 765 w 964"/>
                <a:gd name="T79" fmla="*/ 85 h 822"/>
                <a:gd name="T80" fmla="*/ 765 w 964"/>
                <a:gd name="T81" fmla="*/ 199 h 822"/>
                <a:gd name="T82" fmla="*/ 879 w 964"/>
                <a:gd name="T83" fmla="*/ 17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4" h="822">
                  <a:moveTo>
                    <a:pt x="879" y="170"/>
                  </a:moveTo>
                  <a:lnTo>
                    <a:pt x="879" y="85"/>
                  </a:lnTo>
                  <a:lnTo>
                    <a:pt x="964" y="199"/>
                  </a:lnTo>
                  <a:lnTo>
                    <a:pt x="936" y="255"/>
                  </a:lnTo>
                  <a:lnTo>
                    <a:pt x="822" y="312"/>
                  </a:lnTo>
                  <a:lnTo>
                    <a:pt x="879" y="397"/>
                  </a:lnTo>
                  <a:lnTo>
                    <a:pt x="822" y="425"/>
                  </a:lnTo>
                  <a:lnTo>
                    <a:pt x="850" y="482"/>
                  </a:lnTo>
                  <a:lnTo>
                    <a:pt x="907" y="482"/>
                  </a:lnTo>
                  <a:lnTo>
                    <a:pt x="936" y="539"/>
                  </a:lnTo>
                  <a:lnTo>
                    <a:pt x="822" y="567"/>
                  </a:lnTo>
                  <a:lnTo>
                    <a:pt x="850" y="624"/>
                  </a:lnTo>
                  <a:lnTo>
                    <a:pt x="709" y="766"/>
                  </a:lnTo>
                  <a:lnTo>
                    <a:pt x="539" y="822"/>
                  </a:lnTo>
                  <a:lnTo>
                    <a:pt x="454" y="794"/>
                  </a:lnTo>
                  <a:lnTo>
                    <a:pt x="255" y="794"/>
                  </a:lnTo>
                  <a:lnTo>
                    <a:pt x="312" y="709"/>
                  </a:lnTo>
                  <a:lnTo>
                    <a:pt x="312" y="596"/>
                  </a:lnTo>
                  <a:lnTo>
                    <a:pt x="283" y="596"/>
                  </a:lnTo>
                  <a:lnTo>
                    <a:pt x="227" y="652"/>
                  </a:lnTo>
                  <a:lnTo>
                    <a:pt x="113" y="652"/>
                  </a:lnTo>
                  <a:lnTo>
                    <a:pt x="28" y="567"/>
                  </a:lnTo>
                  <a:lnTo>
                    <a:pt x="85" y="454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28" y="57"/>
                  </a:lnTo>
                  <a:lnTo>
                    <a:pt x="113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397" y="142"/>
                  </a:lnTo>
                  <a:lnTo>
                    <a:pt x="425" y="199"/>
                  </a:lnTo>
                  <a:lnTo>
                    <a:pt x="510" y="142"/>
                  </a:lnTo>
                  <a:lnTo>
                    <a:pt x="567" y="199"/>
                  </a:lnTo>
                  <a:lnTo>
                    <a:pt x="624" y="255"/>
                  </a:lnTo>
                  <a:lnTo>
                    <a:pt x="709" y="227"/>
                  </a:lnTo>
                  <a:lnTo>
                    <a:pt x="680" y="142"/>
                  </a:lnTo>
                  <a:lnTo>
                    <a:pt x="737" y="57"/>
                  </a:lnTo>
                  <a:lnTo>
                    <a:pt x="765" y="85"/>
                  </a:lnTo>
                  <a:lnTo>
                    <a:pt x="765" y="199"/>
                  </a:lnTo>
                  <a:lnTo>
                    <a:pt x="879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8" name="Freeform 343"/>
            <p:cNvSpPr>
              <a:spLocks/>
            </p:cNvSpPr>
            <p:nvPr/>
          </p:nvSpPr>
          <p:spPr bwMode="auto">
            <a:xfrm>
              <a:off x="3052" y="2756"/>
              <a:ext cx="284" cy="426"/>
            </a:xfrm>
            <a:custGeom>
              <a:avLst/>
              <a:gdLst>
                <a:gd name="T0" fmla="*/ 170 w 284"/>
                <a:gd name="T1" fmla="*/ 0 h 426"/>
                <a:gd name="T2" fmla="*/ 29 w 284"/>
                <a:gd name="T3" fmla="*/ 29 h 426"/>
                <a:gd name="T4" fmla="*/ 0 w 284"/>
                <a:gd name="T5" fmla="*/ 57 h 426"/>
                <a:gd name="T6" fmla="*/ 29 w 284"/>
                <a:gd name="T7" fmla="*/ 170 h 426"/>
                <a:gd name="T8" fmla="*/ 0 w 284"/>
                <a:gd name="T9" fmla="*/ 284 h 426"/>
                <a:gd name="T10" fmla="*/ 0 w 284"/>
                <a:gd name="T11" fmla="*/ 397 h 426"/>
                <a:gd name="T12" fmla="*/ 29 w 284"/>
                <a:gd name="T13" fmla="*/ 426 h 426"/>
                <a:gd name="T14" fmla="*/ 142 w 284"/>
                <a:gd name="T15" fmla="*/ 340 h 426"/>
                <a:gd name="T16" fmla="*/ 199 w 284"/>
                <a:gd name="T17" fmla="*/ 340 h 426"/>
                <a:gd name="T18" fmla="*/ 227 w 284"/>
                <a:gd name="T19" fmla="*/ 312 h 426"/>
                <a:gd name="T20" fmla="*/ 199 w 284"/>
                <a:gd name="T21" fmla="*/ 284 h 426"/>
                <a:gd name="T22" fmla="*/ 284 w 284"/>
                <a:gd name="T23" fmla="*/ 199 h 426"/>
                <a:gd name="T24" fmla="*/ 284 w 284"/>
                <a:gd name="T25" fmla="*/ 57 h 426"/>
                <a:gd name="T26" fmla="*/ 227 w 284"/>
                <a:gd name="T27" fmla="*/ 57 h 426"/>
                <a:gd name="T28" fmla="*/ 170 w 284"/>
                <a:gd name="T2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426">
                  <a:moveTo>
                    <a:pt x="170" y="0"/>
                  </a:moveTo>
                  <a:lnTo>
                    <a:pt x="29" y="29"/>
                  </a:lnTo>
                  <a:lnTo>
                    <a:pt x="0" y="57"/>
                  </a:lnTo>
                  <a:lnTo>
                    <a:pt x="29" y="170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29" y="426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284" y="199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39" name="Freeform 345"/>
            <p:cNvSpPr>
              <a:spLocks/>
            </p:cNvSpPr>
            <p:nvPr/>
          </p:nvSpPr>
          <p:spPr bwMode="auto">
            <a:xfrm>
              <a:off x="3648" y="3096"/>
              <a:ext cx="368" cy="1049"/>
            </a:xfrm>
            <a:custGeom>
              <a:avLst/>
              <a:gdLst>
                <a:gd name="T0" fmla="*/ 255 w 368"/>
                <a:gd name="T1" fmla="*/ 0 h 1049"/>
                <a:gd name="T2" fmla="*/ 198 w 368"/>
                <a:gd name="T3" fmla="*/ 29 h 1049"/>
                <a:gd name="T4" fmla="*/ 170 w 368"/>
                <a:gd name="T5" fmla="*/ 86 h 1049"/>
                <a:gd name="T6" fmla="*/ 170 w 368"/>
                <a:gd name="T7" fmla="*/ 171 h 1049"/>
                <a:gd name="T8" fmla="*/ 141 w 368"/>
                <a:gd name="T9" fmla="*/ 199 h 1049"/>
                <a:gd name="T10" fmla="*/ 170 w 368"/>
                <a:gd name="T11" fmla="*/ 341 h 1049"/>
                <a:gd name="T12" fmla="*/ 198 w 368"/>
                <a:gd name="T13" fmla="*/ 369 h 1049"/>
                <a:gd name="T14" fmla="*/ 170 w 368"/>
                <a:gd name="T15" fmla="*/ 397 h 1049"/>
                <a:gd name="T16" fmla="*/ 85 w 368"/>
                <a:gd name="T17" fmla="*/ 823 h 1049"/>
                <a:gd name="T18" fmla="*/ 0 w 368"/>
                <a:gd name="T19" fmla="*/ 936 h 1049"/>
                <a:gd name="T20" fmla="*/ 28 w 368"/>
                <a:gd name="T21" fmla="*/ 993 h 1049"/>
                <a:gd name="T22" fmla="*/ 113 w 368"/>
                <a:gd name="T23" fmla="*/ 1049 h 1049"/>
                <a:gd name="T24" fmla="*/ 170 w 368"/>
                <a:gd name="T25" fmla="*/ 1021 h 1049"/>
                <a:gd name="T26" fmla="*/ 226 w 368"/>
                <a:gd name="T27" fmla="*/ 936 h 1049"/>
                <a:gd name="T28" fmla="*/ 226 w 368"/>
                <a:gd name="T29" fmla="*/ 823 h 1049"/>
                <a:gd name="T30" fmla="*/ 170 w 368"/>
                <a:gd name="T31" fmla="*/ 738 h 1049"/>
                <a:gd name="T32" fmla="*/ 198 w 368"/>
                <a:gd name="T33" fmla="*/ 511 h 1049"/>
                <a:gd name="T34" fmla="*/ 368 w 368"/>
                <a:gd name="T35" fmla="*/ 256 h 1049"/>
                <a:gd name="T36" fmla="*/ 340 w 368"/>
                <a:gd name="T37" fmla="*/ 227 h 1049"/>
                <a:gd name="T38" fmla="*/ 368 w 368"/>
                <a:gd name="T39" fmla="*/ 171 h 1049"/>
                <a:gd name="T40" fmla="*/ 368 w 368"/>
                <a:gd name="T41" fmla="*/ 142 h 1049"/>
                <a:gd name="T42" fmla="*/ 340 w 368"/>
                <a:gd name="T43" fmla="*/ 29 h 1049"/>
                <a:gd name="T44" fmla="*/ 283 w 368"/>
                <a:gd name="T45" fmla="*/ 114 h 1049"/>
                <a:gd name="T46" fmla="*/ 226 w 368"/>
                <a:gd name="T47" fmla="*/ 86 h 1049"/>
                <a:gd name="T48" fmla="*/ 255 w 368"/>
                <a:gd name="T4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1049">
                  <a:moveTo>
                    <a:pt x="255" y="0"/>
                  </a:moveTo>
                  <a:lnTo>
                    <a:pt x="198" y="29"/>
                  </a:lnTo>
                  <a:lnTo>
                    <a:pt x="170" y="86"/>
                  </a:lnTo>
                  <a:lnTo>
                    <a:pt x="170" y="171"/>
                  </a:lnTo>
                  <a:lnTo>
                    <a:pt x="141" y="199"/>
                  </a:lnTo>
                  <a:lnTo>
                    <a:pt x="170" y="341"/>
                  </a:lnTo>
                  <a:lnTo>
                    <a:pt x="198" y="369"/>
                  </a:lnTo>
                  <a:lnTo>
                    <a:pt x="170" y="397"/>
                  </a:lnTo>
                  <a:lnTo>
                    <a:pt x="85" y="823"/>
                  </a:lnTo>
                  <a:lnTo>
                    <a:pt x="0" y="936"/>
                  </a:lnTo>
                  <a:lnTo>
                    <a:pt x="28" y="993"/>
                  </a:lnTo>
                  <a:lnTo>
                    <a:pt x="113" y="1049"/>
                  </a:lnTo>
                  <a:lnTo>
                    <a:pt x="170" y="1021"/>
                  </a:lnTo>
                  <a:lnTo>
                    <a:pt x="226" y="936"/>
                  </a:lnTo>
                  <a:lnTo>
                    <a:pt x="226" y="823"/>
                  </a:lnTo>
                  <a:lnTo>
                    <a:pt x="170" y="738"/>
                  </a:lnTo>
                  <a:lnTo>
                    <a:pt x="198" y="511"/>
                  </a:lnTo>
                  <a:lnTo>
                    <a:pt x="368" y="256"/>
                  </a:lnTo>
                  <a:lnTo>
                    <a:pt x="340" y="227"/>
                  </a:lnTo>
                  <a:lnTo>
                    <a:pt x="368" y="171"/>
                  </a:lnTo>
                  <a:lnTo>
                    <a:pt x="368" y="142"/>
                  </a:lnTo>
                  <a:lnTo>
                    <a:pt x="340" y="29"/>
                  </a:lnTo>
                  <a:lnTo>
                    <a:pt x="283" y="114"/>
                  </a:lnTo>
                  <a:lnTo>
                    <a:pt x="226" y="86"/>
                  </a:lnTo>
                  <a:lnTo>
                    <a:pt x="255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0" name="Freeform 347"/>
            <p:cNvSpPr>
              <a:spLocks/>
            </p:cNvSpPr>
            <p:nvPr/>
          </p:nvSpPr>
          <p:spPr bwMode="auto">
            <a:xfrm>
              <a:off x="3818" y="2643"/>
              <a:ext cx="595" cy="652"/>
            </a:xfrm>
            <a:custGeom>
              <a:avLst/>
              <a:gdLst>
                <a:gd name="T0" fmla="*/ 312 w 595"/>
                <a:gd name="T1" fmla="*/ 652 h 652"/>
                <a:gd name="T2" fmla="*/ 340 w 595"/>
                <a:gd name="T3" fmla="*/ 595 h 652"/>
                <a:gd name="T4" fmla="*/ 312 w 595"/>
                <a:gd name="T5" fmla="*/ 539 h 652"/>
                <a:gd name="T6" fmla="*/ 283 w 595"/>
                <a:gd name="T7" fmla="*/ 425 h 652"/>
                <a:gd name="T8" fmla="*/ 340 w 595"/>
                <a:gd name="T9" fmla="*/ 425 h 652"/>
                <a:gd name="T10" fmla="*/ 312 w 595"/>
                <a:gd name="T11" fmla="*/ 368 h 652"/>
                <a:gd name="T12" fmla="*/ 368 w 595"/>
                <a:gd name="T13" fmla="*/ 283 h 652"/>
                <a:gd name="T14" fmla="*/ 510 w 595"/>
                <a:gd name="T15" fmla="*/ 227 h 652"/>
                <a:gd name="T16" fmla="*/ 595 w 595"/>
                <a:gd name="T17" fmla="*/ 113 h 652"/>
                <a:gd name="T18" fmla="*/ 567 w 595"/>
                <a:gd name="T19" fmla="*/ 57 h 652"/>
                <a:gd name="T20" fmla="*/ 482 w 595"/>
                <a:gd name="T21" fmla="*/ 57 h 652"/>
                <a:gd name="T22" fmla="*/ 397 w 595"/>
                <a:gd name="T23" fmla="*/ 0 h 652"/>
                <a:gd name="T24" fmla="*/ 227 w 595"/>
                <a:gd name="T25" fmla="*/ 0 h 652"/>
                <a:gd name="T26" fmla="*/ 170 w 595"/>
                <a:gd name="T27" fmla="*/ 142 h 652"/>
                <a:gd name="T28" fmla="*/ 0 w 595"/>
                <a:gd name="T29" fmla="*/ 255 h 652"/>
                <a:gd name="T30" fmla="*/ 113 w 595"/>
                <a:gd name="T31" fmla="*/ 397 h 652"/>
                <a:gd name="T32" fmla="*/ 85 w 595"/>
                <a:gd name="T33" fmla="*/ 453 h 652"/>
                <a:gd name="T34" fmla="*/ 56 w 595"/>
                <a:gd name="T35" fmla="*/ 539 h 652"/>
                <a:gd name="T36" fmla="*/ 113 w 595"/>
                <a:gd name="T37" fmla="*/ 567 h 652"/>
                <a:gd name="T38" fmla="*/ 170 w 595"/>
                <a:gd name="T39" fmla="*/ 482 h 652"/>
                <a:gd name="T40" fmla="*/ 198 w 595"/>
                <a:gd name="T41" fmla="*/ 595 h 652"/>
                <a:gd name="T42" fmla="*/ 283 w 595"/>
                <a:gd name="T43" fmla="*/ 595 h 652"/>
                <a:gd name="T44" fmla="*/ 312 w 595"/>
                <a:gd name="T4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652">
                  <a:moveTo>
                    <a:pt x="312" y="652"/>
                  </a:moveTo>
                  <a:lnTo>
                    <a:pt x="340" y="595"/>
                  </a:lnTo>
                  <a:lnTo>
                    <a:pt x="312" y="539"/>
                  </a:lnTo>
                  <a:lnTo>
                    <a:pt x="283" y="425"/>
                  </a:lnTo>
                  <a:lnTo>
                    <a:pt x="340" y="425"/>
                  </a:lnTo>
                  <a:lnTo>
                    <a:pt x="312" y="368"/>
                  </a:lnTo>
                  <a:lnTo>
                    <a:pt x="368" y="283"/>
                  </a:lnTo>
                  <a:lnTo>
                    <a:pt x="510" y="227"/>
                  </a:lnTo>
                  <a:lnTo>
                    <a:pt x="595" y="113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170" y="142"/>
                  </a:lnTo>
                  <a:lnTo>
                    <a:pt x="0" y="255"/>
                  </a:lnTo>
                  <a:lnTo>
                    <a:pt x="113" y="397"/>
                  </a:lnTo>
                  <a:lnTo>
                    <a:pt x="85" y="453"/>
                  </a:lnTo>
                  <a:lnTo>
                    <a:pt x="56" y="539"/>
                  </a:lnTo>
                  <a:lnTo>
                    <a:pt x="113" y="567"/>
                  </a:lnTo>
                  <a:lnTo>
                    <a:pt x="170" y="482"/>
                  </a:lnTo>
                  <a:lnTo>
                    <a:pt x="198" y="595"/>
                  </a:lnTo>
                  <a:lnTo>
                    <a:pt x="283" y="595"/>
                  </a:lnTo>
                  <a:lnTo>
                    <a:pt x="312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1" name="Freeform 348"/>
            <p:cNvSpPr>
              <a:spLocks/>
            </p:cNvSpPr>
            <p:nvPr/>
          </p:nvSpPr>
          <p:spPr bwMode="auto">
            <a:xfrm>
              <a:off x="4101" y="2728"/>
              <a:ext cx="426" cy="595"/>
            </a:xfrm>
            <a:custGeom>
              <a:avLst/>
              <a:gdLst>
                <a:gd name="T0" fmla="*/ 397 w 426"/>
                <a:gd name="T1" fmla="*/ 510 h 595"/>
                <a:gd name="T2" fmla="*/ 397 w 426"/>
                <a:gd name="T3" fmla="*/ 425 h 595"/>
                <a:gd name="T4" fmla="*/ 397 w 426"/>
                <a:gd name="T5" fmla="*/ 255 h 595"/>
                <a:gd name="T6" fmla="*/ 312 w 426"/>
                <a:gd name="T7" fmla="*/ 255 h 595"/>
                <a:gd name="T8" fmla="*/ 426 w 426"/>
                <a:gd name="T9" fmla="*/ 113 h 595"/>
                <a:gd name="T10" fmla="*/ 426 w 426"/>
                <a:gd name="T11" fmla="*/ 0 h 595"/>
                <a:gd name="T12" fmla="*/ 397 w 426"/>
                <a:gd name="T13" fmla="*/ 57 h 595"/>
                <a:gd name="T14" fmla="*/ 312 w 426"/>
                <a:gd name="T15" fmla="*/ 28 h 595"/>
                <a:gd name="T16" fmla="*/ 227 w 426"/>
                <a:gd name="T17" fmla="*/ 142 h 595"/>
                <a:gd name="T18" fmla="*/ 85 w 426"/>
                <a:gd name="T19" fmla="*/ 198 h 595"/>
                <a:gd name="T20" fmla="*/ 29 w 426"/>
                <a:gd name="T21" fmla="*/ 283 h 595"/>
                <a:gd name="T22" fmla="*/ 57 w 426"/>
                <a:gd name="T23" fmla="*/ 340 h 595"/>
                <a:gd name="T24" fmla="*/ 0 w 426"/>
                <a:gd name="T25" fmla="*/ 340 h 595"/>
                <a:gd name="T26" fmla="*/ 29 w 426"/>
                <a:gd name="T27" fmla="*/ 454 h 595"/>
                <a:gd name="T28" fmla="*/ 57 w 426"/>
                <a:gd name="T29" fmla="*/ 510 h 595"/>
                <a:gd name="T30" fmla="*/ 142 w 426"/>
                <a:gd name="T31" fmla="*/ 510 h 595"/>
                <a:gd name="T32" fmla="*/ 142 w 426"/>
                <a:gd name="T33" fmla="*/ 567 h 595"/>
                <a:gd name="T34" fmla="*/ 199 w 426"/>
                <a:gd name="T35" fmla="*/ 595 h 595"/>
                <a:gd name="T36" fmla="*/ 199 w 426"/>
                <a:gd name="T37" fmla="*/ 567 h 595"/>
                <a:gd name="T38" fmla="*/ 255 w 426"/>
                <a:gd name="T39" fmla="*/ 567 h 595"/>
                <a:gd name="T40" fmla="*/ 397 w 426"/>
                <a:gd name="T41" fmla="*/ 51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595">
                  <a:moveTo>
                    <a:pt x="397" y="510"/>
                  </a:moveTo>
                  <a:lnTo>
                    <a:pt x="397" y="425"/>
                  </a:lnTo>
                  <a:lnTo>
                    <a:pt x="397" y="255"/>
                  </a:lnTo>
                  <a:lnTo>
                    <a:pt x="312" y="255"/>
                  </a:lnTo>
                  <a:lnTo>
                    <a:pt x="426" y="113"/>
                  </a:lnTo>
                  <a:lnTo>
                    <a:pt x="426" y="0"/>
                  </a:lnTo>
                  <a:lnTo>
                    <a:pt x="397" y="57"/>
                  </a:lnTo>
                  <a:lnTo>
                    <a:pt x="312" y="28"/>
                  </a:lnTo>
                  <a:lnTo>
                    <a:pt x="227" y="142"/>
                  </a:lnTo>
                  <a:lnTo>
                    <a:pt x="85" y="198"/>
                  </a:lnTo>
                  <a:lnTo>
                    <a:pt x="29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29" y="454"/>
                  </a:lnTo>
                  <a:lnTo>
                    <a:pt x="57" y="510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199" y="595"/>
                  </a:lnTo>
                  <a:lnTo>
                    <a:pt x="199" y="567"/>
                  </a:lnTo>
                  <a:lnTo>
                    <a:pt x="255" y="567"/>
                  </a:lnTo>
                  <a:lnTo>
                    <a:pt x="397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2" name="Freeform 349"/>
            <p:cNvSpPr>
              <a:spLocks/>
            </p:cNvSpPr>
            <p:nvPr/>
          </p:nvSpPr>
          <p:spPr bwMode="auto">
            <a:xfrm>
              <a:off x="4073" y="4287"/>
              <a:ext cx="680" cy="681"/>
            </a:xfrm>
            <a:custGeom>
              <a:avLst/>
              <a:gdLst>
                <a:gd name="T0" fmla="*/ 28 w 680"/>
                <a:gd name="T1" fmla="*/ 340 h 681"/>
                <a:gd name="T2" fmla="*/ 57 w 680"/>
                <a:gd name="T3" fmla="*/ 284 h 681"/>
                <a:gd name="T4" fmla="*/ 28 w 680"/>
                <a:gd name="T5" fmla="*/ 255 h 681"/>
                <a:gd name="T6" fmla="*/ 0 w 680"/>
                <a:gd name="T7" fmla="*/ 142 h 681"/>
                <a:gd name="T8" fmla="*/ 113 w 680"/>
                <a:gd name="T9" fmla="*/ 142 h 681"/>
                <a:gd name="T10" fmla="*/ 142 w 680"/>
                <a:gd name="T11" fmla="*/ 114 h 681"/>
                <a:gd name="T12" fmla="*/ 283 w 680"/>
                <a:gd name="T13" fmla="*/ 114 h 681"/>
                <a:gd name="T14" fmla="*/ 397 w 680"/>
                <a:gd name="T15" fmla="*/ 0 h 681"/>
                <a:gd name="T16" fmla="*/ 454 w 680"/>
                <a:gd name="T17" fmla="*/ 57 h 681"/>
                <a:gd name="T18" fmla="*/ 482 w 680"/>
                <a:gd name="T19" fmla="*/ 57 h 681"/>
                <a:gd name="T20" fmla="*/ 482 w 680"/>
                <a:gd name="T21" fmla="*/ 114 h 681"/>
                <a:gd name="T22" fmla="*/ 595 w 680"/>
                <a:gd name="T23" fmla="*/ 142 h 681"/>
                <a:gd name="T24" fmla="*/ 680 w 680"/>
                <a:gd name="T25" fmla="*/ 199 h 681"/>
                <a:gd name="T26" fmla="*/ 680 w 680"/>
                <a:gd name="T27" fmla="*/ 255 h 681"/>
                <a:gd name="T28" fmla="*/ 567 w 680"/>
                <a:gd name="T29" fmla="*/ 284 h 681"/>
                <a:gd name="T30" fmla="*/ 510 w 680"/>
                <a:gd name="T31" fmla="*/ 369 h 681"/>
                <a:gd name="T32" fmla="*/ 425 w 680"/>
                <a:gd name="T33" fmla="*/ 425 h 681"/>
                <a:gd name="T34" fmla="*/ 454 w 680"/>
                <a:gd name="T35" fmla="*/ 510 h 681"/>
                <a:gd name="T36" fmla="*/ 454 w 680"/>
                <a:gd name="T37" fmla="*/ 539 h 681"/>
                <a:gd name="T38" fmla="*/ 482 w 680"/>
                <a:gd name="T39" fmla="*/ 595 h 681"/>
                <a:gd name="T40" fmla="*/ 454 w 680"/>
                <a:gd name="T41" fmla="*/ 681 h 681"/>
                <a:gd name="T42" fmla="*/ 312 w 680"/>
                <a:gd name="T43" fmla="*/ 652 h 681"/>
                <a:gd name="T44" fmla="*/ 283 w 680"/>
                <a:gd name="T45" fmla="*/ 567 h 681"/>
                <a:gd name="T46" fmla="*/ 312 w 680"/>
                <a:gd name="T47" fmla="*/ 482 h 681"/>
                <a:gd name="T48" fmla="*/ 227 w 680"/>
                <a:gd name="T49" fmla="*/ 397 h 681"/>
                <a:gd name="T50" fmla="*/ 28 w 680"/>
                <a:gd name="T51" fmla="*/ 34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681">
                  <a:moveTo>
                    <a:pt x="28" y="340"/>
                  </a:moveTo>
                  <a:lnTo>
                    <a:pt x="57" y="284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113" y="142"/>
                  </a:lnTo>
                  <a:lnTo>
                    <a:pt x="142" y="114"/>
                  </a:lnTo>
                  <a:lnTo>
                    <a:pt x="283" y="114"/>
                  </a:lnTo>
                  <a:lnTo>
                    <a:pt x="397" y="0"/>
                  </a:lnTo>
                  <a:lnTo>
                    <a:pt x="454" y="57"/>
                  </a:lnTo>
                  <a:lnTo>
                    <a:pt x="482" y="57"/>
                  </a:lnTo>
                  <a:lnTo>
                    <a:pt x="482" y="114"/>
                  </a:lnTo>
                  <a:lnTo>
                    <a:pt x="595" y="142"/>
                  </a:lnTo>
                  <a:lnTo>
                    <a:pt x="680" y="199"/>
                  </a:lnTo>
                  <a:lnTo>
                    <a:pt x="680" y="255"/>
                  </a:lnTo>
                  <a:lnTo>
                    <a:pt x="567" y="284"/>
                  </a:lnTo>
                  <a:lnTo>
                    <a:pt x="510" y="369"/>
                  </a:lnTo>
                  <a:lnTo>
                    <a:pt x="425" y="425"/>
                  </a:lnTo>
                  <a:lnTo>
                    <a:pt x="454" y="510"/>
                  </a:lnTo>
                  <a:lnTo>
                    <a:pt x="454" y="539"/>
                  </a:lnTo>
                  <a:lnTo>
                    <a:pt x="482" y="595"/>
                  </a:lnTo>
                  <a:lnTo>
                    <a:pt x="454" y="681"/>
                  </a:lnTo>
                  <a:lnTo>
                    <a:pt x="312" y="652"/>
                  </a:lnTo>
                  <a:lnTo>
                    <a:pt x="283" y="567"/>
                  </a:lnTo>
                  <a:lnTo>
                    <a:pt x="312" y="482"/>
                  </a:lnTo>
                  <a:lnTo>
                    <a:pt x="227" y="397"/>
                  </a:lnTo>
                  <a:lnTo>
                    <a:pt x="28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3" name="Freeform 350"/>
            <p:cNvSpPr>
              <a:spLocks/>
            </p:cNvSpPr>
            <p:nvPr/>
          </p:nvSpPr>
          <p:spPr bwMode="auto">
            <a:xfrm>
              <a:off x="4498" y="4542"/>
              <a:ext cx="907" cy="539"/>
            </a:xfrm>
            <a:custGeom>
              <a:avLst/>
              <a:gdLst>
                <a:gd name="T0" fmla="*/ 57 w 907"/>
                <a:gd name="T1" fmla="*/ 340 h 539"/>
                <a:gd name="T2" fmla="*/ 29 w 907"/>
                <a:gd name="T3" fmla="*/ 284 h 539"/>
                <a:gd name="T4" fmla="*/ 29 w 907"/>
                <a:gd name="T5" fmla="*/ 255 h 539"/>
                <a:gd name="T6" fmla="*/ 0 w 907"/>
                <a:gd name="T7" fmla="*/ 170 h 539"/>
                <a:gd name="T8" fmla="*/ 85 w 907"/>
                <a:gd name="T9" fmla="*/ 114 h 539"/>
                <a:gd name="T10" fmla="*/ 142 w 907"/>
                <a:gd name="T11" fmla="*/ 29 h 539"/>
                <a:gd name="T12" fmla="*/ 255 w 907"/>
                <a:gd name="T13" fmla="*/ 0 h 539"/>
                <a:gd name="T14" fmla="*/ 482 w 907"/>
                <a:gd name="T15" fmla="*/ 0 h 539"/>
                <a:gd name="T16" fmla="*/ 539 w 907"/>
                <a:gd name="T17" fmla="*/ 29 h 539"/>
                <a:gd name="T18" fmla="*/ 709 w 907"/>
                <a:gd name="T19" fmla="*/ 0 h 539"/>
                <a:gd name="T20" fmla="*/ 794 w 907"/>
                <a:gd name="T21" fmla="*/ 29 h 539"/>
                <a:gd name="T22" fmla="*/ 907 w 907"/>
                <a:gd name="T23" fmla="*/ 284 h 539"/>
                <a:gd name="T24" fmla="*/ 851 w 907"/>
                <a:gd name="T25" fmla="*/ 369 h 539"/>
                <a:gd name="T26" fmla="*/ 766 w 907"/>
                <a:gd name="T27" fmla="*/ 369 h 539"/>
                <a:gd name="T28" fmla="*/ 652 w 907"/>
                <a:gd name="T29" fmla="*/ 539 h 539"/>
                <a:gd name="T30" fmla="*/ 596 w 907"/>
                <a:gd name="T31" fmla="*/ 511 h 539"/>
                <a:gd name="T32" fmla="*/ 454 w 907"/>
                <a:gd name="T33" fmla="*/ 539 h 539"/>
                <a:gd name="T34" fmla="*/ 397 w 907"/>
                <a:gd name="T35" fmla="*/ 454 h 539"/>
                <a:gd name="T36" fmla="*/ 454 w 907"/>
                <a:gd name="T37" fmla="*/ 369 h 539"/>
                <a:gd name="T38" fmla="*/ 369 w 907"/>
                <a:gd name="T39" fmla="*/ 312 h 539"/>
                <a:gd name="T40" fmla="*/ 312 w 907"/>
                <a:gd name="T41" fmla="*/ 340 h 539"/>
                <a:gd name="T42" fmla="*/ 114 w 907"/>
                <a:gd name="T43" fmla="*/ 312 h 539"/>
                <a:gd name="T44" fmla="*/ 57 w 907"/>
                <a:gd name="T45" fmla="*/ 34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539">
                  <a:moveTo>
                    <a:pt x="57" y="340"/>
                  </a:moveTo>
                  <a:lnTo>
                    <a:pt x="29" y="284"/>
                  </a:lnTo>
                  <a:lnTo>
                    <a:pt x="29" y="255"/>
                  </a:lnTo>
                  <a:lnTo>
                    <a:pt x="0" y="170"/>
                  </a:lnTo>
                  <a:lnTo>
                    <a:pt x="85" y="114"/>
                  </a:lnTo>
                  <a:lnTo>
                    <a:pt x="142" y="29"/>
                  </a:lnTo>
                  <a:lnTo>
                    <a:pt x="255" y="0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709" y="0"/>
                  </a:lnTo>
                  <a:lnTo>
                    <a:pt x="794" y="29"/>
                  </a:lnTo>
                  <a:lnTo>
                    <a:pt x="907" y="284"/>
                  </a:lnTo>
                  <a:lnTo>
                    <a:pt x="851" y="369"/>
                  </a:lnTo>
                  <a:lnTo>
                    <a:pt x="766" y="369"/>
                  </a:lnTo>
                  <a:lnTo>
                    <a:pt x="652" y="539"/>
                  </a:lnTo>
                  <a:lnTo>
                    <a:pt x="596" y="511"/>
                  </a:lnTo>
                  <a:lnTo>
                    <a:pt x="454" y="539"/>
                  </a:lnTo>
                  <a:lnTo>
                    <a:pt x="397" y="454"/>
                  </a:lnTo>
                  <a:lnTo>
                    <a:pt x="454" y="369"/>
                  </a:lnTo>
                  <a:lnTo>
                    <a:pt x="369" y="312"/>
                  </a:lnTo>
                  <a:lnTo>
                    <a:pt x="312" y="340"/>
                  </a:lnTo>
                  <a:lnTo>
                    <a:pt x="114" y="312"/>
                  </a:lnTo>
                  <a:lnTo>
                    <a:pt x="5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4" name="Freeform 351"/>
            <p:cNvSpPr>
              <a:spLocks/>
            </p:cNvSpPr>
            <p:nvPr/>
          </p:nvSpPr>
          <p:spPr bwMode="auto">
            <a:xfrm>
              <a:off x="4527" y="4230"/>
              <a:ext cx="680" cy="341"/>
            </a:xfrm>
            <a:custGeom>
              <a:avLst/>
              <a:gdLst>
                <a:gd name="T0" fmla="*/ 28 w 680"/>
                <a:gd name="T1" fmla="*/ 171 h 341"/>
                <a:gd name="T2" fmla="*/ 28 w 680"/>
                <a:gd name="T3" fmla="*/ 114 h 341"/>
                <a:gd name="T4" fmla="*/ 0 w 680"/>
                <a:gd name="T5" fmla="*/ 114 h 341"/>
                <a:gd name="T6" fmla="*/ 28 w 680"/>
                <a:gd name="T7" fmla="*/ 29 h 341"/>
                <a:gd name="T8" fmla="*/ 56 w 680"/>
                <a:gd name="T9" fmla="*/ 0 h 341"/>
                <a:gd name="T10" fmla="*/ 255 w 680"/>
                <a:gd name="T11" fmla="*/ 85 h 341"/>
                <a:gd name="T12" fmla="*/ 283 w 680"/>
                <a:gd name="T13" fmla="*/ 142 h 341"/>
                <a:gd name="T14" fmla="*/ 481 w 680"/>
                <a:gd name="T15" fmla="*/ 171 h 341"/>
                <a:gd name="T16" fmla="*/ 680 w 680"/>
                <a:gd name="T17" fmla="*/ 256 h 341"/>
                <a:gd name="T18" fmla="*/ 680 w 680"/>
                <a:gd name="T19" fmla="*/ 312 h 341"/>
                <a:gd name="T20" fmla="*/ 510 w 680"/>
                <a:gd name="T21" fmla="*/ 341 h 341"/>
                <a:gd name="T22" fmla="*/ 453 w 680"/>
                <a:gd name="T23" fmla="*/ 312 h 341"/>
                <a:gd name="T24" fmla="*/ 226 w 680"/>
                <a:gd name="T25" fmla="*/ 312 h 341"/>
                <a:gd name="T26" fmla="*/ 226 w 680"/>
                <a:gd name="T27" fmla="*/ 256 h 341"/>
                <a:gd name="T28" fmla="*/ 141 w 680"/>
                <a:gd name="T29" fmla="*/ 199 h 341"/>
                <a:gd name="T30" fmla="*/ 28 w 680"/>
                <a:gd name="T31" fmla="*/ 17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341">
                  <a:moveTo>
                    <a:pt x="28" y="171"/>
                  </a:moveTo>
                  <a:lnTo>
                    <a:pt x="28" y="114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56" y="0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481" y="171"/>
                  </a:lnTo>
                  <a:lnTo>
                    <a:pt x="680" y="256"/>
                  </a:lnTo>
                  <a:lnTo>
                    <a:pt x="680" y="312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226" y="312"/>
                  </a:lnTo>
                  <a:lnTo>
                    <a:pt x="226" y="256"/>
                  </a:lnTo>
                  <a:lnTo>
                    <a:pt x="141" y="199"/>
                  </a:lnTo>
                  <a:lnTo>
                    <a:pt x="28" y="17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5" name="Freeform 353"/>
            <p:cNvSpPr>
              <a:spLocks/>
            </p:cNvSpPr>
            <p:nvPr/>
          </p:nvSpPr>
          <p:spPr bwMode="auto">
            <a:xfrm>
              <a:off x="3931" y="3749"/>
              <a:ext cx="1134" cy="538"/>
            </a:xfrm>
            <a:custGeom>
              <a:avLst/>
              <a:gdLst>
                <a:gd name="T0" fmla="*/ 907 w 1134"/>
                <a:gd name="T1" fmla="*/ 28 h 538"/>
                <a:gd name="T2" fmla="*/ 624 w 1134"/>
                <a:gd name="T3" fmla="*/ 56 h 538"/>
                <a:gd name="T4" fmla="*/ 539 w 1134"/>
                <a:gd name="T5" fmla="*/ 0 h 538"/>
                <a:gd name="T6" fmla="*/ 510 w 1134"/>
                <a:gd name="T7" fmla="*/ 56 h 538"/>
                <a:gd name="T8" fmla="*/ 369 w 1134"/>
                <a:gd name="T9" fmla="*/ 56 h 538"/>
                <a:gd name="T10" fmla="*/ 255 w 1134"/>
                <a:gd name="T11" fmla="*/ 141 h 538"/>
                <a:gd name="T12" fmla="*/ 227 w 1134"/>
                <a:gd name="T13" fmla="*/ 141 h 538"/>
                <a:gd name="T14" fmla="*/ 114 w 1134"/>
                <a:gd name="T15" fmla="*/ 255 h 538"/>
                <a:gd name="T16" fmla="*/ 85 w 1134"/>
                <a:gd name="T17" fmla="*/ 255 h 538"/>
                <a:gd name="T18" fmla="*/ 29 w 1134"/>
                <a:gd name="T19" fmla="*/ 283 h 538"/>
                <a:gd name="T20" fmla="*/ 29 w 1134"/>
                <a:gd name="T21" fmla="*/ 340 h 538"/>
                <a:gd name="T22" fmla="*/ 0 w 1134"/>
                <a:gd name="T23" fmla="*/ 368 h 538"/>
                <a:gd name="T24" fmla="*/ 57 w 1134"/>
                <a:gd name="T25" fmla="*/ 396 h 538"/>
                <a:gd name="T26" fmla="*/ 57 w 1134"/>
                <a:gd name="T27" fmla="*/ 453 h 538"/>
                <a:gd name="T28" fmla="*/ 114 w 1134"/>
                <a:gd name="T29" fmla="*/ 510 h 538"/>
                <a:gd name="T30" fmla="*/ 170 w 1134"/>
                <a:gd name="T31" fmla="*/ 538 h 538"/>
                <a:gd name="T32" fmla="*/ 170 w 1134"/>
                <a:gd name="T33" fmla="*/ 453 h 538"/>
                <a:gd name="T34" fmla="*/ 227 w 1134"/>
                <a:gd name="T35" fmla="*/ 481 h 538"/>
                <a:gd name="T36" fmla="*/ 284 w 1134"/>
                <a:gd name="T37" fmla="*/ 453 h 538"/>
                <a:gd name="T38" fmla="*/ 510 w 1134"/>
                <a:gd name="T39" fmla="*/ 226 h 538"/>
                <a:gd name="T40" fmla="*/ 567 w 1134"/>
                <a:gd name="T41" fmla="*/ 311 h 538"/>
                <a:gd name="T42" fmla="*/ 596 w 1134"/>
                <a:gd name="T43" fmla="*/ 283 h 538"/>
                <a:gd name="T44" fmla="*/ 624 w 1134"/>
                <a:gd name="T45" fmla="*/ 311 h 538"/>
                <a:gd name="T46" fmla="*/ 652 w 1134"/>
                <a:gd name="T47" fmla="*/ 255 h 538"/>
                <a:gd name="T48" fmla="*/ 737 w 1134"/>
                <a:gd name="T49" fmla="*/ 283 h 538"/>
                <a:gd name="T50" fmla="*/ 766 w 1134"/>
                <a:gd name="T51" fmla="*/ 255 h 538"/>
                <a:gd name="T52" fmla="*/ 936 w 1134"/>
                <a:gd name="T53" fmla="*/ 368 h 538"/>
                <a:gd name="T54" fmla="*/ 1049 w 1134"/>
                <a:gd name="T55" fmla="*/ 340 h 538"/>
                <a:gd name="T56" fmla="*/ 1077 w 1134"/>
                <a:gd name="T57" fmla="*/ 368 h 538"/>
                <a:gd name="T58" fmla="*/ 1134 w 1134"/>
                <a:gd name="T59" fmla="*/ 311 h 538"/>
                <a:gd name="T60" fmla="*/ 1106 w 1134"/>
                <a:gd name="T61" fmla="*/ 198 h 538"/>
                <a:gd name="T62" fmla="*/ 964 w 1134"/>
                <a:gd name="T63" fmla="*/ 198 h 538"/>
                <a:gd name="T64" fmla="*/ 907 w 1134"/>
                <a:gd name="T65" fmla="*/ 2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538">
                  <a:moveTo>
                    <a:pt x="907" y="28"/>
                  </a:moveTo>
                  <a:lnTo>
                    <a:pt x="624" y="56"/>
                  </a:lnTo>
                  <a:lnTo>
                    <a:pt x="539" y="0"/>
                  </a:lnTo>
                  <a:lnTo>
                    <a:pt x="510" y="56"/>
                  </a:lnTo>
                  <a:lnTo>
                    <a:pt x="369" y="56"/>
                  </a:lnTo>
                  <a:lnTo>
                    <a:pt x="255" y="141"/>
                  </a:lnTo>
                  <a:lnTo>
                    <a:pt x="227" y="141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29" y="283"/>
                  </a:lnTo>
                  <a:lnTo>
                    <a:pt x="29" y="340"/>
                  </a:lnTo>
                  <a:lnTo>
                    <a:pt x="0" y="368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114" y="510"/>
                  </a:lnTo>
                  <a:lnTo>
                    <a:pt x="170" y="538"/>
                  </a:lnTo>
                  <a:lnTo>
                    <a:pt x="170" y="453"/>
                  </a:lnTo>
                  <a:lnTo>
                    <a:pt x="227" y="481"/>
                  </a:lnTo>
                  <a:lnTo>
                    <a:pt x="284" y="453"/>
                  </a:lnTo>
                  <a:lnTo>
                    <a:pt x="510" y="226"/>
                  </a:lnTo>
                  <a:lnTo>
                    <a:pt x="567" y="311"/>
                  </a:lnTo>
                  <a:lnTo>
                    <a:pt x="596" y="283"/>
                  </a:lnTo>
                  <a:lnTo>
                    <a:pt x="624" y="311"/>
                  </a:lnTo>
                  <a:lnTo>
                    <a:pt x="652" y="255"/>
                  </a:lnTo>
                  <a:lnTo>
                    <a:pt x="737" y="283"/>
                  </a:lnTo>
                  <a:lnTo>
                    <a:pt x="766" y="255"/>
                  </a:lnTo>
                  <a:lnTo>
                    <a:pt x="936" y="368"/>
                  </a:lnTo>
                  <a:lnTo>
                    <a:pt x="1049" y="340"/>
                  </a:lnTo>
                  <a:lnTo>
                    <a:pt x="1077" y="368"/>
                  </a:lnTo>
                  <a:lnTo>
                    <a:pt x="1134" y="311"/>
                  </a:lnTo>
                  <a:lnTo>
                    <a:pt x="1106" y="198"/>
                  </a:lnTo>
                  <a:lnTo>
                    <a:pt x="964" y="198"/>
                  </a:lnTo>
                  <a:lnTo>
                    <a:pt x="907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6" name="Freeform 354"/>
            <p:cNvSpPr>
              <a:spLocks/>
            </p:cNvSpPr>
            <p:nvPr/>
          </p:nvSpPr>
          <p:spPr bwMode="auto">
            <a:xfrm>
              <a:off x="4045" y="3975"/>
              <a:ext cx="822" cy="454"/>
            </a:xfrm>
            <a:custGeom>
              <a:avLst/>
              <a:gdLst>
                <a:gd name="T0" fmla="*/ 822 w 822"/>
                <a:gd name="T1" fmla="*/ 142 h 454"/>
                <a:gd name="T2" fmla="*/ 708 w 822"/>
                <a:gd name="T3" fmla="*/ 227 h 454"/>
                <a:gd name="T4" fmla="*/ 567 w 822"/>
                <a:gd name="T5" fmla="*/ 227 h 454"/>
                <a:gd name="T6" fmla="*/ 538 w 822"/>
                <a:gd name="T7" fmla="*/ 255 h 454"/>
                <a:gd name="T8" fmla="*/ 510 w 822"/>
                <a:gd name="T9" fmla="*/ 284 h 454"/>
                <a:gd name="T10" fmla="*/ 482 w 822"/>
                <a:gd name="T11" fmla="*/ 369 h 454"/>
                <a:gd name="T12" fmla="*/ 425 w 822"/>
                <a:gd name="T13" fmla="*/ 312 h 454"/>
                <a:gd name="T14" fmla="*/ 311 w 822"/>
                <a:gd name="T15" fmla="*/ 426 h 454"/>
                <a:gd name="T16" fmla="*/ 170 w 822"/>
                <a:gd name="T17" fmla="*/ 426 h 454"/>
                <a:gd name="T18" fmla="*/ 141 w 822"/>
                <a:gd name="T19" fmla="*/ 454 h 454"/>
                <a:gd name="T20" fmla="*/ 28 w 822"/>
                <a:gd name="T21" fmla="*/ 454 h 454"/>
                <a:gd name="T22" fmla="*/ 28 w 822"/>
                <a:gd name="T23" fmla="*/ 397 h 454"/>
                <a:gd name="T24" fmla="*/ 0 w 822"/>
                <a:gd name="T25" fmla="*/ 340 h 454"/>
                <a:gd name="T26" fmla="*/ 0 w 822"/>
                <a:gd name="T27" fmla="*/ 284 h 454"/>
                <a:gd name="T28" fmla="*/ 56 w 822"/>
                <a:gd name="T29" fmla="*/ 312 h 454"/>
                <a:gd name="T30" fmla="*/ 56 w 822"/>
                <a:gd name="T31" fmla="*/ 227 h 454"/>
                <a:gd name="T32" fmla="*/ 113 w 822"/>
                <a:gd name="T33" fmla="*/ 255 h 454"/>
                <a:gd name="T34" fmla="*/ 170 w 822"/>
                <a:gd name="T35" fmla="*/ 227 h 454"/>
                <a:gd name="T36" fmla="*/ 396 w 822"/>
                <a:gd name="T37" fmla="*/ 0 h 454"/>
                <a:gd name="T38" fmla="*/ 453 w 822"/>
                <a:gd name="T39" fmla="*/ 85 h 454"/>
                <a:gd name="T40" fmla="*/ 482 w 822"/>
                <a:gd name="T41" fmla="*/ 57 h 454"/>
                <a:gd name="T42" fmla="*/ 510 w 822"/>
                <a:gd name="T43" fmla="*/ 85 h 454"/>
                <a:gd name="T44" fmla="*/ 538 w 822"/>
                <a:gd name="T45" fmla="*/ 29 h 454"/>
                <a:gd name="T46" fmla="*/ 623 w 822"/>
                <a:gd name="T47" fmla="*/ 57 h 454"/>
                <a:gd name="T48" fmla="*/ 652 w 822"/>
                <a:gd name="T49" fmla="*/ 29 h 454"/>
                <a:gd name="T50" fmla="*/ 822 w 822"/>
                <a:gd name="T51" fmla="*/ 14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454">
                  <a:moveTo>
                    <a:pt x="822" y="142"/>
                  </a:moveTo>
                  <a:lnTo>
                    <a:pt x="708" y="227"/>
                  </a:lnTo>
                  <a:lnTo>
                    <a:pt x="567" y="227"/>
                  </a:lnTo>
                  <a:lnTo>
                    <a:pt x="538" y="255"/>
                  </a:lnTo>
                  <a:lnTo>
                    <a:pt x="510" y="284"/>
                  </a:lnTo>
                  <a:lnTo>
                    <a:pt x="482" y="369"/>
                  </a:lnTo>
                  <a:lnTo>
                    <a:pt x="425" y="312"/>
                  </a:lnTo>
                  <a:lnTo>
                    <a:pt x="311" y="426"/>
                  </a:lnTo>
                  <a:lnTo>
                    <a:pt x="170" y="426"/>
                  </a:lnTo>
                  <a:lnTo>
                    <a:pt x="141" y="454"/>
                  </a:lnTo>
                  <a:lnTo>
                    <a:pt x="28" y="454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70" y="227"/>
                  </a:lnTo>
                  <a:lnTo>
                    <a:pt x="396" y="0"/>
                  </a:lnTo>
                  <a:lnTo>
                    <a:pt x="453" y="85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38" y="29"/>
                  </a:lnTo>
                  <a:lnTo>
                    <a:pt x="623" y="57"/>
                  </a:lnTo>
                  <a:lnTo>
                    <a:pt x="652" y="29"/>
                  </a:lnTo>
                  <a:lnTo>
                    <a:pt x="822" y="14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7" name="Freeform 355"/>
            <p:cNvSpPr>
              <a:spLocks/>
            </p:cNvSpPr>
            <p:nvPr/>
          </p:nvSpPr>
          <p:spPr bwMode="auto">
            <a:xfrm>
              <a:off x="4583" y="4089"/>
              <a:ext cx="482" cy="312"/>
            </a:xfrm>
            <a:custGeom>
              <a:avLst/>
              <a:gdLst>
                <a:gd name="T0" fmla="*/ 425 w 482"/>
                <a:gd name="T1" fmla="*/ 312 h 312"/>
                <a:gd name="T2" fmla="*/ 482 w 482"/>
                <a:gd name="T3" fmla="*/ 198 h 312"/>
                <a:gd name="T4" fmla="*/ 482 w 482"/>
                <a:gd name="T5" fmla="*/ 85 h 312"/>
                <a:gd name="T6" fmla="*/ 425 w 482"/>
                <a:gd name="T7" fmla="*/ 28 h 312"/>
                <a:gd name="T8" fmla="*/ 397 w 482"/>
                <a:gd name="T9" fmla="*/ 0 h 312"/>
                <a:gd name="T10" fmla="*/ 284 w 482"/>
                <a:gd name="T11" fmla="*/ 28 h 312"/>
                <a:gd name="T12" fmla="*/ 170 w 482"/>
                <a:gd name="T13" fmla="*/ 113 h 312"/>
                <a:gd name="T14" fmla="*/ 29 w 482"/>
                <a:gd name="T15" fmla="*/ 113 h 312"/>
                <a:gd name="T16" fmla="*/ 0 w 482"/>
                <a:gd name="T17" fmla="*/ 141 h 312"/>
                <a:gd name="T18" fmla="*/ 199 w 482"/>
                <a:gd name="T19" fmla="*/ 226 h 312"/>
                <a:gd name="T20" fmla="*/ 227 w 482"/>
                <a:gd name="T21" fmla="*/ 283 h 312"/>
                <a:gd name="T22" fmla="*/ 425 w 482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2" h="312">
                  <a:moveTo>
                    <a:pt x="425" y="312"/>
                  </a:moveTo>
                  <a:lnTo>
                    <a:pt x="482" y="198"/>
                  </a:lnTo>
                  <a:lnTo>
                    <a:pt x="482" y="85"/>
                  </a:lnTo>
                  <a:lnTo>
                    <a:pt x="425" y="28"/>
                  </a:lnTo>
                  <a:lnTo>
                    <a:pt x="397" y="0"/>
                  </a:lnTo>
                  <a:lnTo>
                    <a:pt x="284" y="28"/>
                  </a:lnTo>
                  <a:lnTo>
                    <a:pt x="170" y="113"/>
                  </a:lnTo>
                  <a:lnTo>
                    <a:pt x="29" y="113"/>
                  </a:lnTo>
                  <a:lnTo>
                    <a:pt x="0" y="141"/>
                  </a:lnTo>
                  <a:lnTo>
                    <a:pt x="199" y="226"/>
                  </a:lnTo>
                  <a:lnTo>
                    <a:pt x="227" y="283"/>
                  </a:lnTo>
                  <a:lnTo>
                    <a:pt x="425" y="31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8" name="Freeform 356"/>
            <p:cNvSpPr>
              <a:spLocks/>
            </p:cNvSpPr>
            <p:nvPr/>
          </p:nvSpPr>
          <p:spPr bwMode="auto">
            <a:xfrm>
              <a:off x="4413" y="2728"/>
              <a:ext cx="397" cy="567"/>
            </a:xfrm>
            <a:custGeom>
              <a:avLst/>
              <a:gdLst>
                <a:gd name="T0" fmla="*/ 114 w 397"/>
                <a:gd name="T1" fmla="*/ 0 h 567"/>
                <a:gd name="T2" fmla="*/ 114 w 397"/>
                <a:gd name="T3" fmla="*/ 113 h 567"/>
                <a:gd name="T4" fmla="*/ 0 w 397"/>
                <a:gd name="T5" fmla="*/ 255 h 567"/>
                <a:gd name="T6" fmla="*/ 57 w 397"/>
                <a:gd name="T7" fmla="*/ 255 h 567"/>
                <a:gd name="T8" fmla="*/ 85 w 397"/>
                <a:gd name="T9" fmla="*/ 255 h 567"/>
                <a:gd name="T10" fmla="*/ 85 w 397"/>
                <a:gd name="T11" fmla="*/ 510 h 567"/>
                <a:gd name="T12" fmla="*/ 199 w 397"/>
                <a:gd name="T13" fmla="*/ 510 h 567"/>
                <a:gd name="T14" fmla="*/ 255 w 397"/>
                <a:gd name="T15" fmla="*/ 567 h 567"/>
                <a:gd name="T16" fmla="*/ 397 w 397"/>
                <a:gd name="T17" fmla="*/ 567 h 567"/>
                <a:gd name="T18" fmla="*/ 369 w 397"/>
                <a:gd name="T19" fmla="*/ 510 h 567"/>
                <a:gd name="T20" fmla="*/ 284 w 397"/>
                <a:gd name="T21" fmla="*/ 397 h 567"/>
                <a:gd name="T22" fmla="*/ 227 w 397"/>
                <a:gd name="T23" fmla="*/ 368 h 567"/>
                <a:gd name="T24" fmla="*/ 199 w 397"/>
                <a:gd name="T25" fmla="*/ 198 h 567"/>
                <a:gd name="T26" fmla="*/ 170 w 397"/>
                <a:gd name="T27" fmla="*/ 85 h 567"/>
                <a:gd name="T28" fmla="*/ 199 w 397"/>
                <a:gd name="T29" fmla="*/ 28 h 567"/>
                <a:gd name="T30" fmla="*/ 142 w 397"/>
                <a:gd name="T31" fmla="*/ 0 h 567"/>
                <a:gd name="T32" fmla="*/ 114 w 39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67">
                  <a:moveTo>
                    <a:pt x="114" y="0"/>
                  </a:moveTo>
                  <a:lnTo>
                    <a:pt x="114" y="113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85" y="510"/>
                  </a:lnTo>
                  <a:lnTo>
                    <a:pt x="199" y="510"/>
                  </a:lnTo>
                  <a:lnTo>
                    <a:pt x="255" y="567"/>
                  </a:lnTo>
                  <a:lnTo>
                    <a:pt x="397" y="567"/>
                  </a:lnTo>
                  <a:lnTo>
                    <a:pt x="369" y="510"/>
                  </a:lnTo>
                  <a:lnTo>
                    <a:pt x="284" y="397"/>
                  </a:lnTo>
                  <a:lnTo>
                    <a:pt x="227" y="368"/>
                  </a:lnTo>
                  <a:lnTo>
                    <a:pt x="199" y="198"/>
                  </a:lnTo>
                  <a:lnTo>
                    <a:pt x="170" y="85"/>
                  </a:lnTo>
                  <a:lnTo>
                    <a:pt x="199" y="28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9" name="Freeform 357"/>
            <p:cNvSpPr>
              <a:spLocks/>
            </p:cNvSpPr>
            <p:nvPr/>
          </p:nvSpPr>
          <p:spPr bwMode="auto">
            <a:xfrm>
              <a:off x="4583" y="2671"/>
              <a:ext cx="539" cy="652"/>
            </a:xfrm>
            <a:custGeom>
              <a:avLst/>
              <a:gdLst>
                <a:gd name="T0" fmla="*/ 340 w 539"/>
                <a:gd name="T1" fmla="*/ 652 h 652"/>
                <a:gd name="T2" fmla="*/ 255 w 539"/>
                <a:gd name="T3" fmla="*/ 624 h 652"/>
                <a:gd name="T4" fmla="*/ 227 w 539"/>
                <a:gd name="T5" fmla="*/ 624 h 652"/>
                <a:gd name="T6" fmla="*/ 114 w 539"/>
                <a:gd name="T7" fmla="*/ 454 h 652"/>
                <a:gd name="T8" fmla="*/ 57 w 539"/>
                <a:gd name="T9" fmla="*/ 425 h 652"/>
                <a:gd name="T10" fmla="*/ 0 w 539"/>
                <a:gd name="T11" fmla="*/ 142 h 652"/>
                <a:gd name="T12" fmla="*/ 29 w 539"/>
                <a:gd name="T13" fmla="*/ 85 h 652"/>
                <a:gd name="T14" fmla="*/ 85 w 539"/>
                <a:gd name="T15" fmla="*/ 114 h 652"/>
                <a:gd name="T16" fmla="*/ 142 w 539"/>
                <a:gd name="T17" fmla="*/ 57 h 652"/>
                <a:gd name="T18" fmla="*/ 312 w 539"/>
                <a:gd name="T19" fmla="*/ 0 h 652"/>
                <a:gd name="T20" fmla="*/ 369 w 539"/>
                <a:gd name="T21" fmla="*/ 57 h 652"/>
                <a:gd name="T22" fmla="*/ 454 w 539"/>
                <a:gd name="T23" fmla="*/ 29 h 652"/>
                <a:gd name="T24" fmla="*/ 539 w 539"/>
                <a:gd name="T25" fmla="*/ 227 h 652"/>
                <a:gd name="T26" fmla="*/ 511 w 539"/>
                <a:gd name="T27" fmla="*/ 312 h 652"/>
                <a:gd name="T28" fmla="*/ 482 w 539"/>
                <a:gd name="T29" fmla="*/ 369 h 652"/>
                <a:gd name="T30" fmla="*/ 482 w 539"/>
                <a:gd name="T31" fmla="*/ 454 h 652"/>
                <a:gd name="T32" fmla="*/ 482 w 539"/>
                <a:gd name="T33" fmla="*/ 567 h 652"/>
                <a:gd name="T34" fmla="*/ 340 w 539"/>
                <a:gd name="T3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652">
                  <a:moveTo>
                    <a:pt x="340" y="652"/>
                  </a:moveTo>
                  <a:lnTo>
                    <a:pt x="255" y="624"/>
                  </a:lnTo>
                  <a:lnTo>
                    <a:pt x="227" y="624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0" y="142"/>
                  </a:lnTo>
                  <a:lnTo>
                    <a:pt x="29" y="85"/>
                  </a:lnTo>
                  <a:lnTo>
                    <a:pt x="85" y="114"/>
                  </a:lnTo>
                  <a:lnTo>
                    <a:pt x="142" y="57"/>
                  </a:lnTo>
                  <a:lnTo>
                    <a:pt x="312" y="0"/>
                  </a:lnTo>
                  <a:lnTo>
                    <a:pt x="369" y="57"/>
                  </a:lnTo>
                  <a:lnTo>
                    <a:pt x="454" y="29"/>
                  </a:lnTo>
                  <a:lnTo>
                    <a:pt x="539" y="227"/>
                  </a:lnTo>
                  <a:lnTo>
                    <a:pt x="511" y="312"/>
                  </a:lnTo>
                  <a:lnTo>
                    <a:pt x="482" y="369"/>
                  </a:lnTo>
                  <a:lnTo>
                    <a:pt x="482" y="454"/>
                  </a:lnTo>
                  <a:lnTo>
                    <a:pt x="482" y="567"/>
                  </a:lnTo>
                  <a:lnTo>
                    <a:pt x="340" y="652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0" name="Freeform 358"/>
            <p:cNvSpPr>
              <a:spLocks/>
            </p:cNvSpPr>
            <p:nvPr/>
          </p:nvSpPr>
          <p:spPr bwMode="auto">
            <a:xfrm>
              <a:off x="3988" y="1481"/>
              <a:ext cx="680" cy="425"/>
            </a:xfrm>
            <a:custGeom>
              <a:avLst/>
              <a:gdLst>
                <a:gd name="T0" fmla="*/ 368 w 680"/>
                <a:gd name="T1" fmla="*/ 425 h 425"/>
                <a:gd name="T2" fmla="*/ 198 w 680"/>
                <a:gd name="T3" fmla="*/ 311 h 425"/>
                <a:gd name="T4" fmla="*/ 170 w 680"/>
                <a:gd name="T5" fmla="*/ 226 h 425"/>
                <a:gd name="T6" fmla="*/ 113 w 680"/>
                <a:gd name="T7" fmla="*/ 255 h 425"/>
                <a:gd name="T8" fmla="*/ 28 w 680"/>
                <a:gd name="T9" fmla="*/ 226 h 425"/>
                <a:gd name="T10" fmla="*/ 0 w 680"/>
                <a:gd name="T11" fmla="*/ 85 h 425"/>
                <a:gd name="T12" fmla="*/ 28 w 680"/>
                <a:gd name="T13" fmla="*/ 28 h 425"/>
                <a:gd name="T14" fmla="*/ 85 w 680"/>
                <a:gd name="T15" fmla="*/ 28 h 425"/>
                <a:gd name="T16" fmla="*/ 113 w 680"/>
                <a:gd name="T17" fmla="*/ 0 h 425"/>
                <a:gd name="T18" fmla="*/ 198 w 680"/>
                <a:gd name="T19" fmla="*/ 28 h 425"/>
                <a:gd name="T20" fmla="*/ 255 w 680"/>
                <a:gd name="T21" fmla="*/ 0 h 425"/>
                <a:gd name="T22" fmla="*/ 425 w 680"/>
                <a:gd name="T23" fmla="*/ 56 h 425"/>
                <a:gd name="T24" fmla="*/ 510 w 680"/>
                <a:gd name="T25" fmla="*/ 113 h 425"/>
                <a:gd name="T26" fmla="*/ 652 w 680"/>
                <a:gd name="T27" fmla="*/ 141 h 425"/>
                <a:gd name="T28" fmla="*/ 680 w 680"/>
                <a:gd name="T29" fmla="*/ 198 h 425"/>
                <a:gd name="T30" fmla="*/ 425 w 680"/>
                <a:gd name="T31" fmla="*/ 283 h 425"/>
                <a:gd name="T32" fmla="*/ 425 w 680"/>
                <a:gd name="T33" fmla="*/ 340 h 425"/>
                <a:gd name="T34" fmla="*/ 368 w 680"/>
                <a:gd name="T3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25">
                  <a:moveTo>
                    <a:pt x="368" y="425"/>
                  </a:moveTo>
                  <a:lnTo>
                    <a:pt x="198" y="311"/>
                  </a:lnTo>
                  <a:lnTo>
                    <a:pt x="170" y="226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28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425" y="56"/>
                  </a:lnTo>
                  <a:lnTo>
                    <a:pt x="510" y="113"/>
                  </a:lnTo>
                  <a:lnTo>
                    <a:pt x="652" y="141"/>
                  </a:lnTo>
                  <a:lnTo>
                    <a:pt x="680" y="198"/>
                  </a:lnTo>
                  <a:lnTo>
                    <a:pt x="425" y="283"/>
                  </a:lnTo>
                  <a:lnTo>
                    <a:pt x="425" y="340"/>
                  </a:lnTo>
                  <a:lnTo>
                    <a:pt x="368" y="425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1" name="Freeform 361"/>
            <p:cNvSpPr>
              <a:spLocks/>
            </p:cNvSpPr>
            <p:nvPr/>
          </p:nvSpPr>
          <p:spPr bwMode="auto">
            <a:xfrm>
              <a:off x="4158" y="942"/>
              <a:ext cx="907" cy="680"/>
            </a:xfrm>
            <a:custGeom>
              <a:avLst/>
              <a:gdLst>
                <a:gd name="T0" fmla="*/ 567 w 907"/>
                <a:gd name="T1" fmla="*/ 0 h 680"/>
                <a:gd name="T2" fmla="*/ 680 w 907"/>
                <a:gd name="T3" fmla="*/ 85 h 680"/>
                <a:gd name="T4" fmla="*/ 794 w 907"/>
                <a:gd name="T5" fmla="*/ 85 h 680"/>
                <a:gd name="T6" fmla="*/ 879 w 907"/>
                <a:gd name="T7" fmla="*/ 170 h 680"/>
                <a:gd name="T8" fmla="*/ 850 w 907"/>
                <a:gd name="T9" fmla="*/ 340 h 680"/>
                <a:gd name="T10" fmla="*/ 879 w 907"/>
                <a:gd name="T11" fmla="*/ 397 h 680"/>
                <a:gd name="T12" fmla="*/ 907 w 907"/>
                <a:gd name="T13" fmla="*/ 482 h 680"/>
                <a:gd name="T14" fmla="*/ 794 w 907"/>
                <a:gd name="T15" fmla="*/ 510 h 680"/>
                <a:gd name="T16" fmla="*/ 624 w 907"/>
                <a:gd name="T17" fmla="*/ 510 h 680"/>
                <a:gd name="T18" fmla="*/ 482 w 907"/>
                <a:gd name="T19" fmla="*/ 595 h 680"/>
                <a:gd name="T20" fmla="*/ 482 w 907"/>
                <a:gd name="T21" fmla="*/ 680 h 680"/>
                <a:gd name="T22" fmla="*/ 340 w 907"/>
                <a:gd name="T23" fmla="*/ 652 h 680"/>
                <a:gd name="T24" fmla="*/ 255 w 907"/>
                <a:gd name="T25" fmla="*/ 595 h 680"/>
                <a:gd name="T26" fmla="*/ 85 w 907"/>
                <a:gd name="T27" fmla="*/ 539 h 680"/>
                <a:gd name="T28" fmla="*/ 28 w 907"/>
                <a:gd name="T29" fmla="*/ 425 h 680"/>
                <a:gd name="T30" fmla="*/ 57 w 907"/>
                <a:gd name="T31" fmla="*/ 283 h 680"/>
                <a:gd name="T32" fmla="*/ 0 w 907"/>
                <a:gd name="T33" fmla="*/ 255 h 680"/>
                <a:gd name="T34" fmla="*/ 57 w 907"/>
                <a:gd name="T35" fmla="*/ 198 h 680"/>
                <a:gd name="T36" fmla="*/ 85 w 907"/>
                <a:gd name="T37" fmla="*/ 142 h 680"/>
                <a:gd name="T38" fmla="*/ 113 w 907"/>
                <a:gd name="T39" fmla="*/ 113 h 680"/>
                <a:gd name="T40" fmla="*/ 170 w 907"/>
                <a:gd name="T41" fmla="*/ 28 h 680"/>
                <a:gd name="T42" fmla="*/ 340 w 907"/>
                <a:gd name="T43" fmla="*/ 85 h 680"/>
                <a:gd name="T44" fmla="*/ 369 w 907"/>
                <a:gd name="T45" fmla="*/ 142 h 680"/>
                <a:gd name="T46" fmla="*/ 454 w 907"/>
                <a:gd name="T47" fmla="*/ 85 h 680"/>
                <a:gd name="T48" fmla="*/ 510 w 907"/>
                <a:gd name="T49" fmla="*/ 85 h 680"/>
                <a:gd name="T50" fmla="*/ 510 w 907"/>
                <a:gd name="T51" fmla="*/ 28 h 680"/>
                <a:gd name="T52" fmla="*/ 567 w 907"/>
                <a:gd name="T5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680">
                  <a:moveTo>
                    <a:pt x="567" y="0"/>
                  </a:moveTo>
                  <a:lnTo>
                    <a:pt x="680" y="85"/>
                  </a:lnTo>
                  <a:lnTo>
                    <a:pt x="794" y="85"/>
                  </a:lnTo>
                  <a:lnTo>
                    <a:pt x="879" y="170"/>
                  </a:lnTo>
                  <a:lnTo>
                    <a:pt x="850" y="340"/>
                  </a:lnTo>
                  <a:lnTo>
                    <a:pt x="879" y="397"/>
                  </a:lnTo>
                  <a:lnTo>
                    <a:pt x="907" y="482"/>
                  </a:lnTo>
                  <a:lnTo>
                    <a:pt x="794" y="510"/>
                  </a:lnTo>
                  <a:lnTo>
                    <a:pt x="624" y="510"/>
                  </a:lnTo>
                  <a:lnTo>
                    <a:pt x="482" y="595"/>
                  </a:lnTo>
                  <a:lnTo>
                    <a:pt x="482" y="680"/>
                  </a:lnTo>
                  <a:lnTo>
                    <a:pt x="340" y="652"/>
                  </a:lnTo>
                  <a:lnTo>
                    <a:pt x="255" y="595"/>
                  </a:lnTo>
                  <a:lnTo>
                    <a:pt x="85" y="539"/>
                  </a:lnTo>
                  <a:lnTo>
                    <a:pt x="28" y="42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85" y="142"/>
                  </a:lnTo>
                  <a:lnTo>
                    <a:pt x="113" y="113"/>
                  </a:lnTo>
                  <a:lnTo>
                    <a:pt x="170" y="28"/>
                  </a:lnTo>
                  <a:lnTo>
                    <a:pt x="340" y="85"/>
                  </a:lnTo>
                  <a:lnTo>
                    <a:pt x="369" y="142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10" y="28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2" name="Freeform 362"/>
            <p:cNvSpPr>
              <a:spLocks/>
            </p:cNvSpPr>
            <p:nvPr/>
          </p:nvSpPr>
          <p:spPr bwMode="auto">
            <a:xfrm>
              <a:off x="4158" y="687"/>
              <a:ext cx="595" cy="397"/>
            </a:xfrm>
            <a:custGeom>
              <a:avLst/>
              <a:gdLst>
                <a:gd name="T0" fmla="*/ 369 w 595"/>
                <a:gd name="T1" fmla="*/ 0 h 397"/>
                <a:gd name="T2" fmla="*/ 255 w 595"/>
                <a:gd name="T3" fmla="*/ 0 h 397"/>
                <a:gd name="T4" fmla="*/ 113 w 595"/>
                <a:gd name="T5" fmla="*/ 56 h 397"/>
                <a:gd name="T6" fmla="*/ 57 w 595"/>
                <a:gd name="T7" fmla="*/ 0 h 397"/>
                <a:gd name="T8" fmla="*/ 28 w 595"/>
                <a:gd name="T9" fmla="*/ 56 h 397"/>
                <a:gd name="T10" fmla="*/ 85 w 595"/>
                <a:gd name="T11" fmla="*/ 85 h 397"/>
                <a:gd name="T12" fmla="*/ 28 w 595"/>
                <a:gd name="T13" fmla="*/ 141 h 397"/>
                <a:gd name="T14" fmla="*/ 28 w 595"/>
                <a:gd name="T15" fmla="*/ 198 h 397"/>
                <a:gd name="T16" fmla="*/ 0 w 595"/>
                <a:gd name="T17" fmla="*/ 255 h 397"/>
                <a:gd name="T18" fmla="*/ 28 w 595"/>
                <a:gd name="T19" fmla="*/ 283 h 397"/>
                <a:gd name="T20" fmla="*/ 85 w 595"/>
                <a:gd name="T21" fmla="*/ 397 h 397"/>
                <a:gd name="T22" fmla="*/ 113 w 595"/>
                <a:gd name="T23" fmla="*/ 368 h 397"/>
                <a:gd name="T24" fmla="*/ 170 w 595"/>
                <a:gd name="T25" fmla="*/ 283 h 397"/>
                <a:gd name="T26" fmla="*/ 340 w 595"/>
                <a:gd name="T27" fmla="*/ 340 h 397"/>
                <a:gd name="T28" fmla="*/ 369 w 595"/>
                <a:gd name="T29" fmla="*/ 397 h 397"/>
                <a:gd name="T30" fmla="*/ 454 w 595"/>
                <a:gd name="T31" fmla="*/ 340 h 397"/>
                <a:gd name="T32" fmla="*/ 510 w 595"/>
                <a:gd name="T33" fmla="*/ 340 h 397"/>
                <a:gd name="T34" fmla="*/ 510 w 595"/>
                <a:gd name="T35" fmla="*/ 283 h 397"/>
                <a:gd name="T36" fmla="*/ 567 w 595"/>
                <a:gd name="T37" fmla="*/ 255 h 397"/>
                <a:gd name="T38" fmla="*/ 567 w 595"/>
                <a:gd name="T39" fmla="*/ 198 h 397"/>
                <a:gd name="T40" fmla="*/ 595 w 595"/>
                <a:gd name="T41" fmla="*/ 141 h 397"/>
                <a:gd name="T42" fmla="*/ 567 w 595"/>
                <a:gd name="T43" fmla="*/ 113 h 397"/>
                <a:gd name="T44" fmla="*/ 539 w 595"/>
                <a:gd name="T45" fmla="*/ 141 h 397"/>
                <a:gd name="T46" fmla="*/ 482 w 595"/>
                <a:gd name="T47" fmla="*/ 113 h 397"/>
                <a:gd name="T48" fmla="*/ 369 w 595"/>
                <a:gd name="T49" fmla="*/ 141 h 397"/>
                <a:gd name="T50" fmla="*/ 425 w 595"/>
                <a:gd name="T51" fmla="*/ 56 h 397"/>
                <a:gd name="T52" fmla="*/ 369 w 595"/>
                <a:gd name="T5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397">
                  <a:moveTo>
                    <a:pt x="369" y="0"/>
                  </a:moveTo>
                  <a:lnTo>
                    <a:pt x="255" y="0"/>
                  </a:lnTo>
                  <a:lnTo>
                    <a:pt x="113" y="56"/>
                  </a:lnTo>
                  <a:lnTo>
                    <a:pt x="57" y="0"/>
                  </a:lnTo>
                  <a:lnTo>
                    <a:pt x="28" y="56"/>
                  </a:lnTo>
                  <a:lnTo>
                    <a:pt x="85" y="85"/>
                  </a:lnTo>
                  <a:lnTo>
                    <a:pt x="28" y="141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85" y="397"/>
                  </a:lnTo>
                  <a:lnTo>
                    <a:pt x="113" y="368"/>
                  </a:lnTo>
                  <a:lnTo>
                    <a:pt x="170" y="283"/>
                  </a:lnTo>
                  <a:lnTo>
                    <a:pt x="340" y="340"/>
                  </a:lnTo>
                  <a:lnTo>
                    <a:pt x="369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55"/>
                  </a:lnTo>
                  <a:lnTo>
                    <a:pt x="567" y="198"/>
                  </a:lnTo>
                  <a:lnTo>
                    <a:pt x="595" y="141"/>
                  </a:lnTo>
                  <a:lnTo>
                    <a:pt x="567" y="113"/>
                  </a:lnTo>
                  <a:lnTo>
                    <a:pt x="539" y="141"/>
                  </a:lnTo>
                  <a:lnTo>
                    <a:pt x="482" y="113"/>
                  </a:lnTo>
                  <a:lnTo>
                    <a:pt x="369" y="141"/>
                  </a:lnTo>
                  <a:lnTo>
                    <a:pt x="425" y="56"/>
                  </a:lnTo>
                  <a:lnTo>
                    <a:pt x="369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3" name="Freeform 364"/>
            <p:cNvSpPr>
              <a:spLocks/>
            </p:cNvSpPr>
            <p:nvPr/>
          </p:nvSpPr>
          <p:spPr bwMode="auto">
            <a:xfrm>
              <a:off x="3789" y="914"/>
              <a:ext cx="454" cy="595"/>
            </a:xfrm>
            <a:custGeom>
              <a:avLst/>
              <a:gdLst>
                <a:gd name="T0" fmla="*/ 369 w 454"/>
                <a:gd name="T1" fmla="*/ 28 h 595"/>
                <a:gd name="T2" fmla="*/ 397 w 454"/>
                <a:gd name="T3" fmla="*/ 56 h 595"/>
                <a:gd name="T4" fmla="*/ 454 w 454"/>
                <a:gd name="T5" fmla="*/ 170 h 595"/>
                <a:gd name="T6" fmla="*/ 426 w 454"/>
                <a:gd name="T7" fmla="*/ 226 h 595"/>
                <a:gd name="T8" fmla="*/ 369 w 454"/>
                <a:gd name="T9" fmla="*/ 283 h 595"/>
                <a:gd name="T10" fmla="*/ 426 w 454"/>
                <a:gd name="T11" fmla="*/ 311 h 595"/>
                <a:gd name="T12" fmla="*/ 397 w 454"/>
                <a:gd name="T13" fmla="*/ 453 h 595"/>
                <a:gd name="T14" fmla="*/ 454 w 454"/>
                <a:gd name="T15" fmla="*/ 567 h 595"/>
                <a:gd name="T16" fmla="*/ 397 w 454"/>
                <a:gd name="T17" fmla="*/ 595 h 595"/>
                <a:gd name="T18" fmla="*/ 312 w 454"/>
                <a:gd name="T19" fmla="*/ 567 h 595"/>
                <a:gd name="T20" fmla="*/ 284 w 454"/>
                <a:gd name="T21" fmla="*/ 595 h 595"/>
                <a:gd name="T22" fmla="*/ 227 w 454"/>
                <a:gd name="T23" fmla="*/ 595 h 595"/>
                <a:gd name="T24" fmla="*/ 227 w 454"/>
                <a:gd name="T25" fmla="*/ 538 h 595"/>
                <a:gd name="T26" fmla="*/ 199 w 454"/>
                <a:gd name="T27" fmla="*/ 481 h 595"/>
                <a:gd name="T28" fmla="*/ 114 w 454"/>
                <a:gd name="T29" fmla="*/ 481 h 595"/>
                <a:gd name="T30" fmla="*/ 114 w 454"/>
                <a:gd name="T31" fmla="*/ 396 h 595"/>
                <a:gd name="T32" fmla="*/ 57 w 454"/>
                <a:gd name="T33" fmla="*/ 368 h 595"/>
                <a:gd name="T34" fmla="*/ 85 w 454"/>
                <a:gd name="T35" fmla="*/ 311 h 595"/>
                <a:gd name="T36" fmla="*/ 85 w 454"/>
                <a:gd name="T37" fmla="*/ 198 h 595"/>
                <a:gd name="T38" fmla="*/ 0 w 454"/>
                <a:gd name="T39" fmla="*/ 170 h 595"/>
                <a:gd name="T40" fmla="*/ 0 w 454"/>
                <a:gd name="T41" fmla="*/ 0 h 595"/>
                <a:gd name="T42" fmla="*/ 57 w 454"/>
                <a:gd name="T43" fmla="*/ 0 h 595"/>
                <a:gd name="T44" fmla="*/ 57 w 454"/>
                <a:gd name="T45" fmla="*/ 28 h 595"/>
                <a:gd name="T46" fmla="*/ 114 w 454"/>
                <a:gd name="T47" fmla="*/ 85 h 595"/>
                <a:gd name="T48" fmla="*/ 142 w 454"/>
                <a:gd name="T49" fmla="*/ 56 h 595"/>
                <a:gd name="T50" fmla="*/ 171 w 454"/>
                <a:gd name="T51" fmla="*/ 113 h 595"/>
                <a:gd name="T52" fmla="*/ 256 w 454"/>
                <a:gd name="T53" fmla="*/ 141 h 595"/>
                <a:gd name="T54" fmla="*/ 284 w 454"/>
                <a:gd name="T55" fmla="*/ 113 h 595"/>
                <a:gd name="T56" fmla="*/ 256 w 454"/>
                <a:gd name="T57" fmla="*/ 56 h 595"/>
                <a:gd name="T58" fmla="*/ 284 w 454"/>
                <a:gd name="T59" fmla="*/ 0 h 595"/>
                <a:gd name="T60" fmla="*/ 341 w 454"/>
                <a:gd name="T61" fmla="*/ 0 h 595"/>
                <a:gd name="T62" fmla="*/ 341 w 454"/>
                <a:gd name="T63" fmla="*/ 28 h 595"/>
                <a:gd name="T64" fmla="*/ 369 w 454"/>
                <a:gd name="T65" fmla="*/ 2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595">
                  <a:moveTo>
                    <a:pt x="369" y="28"/>
                  </a:moveTo>
                  <a:lnTo>
                    <a:pt x="397" y="56"/>
                  </a:lnTo>
                  <a:lnTo>
                    <a:pt x="454" y="170"/>
                  </a:lnTo>
                  <a:lnTo>
                    <a:pt x="426" y="226"/>
                  </a:lnTo>
                  <a:lnTo>
                    <a:pt x="369" y="283"/>
                  </a:lnTo>
                  <a:lnTo>
                    <a:pt x="426" y="311"/>
                  </a:lnTo>
                  <a:lnTo>
                    <a:pt x="397" y="453"/>
                  </a:lnTo>
                  <a:lnTo>
                    <a:pt x="454" y="567"/>
                  </a:lnTo>
                  <a:lnTo>
                    <a:pt x="397" y="595"/>
                  </a:lnTo>
                  <a:lnTo>
                    <a:pt x="312" y="567"/>
                  </a:lnTo>
                  <a:lnTo>
                    <a:pt x="284" y="595"/>
                  </a:lnTo>
                  <a:lnTo>
                    <a:pt x="227" y="595"/>
                  </a:lnTo>
                  <a:lnTo>
                    <a:pt x="227" y="538"/>
                  </a:lnTo>
                  <a:lnTo>
                    <a:pt x="199" y="481"/>
                  </a:lnTo>
                  <a:lnTo>
                    <a:pt x="114" y="481"/>
                  </a:lnTo>
                  <a:lnTo>
                    <a:pt x="114" y="396"/>
                  </a:lnTo>
                  <a:lnTo>
                    <a:pt x="57" y="368"/>
                  </a:lnTo>
                  <a:lnTo>
                    <a:pt x="85" y="311"/>
                  </a:lnTo>
                  <a:lnTo>
                    <a:pt x="85" y="198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28"/>
                  </a:lnTo>
                  <a:lnTo>
                    <a:pt x="114" y="85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256" y="141"/>
                  </a:lnTo>
                  <a:lnTo>
                    <a:pt x="284" y="113"/>
                  </a:lnTo>
                  <a:lnTo>
                    <a:pt x="256" y="56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28"/>
                  </a:lnTo>
                  <a:lnTo>
                    <a:pt x="369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4" name="Freeform 365"/>
            <p:cNvSpPr>
              <a:spLocks/>
            </p:cNvSpPr>
            <p:nvPr/>
          </p:nvSpPr>
          <p:spPr bwMode="auto">
            <a:xfrm>
              <a:off x="4243" y="262"/>
              <a:ext cx="397" cy="425"/>
            </a:xfrm>
            <a:custGeom>
              <a:avLst/>
              <a:gdLst>
                <a:gd name="T0" fmla="*/ 397 w 397"/>
                <a:gd name="T1" fmla="*/ 0 h 425"/>
                <a:gd name="T2" fmla="*/ 284 w 397"/>
                <a:gd name="T3" fmla="*/ 0 h 425"/>
                <a:gd name="T4" fmla="*/ 198 w 397"/>
                <a:gd name="T5" fmla="*/ 28 h 425"/>
                <a:gd name="T6" fmla="*/ 85 w 397"/>
                <a:gd name="T7" fmla="*/ 85 h 425"/>
                <a:gd name="T8" fmla="*/ 0 w 397"/>
                <a:gd name="T9" fmla="*/ 255 h 425"/>
                <a:gd name="T10" fmla="*/ 28 w 397"/>
                <a:gd name="T11" fmla="*/ 311 h 425"/>
                <a:gd name="T12" fmla="*/ 85 w 397"/>
                <a:gd name="T13" fmla="*/ 340 h 425"/>
                <a:gd name="T14" fmla="*/ 85 w 397"/>
                <a:gd name="T15" fmla="*/ 368 h 425"/>
                <a:gd name="T16" fmla="*/ 170 w 397"/>
                <a:gd name="T17" fmla="*/ 425 h 425"/>
                <a:gd name="T18" fmla="*/ 284 w 397"/>
                <a:gd name="T19" fmla="*/ 425 h 425"/>
                <a:gd name="T20" fmla="*/ 369 w 397"/>
                <a:gd name="T21" fmla="*/ 340 h 425"/>
                <a:gd name="T22" fmla="*/ 312 w 397"/>
                <a:gd name="T23" fmla="*/ 255 h 425"/>
                <a:gd name="T24" fmla="*/ 255 w 397"/>
                <a:gd name="T25" fmla="*/ 255 h 425"/>
                <a:gd name="T26" fmla="*/ 255 w 397"/>
                <a:gd name="T27" fmla="*/ 113 h 425"/>
                <a:gd name="T28" fmla="*/ 369 w 397"/>
                <a:gd name="T29" fmla="*/ 56 h 425"/>
                <a:gd name="T30" fmla="*/ 397 w 397"/>
                <a:gd name="T3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25">
                  <a:moveTo>
                    <a:pt x="397" y="0"/>
                  </a:moveTo>
                  <a:lnTo>
                    <a:pt x="284" y="0"/>
                  </a:lnTo>
                  <a:lnTo>
                    <a:pt x="198" y="28"/>
                  </a:lnTo>
                  <a:lnTo>
                    <a:pt x="85" y="85"/>
                  </a:lnTo>
                  <a:lnTo>
                    <a:pt x="0" y="255"/>
                  </a:lnTo>
                  <a:lnTo>
                    <a:pt x="28" y="311"/>
                  </a:lnTo>
                  <a:lnTo>
                    <a:pt x="85" y="340"/>
                  </a:lnTo>
                  <a:lnTo>
                    <a:pt x="85" y="368"/>
                  </a:lnTo>
                  <a:lnTo>
                    <a:pt x="170" y="425"/>
                  </a:lnTo>
                  <a:lnTo>
                    <a:pt x="284" y="425"/>
                  </a:lnTo>
                  <a:lnTo>
                    <a:pt x="369" y="340"/>
                  </a:lnTo>
                  <a:lnTo>
                    <a:pt x="312" y="255"/>
                  </a:lnTo>
                  <a:lnTo>
                    <a:pt x="255" y="255"/>
                  </a:lnTo>
                  <a:lnTo>
                    <a:pt x="255" y="113"/>
                  </a:lnTo>
                  <a:lnTo>
                    <a:pt x="369" y="56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55" name="Freeform 366"/>
            <p:cNvSpPr>
              <a:spLocks/>
            </p:cNvSpPr>
            <p:nvPr/>
          </p:nvSpPr>
          <p:spPr bwMode="auto">
            <a:xfrm>
              <a:off x="3761" y="63"/>
              <a:ext cx="907" cy="992"/>
            </a:xfrm>
            <a:custGeom>
              <a:avLst/>
              <a:gdLst>
                <a:gd name="T0" fmla="*/ 907 w 907"/>
                <a:gd name="T1" fmla="*/ 28 h 992"/>
                <a:gd name="T2" fmla="*/ 851 w 907"/>
                <a:gd name="T3" fmla="*/ 0 h 992"/>
                <a:gd name="T4" fmla="*/ 624 w 907"/>
                <a:gd name="T5" fmla="*/ 57 h 992"/>
                <a:gd name="T6" fmla="*/ 369 w 907"/>
                <a:gd name="T7" fmla="*/ 199 h 992"/>
                <a:gd name="T8" fmla="*/ 255 w 907"/>
                <a:gd name="T9" fmla="*/ 482 h 992"/>
                <a:gd name="T10" fmla="*/ 170 w 907"/>
                <a:gd name="T11" fmla="*/ 454 h 992"/>
                <a:gd name="T12" fmla="*/ 85 w 907"/>
                <a:gd name="T13" fmla="*/ 539 h 992"/>
                <a:gd name="T14" fmla="*/ 57 w 907"/>
                <a:gd name="T15" fmla="*/ 652 h 992"/>
                <a:gd name="T16" fmla="*/ 85 w 907"/>
                <a:gd name="T17" fmla="*/ 737 h 992"/>
                <a:gd name="T18" fmla="*/ 0 w 907"/>
                <a:gd name="T19" fmla="*/ 765 h 992"/>
                <a:gd name="T20" fmla="*/ 28 w 907"/>
                <a:gd name="T21" fmla="*/ 851 h 992"/>
                <a:gd name="T22" fmla="*/ 85 w 907"/>
                <a:gd name="T23" fmla="*/ 851 h 992"/>
                <a:gd name="T24" fmla="*/ 85 w 907"/>
                <a:gd name="T25" fmla="*/ 879 h 992"/>
                <a:gd name="T26" fmla="*/ 142 w 907"/>
                <a:gd name="T27" fmla="*/ 936 h 992"/>
                <a:gd name="T28" fmla="*/ 170 w 907"/>
                <a:gd name="T29" fmla="*/ 907 h 992"/>
                <a:gd name="T30" fmla="*/ 199 w 907"/>
                <a:gd name="T31" fmla="*/ 964 h 992"/>
                <a:gd name="T32" fmla="*/ 284 w 907"/>
                <a:gd name="T33" fmla="*/ 992 h 992"/>
                <a:gd name="T34" fmla="*/ 312 w 907"/>
                <a:gd name="T35" fmla="*/ 964 h 992"/>
                <a:gd name="T36" fmla="*/ 284 w 907"/>
                <a:gd name="T37" fmla="*/ 907 h 992"/>
                <a:gd name="T38" fmla="*/ 312 w 907"/>
                <a:gd name="T39" fmla="*/ 851 h 992"/>
                <a:gd name="T40" fmla="*/ 369 w 907"/>
                <a:gd name="T41" fmla="*/ 851 h 992"/>
                <a:gd name="T42" fmla="*/ 369 w 907"/>
                <a:gd name="T43" fmla="*/ 879 h 992"/>
                <a:gd name="T44" fmla="*/ 397 w 907"/>
                <a:gd name="T45" fmla="*/ 879 h 992"/>
                <a:gd name="T46" fmla="*/ 425 w 907"/>
                <a:gd name="T47" fmla="*/ 822 h 992"/>
                <a:gd name="T48" fmla="*/ 425 w 907"/>
                <a:gd name="T49" fmla="*/ 765 h 992"/>
                <a:gd name="T50" fmla="*/ 482 w 907"/>
                <a:gd name="T51" fmla="*/ 709 h 992"/>
                <a:gd name="T52" fmla="*/ 425 w 907"/>
                <a:gd name="T53" fmla="*/ 680 h 992"/>
                <a:gd name="T54" fmla="*/ 454 w 907"/>
                <a:gd name="T55" fmla="*/ 624 h 992"/>
                <a:gd name="T56" fmla="*/ 510 w 907"/>
                <a:gd name="T57" fmla="*/ 680 h 992"/>
                <a:gd name="T58" fmla="*/ 652 w 907"/>
                <a:gd name="T59" fmla="*/ 624 h 992"/>
                <a:gd name="T60" fmla="*/ 567 w 907"/>
                <a:gd name="T61" fmla="*/ 567 h 992"/>
                <a:gd name="T62" fmla="*/ 567 w 907"/>
                <a:gd name="T63" fmla="*/ 539 h 992"/>
                <a:gd name="T64" fmla="*/ 510 w 907"/>
                <a:gd name="T65" fmla="*/ 510 h 992"/>
                <a:gd name="T66" fmla="*/ 482 w 907"/>
                <a:gd name="T67" fmla="*/ 454 h 992"/>
                <a:gd name="T68" fmla="*/ 567 w 907"/>
                <a:gd name="T69" fmla="*/ 284 h 992"/>
                <a:gd name="T70" fmla="*/ 680 w 907"/>
                <a:gd name="T71" fmla="*/ 227 h 992"/>
                <a:gd name="T72" fmla="*/ 766 w 907"/>
                <a:gd name="T73" fmla="*/ 199 h 992"/>
                <a:gd name="T74" fmla="*/ 766 w 907"/>
                <a:gd name="T75" fmla="*/ 142 h 992"/>
                <a:gd name="T76" fmla="*/ 907 w 907"/>
                <a:gd name="T77" fmla="*/ 28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992">
                  <a:moveTo>
                    <a:pt x="907" y="28"/>
                  </a:moveTo>
                  <a:lnTo>
                    <a:pt x="851" y="0"/>
                  </a:lnTo>
                  <a:lnTo>
                    <a:pt x="624" y="57"/>
                  </a:lnTo>
                  <a:lnTo>
                    <a:pt x="369" y="199"/>
                  </a:lnTo>
                  <a:lnTo>
                    <a:pt x="255" y="482"/>
                  </a:lnTo>
                  <a:lnTo>
                    <a:pt x="170" y="454"/>
                  </a:lnTo>
                  <a:lnTo>
                    <a:pt x="85" y="539"/>
                  </a:lnTo>
                  <a:lnTo>
                    <a:pt x="57" y="652"/>
                  </a:lnTo>
                  <a:lnTo>
                    <a:pt x="85" y="737"/>
                  </a:lnTo>
                  <a:lnTo>
                    <a:pt x="0" y="765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85" y="879"/>
                  </a:lnTo>
                  <a:lnTo>
                    <a:pt x="142" y="936"/>
                  </a:lnTo>
                  <a:lnTo>
                    <a:pt x="170" y="907"/>
                  </a:lnTo>
                  <a:lnTo>
                    <a:pt x="199" y="964"/>
                  </a:lnTo>
                  <a:lnTo>
                    <a:pt x="284" y="992"/>
                  </a:lnTo>
                  <a:lnTo>
                    <a:pt x="312" y="964"/>
                  </a:lnTo>
                  <a:lnTo>
                    <a:pt x="284" y="907"/>
                  </a:lnTo>
                  <a:lnTo>
                    <a:pt x="312" y="851"/>
                  </a:lnTo>
                  <a:lnTo>
                    <a:pt x="369" y="851"/>
                  </a:lnTo>
                  <a:lnTo>
                    <a:pt x="369" y="879"/>
                  </a:lnTo>
                  <a:lnTo>
                    <a:pt x="397" y="879"/>
                  </a:lnTo>
                  <a:lnTo>
                    <a:pt x="425" y="822"/>
                  </a:lnTo>
                  <a:lnTo>
                    <a:pt x="425" y="765"/>
                  </a:lnTo>
                  <a:lnTo>
                    <a:pt x="482" y="709"/>
                  </a:lnTo>
                  <a:lnTo>
                    <a:pt x="425" y="680"/>
                  </a:lnTo>
                  <a:lnTo>
                    <a:pt x="454" y="624"/>
                  </a:lnTo>
                  <a:lnTo>
                    <a:pt x="510" y="680"/>
                  </a:lnTo>
                  <a:lnTo>
                    <a:pt x="652" y="624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510" y="510"/>
                  </a:lnTo>
                  <a:lnTo>
                    <a:pt x="482" y="454"/>
                  </a:lnTo>
                  <a:lnTo>
                    <a:pt x="567" y="284"/>
                  </a:lnTo>
                  <a:lnTo>
                    <a:pt x="680" y="227"/>
                  </a:lnTo>
                  <a:lnTo>
                    <a:pt x="766" y="199"/>
                  </a:lnTo>
                  <a:lnTo>
                    <a:pt x="766" y="142"/>
                  </a:lnTo>
                  <a:lnTo>
                    <a:pt x="907" y="2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257" name="Group 367"/>
          <p:cNvGrpSpPr>
            <a:grpSpLocks/>
          </p:cNvGrpSpPr>
          <p:nvPr/>
        </p:nvGrpSpPr>
        <p:grpSpPr bwMode="auto">
          <a:xfrm>
            <a:off x="4063705" y="87418"/>
            <a:ext cx="3861471" cy="6148444"/>
            <a:chOff x="473" y="63"/>
            <a:chExt cx="4932" cy="7853"/>
          </a:xfrm>
        </p:grpSpPr>
        <p:sp>
          <p:nvSpPr>
            <p:cNvPr id="336" name="Freeform 259"/>
            <p:cNvSpPr>
              <a:spLocks/>
            </p:cNvSpPr>
            <p:nvPr/>
          </p:nvSpPr>
          <p:spPr bwMode="auto">
            <a:xfrm>
              <a:off x="2201" y="4626"/>
              <a:ext cx="1417" cy="1700"/>
            </a:xfrm>
            <a:custGeom>
              <a:avLst/>
              <a:gdLst>
                <a:gd name="T0" fmla="*/ 907 w 1417"/>
                <a:gd name="T1" fmla="*/ 57 h 1701"/>
                <a:gd name="T2" fmla="*/ 850 w 1417"/>
                <a:gd name="T3" fmla="*/ 255 h 1701"/>
                <a:gd name="T4" fmla="*/ 652 w 1417"/>
                <a:gd name="T5" fmla="*/ 397 h 1701"/>
                <a:gd name="T6" fmla="*/ 567 w 1417"/>
                <a:gd name="T7" fmla="*/ 482 h 1701"/>
                <a:gd name="T8" fmla="*/ 482 w 1417"/>
                <a:gd name="T9" fmla="*/ 482 h 1701"/>
                <a:gd name="T10" fmla="*/ 312 w 1417"/>
                <a:gd name="T11" fmla="*/ 482 h 1701"/>
                <a:gd name="T12" fmla="*/ 425 w 1417"/>
                <a:gd name="T13" fmla="*/ 454 h 1701"/>
                <a:gd name="T14" fmla="*/ 368 w 1417"/>
                <a:gd name="T15" fmla="*/ 397 h 1701"/>
                <a:gd name="T16" fmla="*/ 340 w 1417"/>
                <a:gd name="T17" fmla="*/ 284 h 1701"/>
                <a:gd name="T18" fmla="*/ 283 w 1417"/>
                <a:gd name="T19" fmla="*/ 341 h 1701"/>
                <a:gd name="T20" fmla="*/ 198 w 1417"/>
                <a:gd name="T21" fmla="*/ 369 h 1701"/>
                <a:gd name="T22" fmla="*/ 142 w 1417"/>
                <a:gd name="T23" fmla="*/ 426 h 1701"/>
                <a:gd name="T24" fmla="*/ 113 w 1417"/>
                <a:gd name="T25" fmla="*/ 567 h 1701"/>
                <a:gd name="T26" fmla="*/ 28 w 1417"/>
                <a:gd name="T27" fmla="*/ 737 h 1701"/>
                <a:gd name="T28" fmla="*/ 170 w 1417"/>
                <a:gd name="T29" fmla="*/ 794 h 1701"/>
                <a:gd name="T30" fmla="*/ 368 w 1417"/>
                <a:gd name="T31" fmla="*/ 794 h 1701"/>
                <a:gd name="T32" fmla="*/ 482 w 1417"/>
                <a:gd name="T33" fmla="*/ 822 h 1701"/>
                <a:gd name="T34" fmla="*/ 567 w 1417"/>
                <a:gd name="T35" fmla="*/ 822 h 1701"/>
                <a:gd name="T36" fmla="*/ 794 w 1417"/>
                <a:gd name="T37" fmla="*/ 993 h 1701"/>
                <a:gd name="T38" fmla="*/ 850 w 1417"/>
                <a:gd name="T39" fmla="*/ 1134 h 1701"/>
                <a:gd name="T40" fmla="*/ 907 w 1417"/>
                <a:gd name="T41" fmla="*/ 1191 h 1701"/>
                <a:gd name="T42" fmla="*/ 964 w 1417"/>
                <a:gd name="T43" fmla="*/ 1531 h 1701"/>
                <a:gd name="T44" fmla="*/ 1191 w 1417"/>
                <a:gd name="T45" fmla="*/ 1645 h 1701"/>
                <a:gd name="T46" fmla="*/ 1332 w 1417"/>
                <a:gd name="T47" fmla="*/ 1560 h 1701"/>
                <a:gd name="T48" fmla="*/ 1389 w 1417"/>
                <a:gd name="T49" fmla="*/ 1418 h 1701"/>
                <a:gd name="T50" fmla="*/ 1304 w 1417"/>
                <a:gd name="T51" fmla="*/ 1304 h 1701"/>
                <a:gd name="T52" fmla="*/ 1247 w 1417"/>
                <a:gd name="T53" fmla="*/ 1106 h 1701"/>
                <a:gd name="T54" fmla="*/ 1417 w 1417"/>
                <a:gd name="T55" fmla="*/ 879 h 1701"/>
                <a:gd name="T56" fmla="*/ 1247 w 1417"/>
                <a:gd name="T57" fmla="*/ 794 h 1701"/>
                <a:gd name="T58" fmla="*/ 1247 w 1417"/>
                <a:gd name="T59" fmla="*/ 596 h 1701"/>
                <a:gd name="T60" fmla="*/ 1276 w 1417"/>
                <a:gd name="T61" fmla="*/ 454 h 1701"/>
                <a:gd name="T62" fmla="*/ 1247 w 1417"/>
                <a:gd name="T63" fmla="*/ 341 h 1701"/>
                <a:gd name="T64" fmla="*/ 1191 w 1417"/>
                <a:gd name="T65" fmla="*/ 227 h 1701"/>
                <a:gd name="T66" fmla="*/ 1134 w 1417"/>
                <a:gd name="T67" fmla="*/ 57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701">
                  <a:moveTo>
                    <a:pt x="992" y="0"/>
                  </a:moveTo>
                  <a:lnTo>
                    <a:pt x="907" y="57"/>
                  </a:lnTo>
                  <a:lnTo>
                    <a:pt x="935" y="114"/>
                  </a:lnTo>
                  <a:lnTo>
                    <a:pt x="850" y="255"/>
                  </a:lnTo>
                  <a:lnTo>
                    <a:pt x="822" y="227"/>
                  </a:lnTo>
                  <a:lnTo>
                    <a:pt x="652" y="397"/>
                  </a:lnTo>
                  <a:lnTo>
                    <a:pt x="567" y="397"/>
                  </a:lnTo>
                  <a:lnTo>
                    <a:pt x="567" y="482"/>
                  </a:lnTo>
                  <a:lnTo>
                    <a:pt x="539" y="511"/>
                  </a:lnTo>
                  <a:lnTo>
                    <a:pt x="482" y="482"/>
                  </a:lnTo>
                  <a:lnTo>
                    <a:pt x="453" y="511"/>
                  </a:lnTo>
                  <a:lnTo>
                    <a:pt x="312" y="482"/>
                  </a:lnTo>
                  <a:lnTo>
                    <a:pt x="368" y="454"/>
                  </a:lnTo>
                  <a:lnTo>
                    <a:pt x="425" y="454"/>
                  </a:lnTo>
                  <a:lnTo>
                    <a:pt x="425" y="397"/>
                  </a:lnTo>
                  <a:lnTo>
                    <a:pt x="368" y="397"/>
                  </a:lnTo>
                  <a:lnTo>
                    <a:pt x="453" y="312"/>
                  </a:lnTo>
                  <a:lnTo>
                    <a:pt x="340" y="284"/>
                  </a:lnTo>
                  <a:lnTo>
                    <a:pt x="340" y="312"/>
                  </a:lnTo>
                  <a:lnTo>
                    <a:pt x="283" y="341"/>
                  </a:lnTo>
                  <a:lnTo>
                    <a:pt x="227" y="312"/>
                  </a:lnTo>
                  <a:lnTo>
                    <a:pt x="198" y="369"/>
                  </a:lnTo>
                  <a:lnTo>
                    <a:pt x="227" y="482"/>
                  </a:lnTo>
                  <a:lnTo>
                    <a:pt x="142" y="426"/>
                  </a:lnTo>
                  <a:lnTo>
                    <a:pt x="85" y="482"/>
                  </a:lnTo>
                  <a:lnTo>
                    <a:pt x="113" y="567"/>
                  </a:lnTo>
                  <a:lnTo>
                    <a:pt x="0" y="681"/>
                  </a:lnTo>
                  <a:lnTo>
                    <a:pt x="28" y="737"/>
                  </a:lnTo>
                  <a:lnTo>
                    <a:pt x="170" y="709"/>
                  </a:lnTo>
                  <a:lnTo>
                    <a:pt x="170" y="794"/>
                  </a:lnTo>
                  <a:lnTo>
                    <a:pt x="312" y="822"/>
                  </a:lnTo>
                  <a:lnTo>
                    <a:pt x="368" y="794"/>
                  </a:lnTo>
                  <a:lnTo>
                    <a:pt x="368" y="851"/>
                  </a:lnTo>
                  <a:lnTo>
                    <a:pt x="482" y="822"/>
                  </a:lnTo>
                  <a:lnTo>
                    <a:pt x="510" y="851"/>
                  </a:lnTo>
                  <a:lnTo>
                    <a:pt x="567" y="822"/>
                  </a:lnTo>
                  <a:lnTo>
                    <a:pt x="765" y="879"/>
                  </a:lnTo>
                  <a:lnTo>
                    <a:pt x="794" y="993"/>
                  </a:lnTo>
                  <a:lnTo>
                    <a:pt x="850" y="1078"/>
                  </a:lnTo>
                  <a:lnTo>
                    <a:pt x="850" y="1134"/>
                  </a:lnTo>
                  <a:lnTo>
                    <a:pt x="850" y="1163"/>
                  </a:lnTo>
                  <a:lnTo>
                    <a:pt x="907" y="1191"/>
                  </a:lnTo>
                  <a:lnTo>
                    <a:pt x="992" y="1446"/>
                  </a:lnTo>
                  <a:lnTo>
                    <a:pt x="964" y="1531"/>
                  </a:lnTo>
                  <a:lnTo>
                    <a:pt x="1134" y="1701"/>
                  </a:lnTo>
                  <a:lnTo>
                    <a:pt x="1191" y="1645"/>
                  </a:lnTo>
                  <a:lnTo>
                    <a:pt x="1247" y="1701"/>
                  </a:lnTo>
                  <a:lnTo>
                    <a:pt x="1332" y="1560"/>
                  </a:lnTo>
                  <a:lnTo>
                    <a:pt x="1332" y="1446"/>
                  </a:lnTo>
                  <a:lnTo>
                    <a:pt x="1389" y="1418"/>
                  </a:lnTo>
                  <a:lnTo>
                    <a:pt x="1361" y="1333"/>
                  </a:lnTo>
                  <a:lnTo>
                    <a:pt x="1304" y="1304"/>
                  </a:lnTo>
                  <a:lnTo>
                    <a:pt x="1304" y="1163"/>
                  </a:lnTo>
                  <a:lnTo>
                    <a:pt x="1247" y="1106"/>
                  </a:lnTo>
                  <a:lnTo>
                    <a:pt x="1417" y="936"/>
                  </a:lnTo>
                  <a:lnTo>
                    <a:pt x="1417" y="879"/>
                  </a:lnTo>
                  <a:lnTo>
                    <a:pt x="1332" y="794"/>
                  </a:lnTo>
                  <a:lnTo>
                    <a:pt x="1247" y="794"/>
                  </a:lnTo>
                  <a:lnTo>
                    <a:pt x="1219" y="737"/>
                  </a:lnTo>
                  <a:lnTo>
                    <a:pt x="1247" y="596"/>
                  </a:lnTo>
                  <a:lnTo>
                    <a:pt x="1219" y="539"/>
                  </a:lnTo>
                  <a:lnTo>
                    <a:pt x="1276" y="454"/>
                  </a:lnTo>
                  <a:lnTo>
                    <a:pt x="1247" y="397"/>
                  </a:lnTo>
                  <a:lnTo>
                    <a:pt x="1247" y="341"/>
                  </a:lnTo>
                  <a:lnTo>
                    <a:pt x="1219" y="312"/>
                  </a:lnTo>
                  <a:lnTo>
                    <a:pt x="1191" y="227"/>
                  </a:lnTo>
                  <a:lnTo>
                    <a:pt x="1134" y="114"/>
                  </a:lnTo>
                  <a:lnTo>
                    <a:pt x="1134" y="57"/>
                  </a:lnTo>
                  <a:lnTo>
                    <a:pt x="992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7" name="Freeform 260"/>
            <p:cNvSpPr>
              <a:spLocks/>
            </p:cNvSpPr>
            <p:nvPr/>
          </p:nvSpPr>
          <p:spPr bwMode="auto">
            <a:xfrm>
              <a:off x="2145" y="5336"/>
              <a:ext cx="539" cy="255"/>
            </a:xfrm>
            <a:custGeom>
              <a:avLst/>
              <a:gdLst>
                <a:gd name="T0" fmla="*/ 85 w 539"/>
                <a:gd name="T1" fmla="*/ 28 h 255"/>
                <a:gd name="T2" fmla="*/ 0 w 539"/>
                <a:gd name="T3" fmla="*/ 85 h 255"/>
                <a:gd name="T4" fmla="*/ 29 w 539"/>
                <a:gd name="T5" fmla="*/ 142 h 255"/>
                <a:gd name="T6" fmla="*/ 170 w 539"/>
                <a:gd name="T7" fmla="*/ 199 h 255"/>
                <a:gd name="T8" fmla="*/ 170 w 539"/>
                <a:gd name="T9" fmla="*/ 227 h 255"/>
                <a:gd name="T10" fmla="*/ 284 w 539"/>
                <a:gd name="T11" fmla="*/ 255 h 255"/>
                <a:gd name="T12" fmla="*/ 539 w 539"/>
                <a:gd name="T13" fmla="*/ 255 h 255"/>
                <a:gd name="T14" fmla="*/ 539 w 539"/>
                <a:gd name="T15" fmla="*/ 113 h 255"/>
                <a:gd name="T16" fmla="*/ 425 w 539"/>
                <a:gd name="T17" fmla="*/ 142 h 255"/>
                <a:gd name="T18" fmla="*/ 425 w 539"/>
                <a:gd name="T19" fmla="*/ 85 h 255"/>
                <a:gd name="T20" fmla="*/ 369 w 539"/>
                <a:gd name="T21" fmla="*/ 113 h 255"/>
                <a:gd name="T22" fmla="*/ 227 w 539"/>
                <a:gd name="T23" fmla="*/ 85 h 255"/>
                <a:gd name="T24" fmla="*/ 227 w 539"/>
                <a:gd name="T25" fmla="*/ 0 h 255"/>
                <a:gd name="T26" fmla="*/ 85 w 539"/>
                <a:gd name="T27" fmla="*/ 28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9" h="255">
                  <a:moveTo>
                    <a:pt x="85" y="28"/>
                  </a:moveTo>
                  <a:lnTo>
                    <a:pt x="0" y="85"/>
                  </a:lnTo>
                  <a:lnTo>
                    <a:pt x="29" y="142"/>
                  </a:lnTo>
                  <a:lnTo>
                    <a:pt x="170" y="199"/>
                  </a:lnTo>
                  <a:lnTo>
                    <a:pt x="170" y="227"/>
                  </a:lnTo>
                  <a:lnTo>
                    <a:pt x="284" y="255"/>
                  </a:lnTo>
                  <a:lnTo>
                    <a:pt x="539" y="255"/>
                  </a:lnTo>
                  <a:lnTo>
                    <a:pt x="539" y="113"/>
                  </a:lnTo>
                  <a:lnTo>
                    <a:pt x="425" y="142"/>
                  </a:lnTo>
                  <a:lnTo>
                    <a:pt x="425" y="85"/>
                  </a:lnTo>
                  <a:lnTo>
                    <a:pt x="369" y="113"/>
                  </a:lnTo>
                  <a:lnTo>
                    <a:pt x="227" y="85"/>
                  </a:lnTo>
                  <a:lnTo>
                    <a:pt x="227" y="0"/>
                  </a:lnTo>
                  <a:lnTo>
                    <a:pt x="85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8" name="Freeform 261"/>
            <p:cNvSpPr>
              <a:spLocks/>
            </p:cNvSpPr>
            <p:nvPr/>
          </p:nvSpPr>
          <p:spPr bwMode="auto">
            <a:xfrm>
              <a:off x="2514" y="4939"/>
              <a:ext cx="255" cy="199"/>
            </a:xfrm>
            <a:custGeom>
              <a:avLst/>
              <a:gdLst>
                <a:gd name="T0" fmla="*/ 255 w 255"/>
                <a:gd name="T1" fmla="*/ 85 h 199"/>
                <a:gd name="T2" fmla="*/ 255 w 255"/>
                <a:gd name="T3" fmla="*/ 29 h 199"/>
                <a:gd name="T4" fmla="*/ 141 w 255"/>
                <a:gd name="T5" fmla="*/ 0 h 199"/>
                <a:gd name="T6" fmla="*/ 56 w 255"/>
                <a:gd name="T7" fmla="*/ 85 h 199"/>
                <a:gd name="T8" fmla="*/ 113 w 255"/>
                <a:gd name="T9" fmla="*/ 85 h 199"/>
                <a:gd name="T10" fmla="*/ 113 w 255"/>
                <a:gd name="T11" fmla="*/ 142 h 199"/>
                <a:gd name="T12" fmla="*/ 56 w 255"/>
                <a:gd name="T13" fmla="*/ 142 h 199"/>
                <a:gd name="T14" fmla="*/ 0 w 255"/>
                <a:gd name="T15" fmla="*/ 170 h 199"/>
                <a:gd name="T16" fmla="*/ 141 w 255"/>
                <a:gd name="T17" fmla="*/ 199 h 199"/>
                <a:gd name="T18" fmla="*/ 170 w 255"/>
                <a:gd name="T19" fmla="*/ 170 h 199"/>
                <a:gd name="T20" fmla="*/ 227 w 255"/>
                <a:gd name="T21" fmla="*/ 199 h 199"/>
                <a:gd name="T22" fmla="*/ 255 w 255"/>
                <a:gd name="T23" fmla="*/ 170 h 199"/>
                <a:gd name="T24" fmla="*/ 255 w 255"/>
                <a:gd name="T25" fmla="*/ 85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199">
                  <a:moveTo>
                    <a:pt x="255" y="85"/>
                  </a:moveTo>
                  <a:lnTo>
                    <a:pt x="255" y="29"/>
                  </a:lnTo>
                  <a:lnTo>
                    <a:pt x="141" y="0"/>
                  </a:lnTo>
                  <a:lnTo>
                    <a:pt x="56" y="85"/>
                  </a:lnTo>
                  <a:lnTo>
                    <a:pt x="113" y="85"/>
                  </a:lnTo>
                  <a:lnTo>
                    <a:pt x="113" y="142"/>
                  </a:lnTo>
                  <a:lnTo>
                    <a:pt x="56" y="142"/>
                  </a:lnTo>
                  <a:lnTo>
                    <a:pt x="0" y="170"/>
                  </a:lnTo>
                  <a:lnTo>
                    <a:pt x="141" y="199"/>
                  </a:lnTo>
                  <a:lnTo>
                    <a:pt x="170" y="170"/>
                  </a:lnTo>
                  <a:lnTo>
                    <a:pt x="227" y="199"/>
                  </a:lnTo>
                  <a:lnTo>
                    <a:pt x="255" y="170"/>
                  </a:lnTo>
                  <a:lnTo>
                    <a:pt x="255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39" name="Freeform 262"/>
            <p:cNvSpPr>
              <a:spLocks/>
            </p:cNvSpPr>
            <p:nvPr/>
          </p:nvSpPr>
          <p:spPr bwMode="auto">
            <a:xfrm>
              <a:off x="2429" y="4684"/>
              <a:ext cx="708" cy="340"/>
            </a:xfrm>
            <a:custGeom>
              <a:avLst/>
              <a:gdLst>
                <a:gd name="T0" fmla="*/ 680 w 708"/>
                <a:gd name="T1" fmla="*/ 0 h 340"/>
                <a:gd name="T2" fmla="*/ 708 w 708"/>
                <a:gd name="T3" fmla="*/ 57 h 340"/>
                <a:gd name="T4" fmla="*/ 623 w 708"/>
                <a:gd name="T5" fmla="*/ 198 h 340"/>
                <a:gd name="T6" fmla="*/ 595 w 708"/>
                <a:gd name="T7" fmla="*/ 170 h 340"/>
                <a:gd name="T8" fmla="*/ 425 w 708"/>
                <a:gd name="T9" fmla="*/ 340 h 340"/>
                <a:gd name="T10" fmla="*/ 340 w 708"/>
                <a:gd name="T11" fmla="*/ 340 h 340"/>
                <a:gd name="T12" fmla="*/ 340 w 708"/>
                <a:gd name="T13" fmla="*/ 284 h 340"/>
                <a:gd name="T14" fmla="*/ 226 w 708"/>
                <a:gd name="T15" fmla="*/ 255 h 340"/>
                <a:gd name="T16" fmla="*/ 113 w 708"/>
                <a:gd name="T17" fmla="*/ 227 h 340"/>
                <a:gd name="T18" fmla="*/ 0 w 708"/>
                <a:gd name="T19" fmla="*/ 142 h 340"/>
                <a:gd name="T20" fmla="*/ 28 w 708"/>
                <a:gd name="T21" fmla="*/ 113 h 340"/>
                <a:gd name="T22" fmla="*/ 85 w 708"/>
                <a:gd name="T23" fmla="*/ 113 h 340"/>
                <a:gd name="T24" fmla="*/ 170 w 708"/>
                <a:gd name="T25" fmla="*/ 0 h 340"/>
                <a:gd name="T26" fmla="*/ 255 w 708"/>
                <a:gd name="T27" fmla="*/ 57 h 340"/>
                <a:gd name="T28" fmla="*/ 340 w 708"/>
                <a:gd name="T29" fmla="*/ 85 h 340"/>
                <a:gd name="T30" fmla="*/ 368 w 708"/>
                <a:gd name="T31" fmla="*/ 28 h 340"/>
                <a:gd name="T32" fmla="*/ 453 w 708"/>
                <a:gd name="T33" fmla="*/ 57 h 340"/>
                <a:gd name="T34" fmla="*/ 510 w 708"/>
                <a:gd name="T35" fmla="*/ 0 h 340"/>
                <a:gd name="T36" fmla="*/ 595 w 708"/>
                <a:gd name="T37" fmla="*/ 57 h 340"/>
                <a:gd name="T38" fmla="*/ 652 w 708"/>
                <a:gd name="T39" fmla="*/ 28 h 340"/>
                <a:gd name="T40" fmla="*/ 680 w 708"/>
                <a:gd name="T4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8" h="340">
                  <a:moveTo>
                    <a:pt x="680" y="0"/>
                  </a:moveTo>
                  <a:lnTo>
                    <a:pt x="708" y="57"/>
                  </a:lnTo>
                  <a:lnTo>
                    <a:pt x="623" y="198"/>
                  </a:lnTo>
                  <a:lnTo>
                    <a:pt x="595" y="170"/>
                  </a:lnTo>
                  <a:lnTo>
                    <a:pt x="425" y="340"/>
                  </a:lnTo>
                  <a:lnTo>
                    <a:pt x="340" y="340"/>
                  </a:lnTo>
                  <a:lnTo>
                    <a:pt x="340" y="284"/>
                  </a:lnTo>
                  <a:lnTo>
                    <a:pt x="226" y="255"/>
                  </a:lnTo>
                  <a:lnTo>
                    <a:pt x="113" y="227"/>
                  </a:lnTo>
                  <a:lnTo>
                    <a:pt x="0" y="142"/>
                  </a:lnTo>
                  <a:lnTo>
                    <a:pt x="28" y="113"/>
                  </a:lnTo>
                  <a:lnTo>
                    <a:pt x="85" y="113"/>
                  </a:lnTo>
                  <a:lnTo>
                    <a:pt x="170" y="0"/>
                  </a:lnTo>
                  <a:lnTo>
                    <a:pt x="255" y="57"/>
                  </a:lnTo>
                  <a:lnTo>
                    <a:pt x="340" y="85"/>
                  </a:lnTo>
                  <a:lnTo>
                    <a:pt x="368" y="28"/>
                  </a:lnTo>
                  <a:lnTo>
                    <a:pt x="453" y="57"/>
                  </a:lnTo>
                  <a:lnTo>
                    <a:pt x="510" y="0"/>
                  </a:lnTo>
                  <a:lnTo>
                    <a:pt x="595" y="57"/>
                  </a:lnTo>
                  <a:lnTo>
                    <a:pt x="652" y="28"/>
                  </a:lnTo>
                  <a:lnTo>
                    <a:pt x="68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0" name="Freeform 263"/>
            <p:cNvSpPr>
              <a:spLocks/>
            </p:cNvSpPr>
            <p:nvPr/>
          </p:nvSpPr>
          <p:spPr bwMode="auto">
            <a:xfrm>
              <a:off x="2939" y="3975"/>
              <a:ext cx="595" cy="766"/>
            </a:xfrm>
            <a:custGeom>
              <a:avLst/>
              <a:gdLst>
                <a:gd name="T0" fmla="*/ 0 w 595"/>
                <a:gd name="T1" fmla="*/ 709 h 766"/>
                <a:gd name="T2" fmla="*/ 85 w 595"/>
                <a:gd name="T3" fmla="*/ 766 h 766"/>
                <a:gd name="T4" fmla="*/ 142 w 595"/>
                <a:gd name="T5" fmla="*/ 737 h 766"/>
                <a:gd name="T6" fmla="*/ 170 w 595"/>
                <a:gd name="T7" fmla="*/ 709 h 766"/>
                <a:gd name="T8" fmla="*/ 255 w 595"/>
                <a:gd name="T9" fmla="*/ 652 h 766"/>
                <a:gd name="T10" fmla="*/ 255 w 595"/>
                <a:gd name="T11" fmla="*/ 596 h 766"/>
                <a:gd name="T12" fmla="*/ 340 w 595"/>
                <a:gd name="T13" fmla="*/ 539 h 766"/>
                <a:gd name="T14" fmla="*/ 340 w 595"/>
                <a:gd name="T15" fmla="*/ 482 h 766"/>
                <a:gd name="T16" fmla="*/ 425 w 595"/>
                <a:gd name="T17" fmla="*/ 454 h 766"/>
                <a:gd name="T18" fmla="*/ 397 w 595"/>
                <a:gd name="T19" fmla="*/ 397 h 766"/>
                <a:gd name="T20" fmla="*/ 454 w 595"/>
                <a:gd name="T21" fmla="*/ 369 h 766"/>
                <a:gd name="T22" fmla="*/ 510 w 595"/>
                <a:gd name="T23" fmla="*/ 142 h 766"/>
                <a:gd name="T24" fmla="*/ 539 w 595"/>
                <a:gd name="T25" fmla="*/ 142 h 766"/>
                <a:gd name="T26" fmla="*/ 539 w 595"/>
                <a:gd name="T27" fmla="*/ 114 h 766"/>
                <a:gd name="T28" fmla="*/ 595 w 595"/>
                <a:gd name="T29" fmla="*/ 85 h 766"/>
                <a:gd name="T30" fmla="*/ 567 w 595"/>
                <a:gd name="T31" fmla="*/ 57 h 766"/>
                <a:gd name="T32" fmla="*/ 539 w 595"/>
                <a:gd name="T33" fmla="*/ 0 h 766"/>
                <a:gd name="T34" fmla="*/ 454 w 595"/>
                <a:gd name="T35" fmla="*/ 29 h 766"/>
                <a:gd name="T36" fmla="*/ 482 w 595"/>
                <a:gd name="T37" fmla="*/ 85 h 766"/>
                <a:gd name="T38" fmla="*/ 425 w 595"/>
                <a:gd name="T39" fmla="*/ 114 h 766"/>
                <a:gd name="T40" fmla="*/ 340 w 595"/>
                <a:gd name="T41" fmla="*/ 114 h 766"/>
                <a:gd name="T42" fmla="*/ 340 w 595"/>
                <a:gd name="T43" fmla="*/ 142 h 766"/>
                <a:gd name="T44" fmla="*/ 312 w 595"/>
                <a:gd name="T45" fmla="*/ 170 h 766"/>
                <a:gd name="T46" fmla="*/ 340 w 595"/>
                <a:gd name="T47" fmla="*/ 199 h 766"/>
                <a:gd name="T48" fmla="*/ 312 w 595"/>
                <a:gd name="T49" fmla="*/ 255 h 766"/>
                <a:gd name="T50" fmla="*/ 170 w 595"/>
                <a:gd name="T51" fmla="*/ 340 h 766"/>
                <a:gd name="T52" fmla="*/ 142 w 595"/>
                <a:gd name="T53" fmla="*/ 426 h 766"/>
                <a:gd name="T54" fmla="*/ 85 w 595"/>
                <a:gd name="T55" fmla="*/ 454 h 766"/>
                <a:gd name="T56" fmla="*/ 28 w 595"/>
                <a:gd name="T57" fmla="*/ 426 h 766"/>
                <a:gd name="T58" fmla="*/ 0 w 595"/>
                <a:gd name="T59" fmla="*/ 482 h 766"/>
                <a:gd name="T60" fmla="*/ 0 w 595"/>
                <a:gd name="T61" fmla="*/ 539 h 766"/>
                <a:gd name="T62" fmla="*/ 28 w 595"/>
                <a:gd name="T63" fmla="*/ 539 h 766"/>
                <a:gd name="T64" fmla="*/ 57 w 595"/>
                <a:gd name="T65" fmla="*/ 681 h 766"/>
                <a:gd name="T66" fmla="*/ 0 w 595"/>
                <a:gd name="T67" fmla="*/ 709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95" h="766">
                  <a:moveTo>
                    <a:pt x="0" y="709"/>
                  </a:moveTo>
                  <a:lnTo>
                    <a:pt x="85" y="766"/>
                  </a:lnTo>
                  <a:lnTo>
                    <a:pt x="142" y="737"/>
                  </a:lnTo>
                  <a:lnTo>
                    <a:pt x="170" y="709"/>
                  </a:lnTo>
                  <a:lnTo>
                    <a:pt x="255" y="652"/>
                  </a:lnTo>
                  <a:lnTo>
                    <a:pt x="255" y="596"/>
                  </a:lnTo>
                  <a:lnTo>
                    <a:pt x="340" y="539"/>
                  </a:lnTo>
                  <a:lnTo>
                    <a:pt x="340" y="482"/>
                  </a:lnTo>
                  <a:lnTo>
                    <a:pt x="425" y="454"/>
                  </a:lnTo>
                  <a:lnTo>
                    <a:pt x="397" y="397"/>
                  </a:lnTo>
                  <a:lnTo>
                    <a:pt x="454" y="369"/>
                  </a:lnTo>
                  <a:lnTo>
                    <a:pt x="510" y="142"/>
                  </a:lnTo>
                  <a:lnTo>
                    <a:pt x="539" y="142"/>
                  </a:lnTo>
                  <a:lnTo>
                    <a:pt x="539" y="114"/>
                  </a:lnTo>
                  <a:lnTo>
                    <a:pt x="595" y="85"/>
                  </a:lnTo>
                  <a:lnTo>
                    <a:pt x="567" y="57"/>
                  </a:lnTo>
                  <a:lnTo>
                    <a:pt x="539" y="0"/>
                  </a:lnTo>
                  <a:lnTo>
                    <a:pt x="454" y="29"/>
                  </a:lnTo>
                  <a:lnTo>
                    <a:pt x="482" y="85"/>
                  </a:lnTo>
                  <a:lnTo>
                    <a:pt x="425" y="114"/>
                  </a:lnTo>
                  <a:lnTo>
                    <a:pt x="340" y="114"/>
                  </a:lnTo>
                  <a:lnTo>
                    <a:pt x="340" y="142"/>
                  </a:lnTo>
                  <a:lnTo>
                    <a:pt x="312" y="170"/>
                  </a:lnTo>
                  <a:lnTo>
                    <a:pt x="340" y="199"/>
                  </a:lnTo>
                  <a:lnTo>
                    <a:pt x="312" y="255"/>
                  </a:lnTo>
                  <a:lnTo>
                    <a:pt x="170" y="340"/>
                  </a:lnTo>
                  <a:lnTo>
                    <a:pt x="142" y="426"/>
                  </a:lnTo>
                  <a:lnTo>
                    <a:pt x="85" y="454"/>
                  </a:lnTo>
                  <a:lnTo>
                    <a:pt x="28" y="426"/>
                  </a:lnTo>
                  <a:lnTo>
                    <a:pt x="0" y="482"/>
                  </a:lnTo>
                  <a:lnTo>
                    <a:pt x="0" y="539"/>
                  </a:lnTo>
                  <a:lnTo>
                    <a:pt x="28" y="539"/>
                  </a:lnTo>
                  <a:lnTo>
                    <a:pt x="57" y="681"/>
                  </a:lnTo>
                  <a:lnTo>
                    <a:pt x="0" y="70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1" name="Freeform 264"/>
            <p:cNvSpPr>
              <a:spLocks/>
            </p:cNvSpPr>
            <p:nvPr/>
          </p:nvSpPr>
          <p:spPr bwMode="auto">
            <a:xfrm>
              <a:off x="3052" y="3805"/>
              <a:ext cx="369" cy="510"/>
            </a:xfrm>
            <a:custGeom>
              <a:avLst/>
              <a:gdLst>
                <a:gd name="T0" fmla="*/ 57 w 369"/>
                <a:gd name="T1" fmla="*/ 510 h 510"/>
                <a:gd name="T2" fmla="*/ 199 w 369"/>
                <a:gd name="T3" fmla="*/ 425 h 510"/>
                <a:gd name="T4" fmla="*/ 227 w 369"/>
                <a:gd name="T5" fmla="*/ 369 h 510"/>
                <a:gd name="T6" fmla="*/ 199 w 369"/>
                <a:gd name="T7" fmla="*/ 340 h 510"/>
                <a:gd name="T8" fmla="*/ 227 w 369"/>
                <a:gd name="T9" fmla="*/ 312 h 510"/>
                <a:gd name="T10" fmla="*/ 227 w 369"/>
                <a:gd name="T11" fmla="*/ 284 h 510"/>
                <a:gd name="T12" fmla="*/ 312 w 369"/>
                <a:gd name="T13" fmla="*/ 284 h 510"/>
                <a:gd name="T14" fmla="*/ 369 w 369"/>
                <a:gd name="T15" fmla="*/ 255 h 510"/>
                <a:gd name="T16" fmla="*/ 341 w 369"/>
                <a:gd name="T17" fmla="*/ 199 h 510"/>
                <a:gd name="T18" fmla="*/ 284 w 369"/>
                <a:gd name="T19" fmla="*/ 85 h 510"/>
                <a:gd name="T20" fmla="*/ 227 w 369"/>
                <a:gd name="T21" fmla="*/ 57 h 510"/>
                <a:gd name="T22" fmla="*/ 227 w 369"/>
                <a:gd name="T23" fmla="*/ 0 h 510"/>
                <a:gd name="T24" fmla="*/ 114 w 369"/>
                <a:gd name="T25" fmla="*/ 0 h 510"/>
                <a:gd name="T26" fmla="*/ 57 w 369"/>
                <a:gd name="T27" fmla="*/ 29 h 510"/>
                <a:gd name="T28" fmla="*/ 57 w 369"/>
                <a:gd name="T29" fmla="*/ 85 h 510"/>
                <a:gd name="T30" fmla="*/ 85 w 369"/>
                <a:gd name="T31" fmla="*/ 114 h 510"/>
                <a:gd name="T32" fmla="*/ 114 w 369"/>
                <a:gd name="T33" fmla="*/ 85 h 510"/>
                <a:gd name="T34" fmla="*/ 142 w 369"/>
                <a:gd name="T35" fmla="*/ 170 h 510"/>
                <a:gd name="T36" fmla="*/ 29 w 369"/>
                <a:gd name="T37" fmla="*/ 142 h 510"/>
                <a:gd name="T38" fmla="*/ 29 w 369"/>
                <a:gd name="T39" fmla="*/ 255 h 510"/>
                <a:gd name="T40" fmla="*/ 0 w 369"/>
                <a:gd name="T41" fmla="*/ 312 h 510"/>
                <a:gd name="T42" fmla="*/ 29 w 369"/>
                <a:gd name="T43" fmla="*/ 454 h 510"/>
                <a:gd name="T44" fmla="*/ 57 w 369"/>
                <a:gd name="T45" fmla="*/ 51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9" h="510">
                  <a:moveTo>
                    <a:pt x="57" y="510"/>
                  </a:moveTo>
                  <a:lnTo>
                    <a:pt x="199" y="425"/>
                  </a:lnTo>
                  <a:lnTo>
                    <a:pt x="227" y="369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227" y="284"/>
                  </a:lnTo>
                  <a:lnTo>
                    <a:pt x="312" y="284"/>
                  </a:lnTo>
                  <a:lnTo>
                    <a:pt x="369" y="255"/>
                  </a:lnTo>
                  <a:lnTo>
                    <a:pt x="341" y="199"/>
                  </a:lnTo>
                  <a:lnTo>
                    <a:pt x="284" y="85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lnTo>
                    <a:pt x="57" y="29"/>
                  </a:lnTo>
                  <a:lnTo>
                    <a:pt x="57" y="85"/>
                  </a:lnTo>
                  <a:lnTo>
                    <a:pt x="85" y="114"/>
                  </a:lnTo>
                  <a:lnTo>
                    <a:pt x="114" y="85"/>
                  </a:lnTo>
                  <a:lnTo>
                    <a:pt x="142" y="170"/>
                  </a:lnTo>
                  <a:lnTo>
                    <a:pt x="29" y="142"/>
                  </a:lnTo>
                  <a:lnTo>
                    <a:pt x="29" y="255"/>
                  </a:lnTo>
                  <a:lnTo>
                    <a:pt x="0" y="312"/>
                  </a:lnTo>
                  <a:lnTo>
                    <a:pt x="29" y="454"/>
                  </a:lnTo>
                  <a:lnTo>
                    <a:pt x="57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2" name="Freeform 265"/>
            <p:cNvSpPr>
              <a:spLocks/>
            </p:cNvSpPr>
            <p:nvPr/>
          </p:nvSpPr>
          <p:spPr bwMode="auto">
            <a:xfrm>
              <a:off x="2797" y="3777"/>
              <a:ext cx="397" cy="709"/>
            </a:xfrm>
            <a:custGeom>
              <a:avLst/>
              <a:gdLst>
                <a:gd name="T0" fmla="*/ 142 w 397"/>
                <a:gd name="T1" fmla="*/ 680 h 709"/>
                <a:gd name="T2" fmla="*/ 170 w 397"/>
                <a:gd name="T3" fmla="*/ 624 h 709"/>
                <a:gd name="T4" fmla="*/ 227 w 397"/>
                <a:gd name="T5" fmla="*/ 652 h 709"/>
                <a:gd name="T6" fmla="*/ 284 w 397"/>
                <a:gd name="T7" fmla="*/ 624 h 709"/>
                <a:gd name="T8" fmla="*/ 312 w 397"/>
                <a:gd name="T9" fmla="*/ 538 h 709"/>
                <a:gd name="T10" fmla="*/ 284 w 397"/>
                <a:gd name="T11" fmla="*/ 482 h 709"/>
                <a:gd name="T12" fmla="*/ 255 w 397"/>
                <a:gd name="T13" fmla="*/ 340 h 709"/>
                <a:gd name="T14" fmla="*/ 284 w 397"/>
                <a:gd name="T15" fmla="*/ 283 h 709"/>
                <a:gd name="T16" fmla="*/ 284 w 397"/>
                <a:gd name="T17" fmla="*/ 170 h 709"/>
                <a:gd name="T18" fmla="*/ 397 w 397"/>
                <a:gd name="T19" fmla="*/ 198 h 709"/>
                <a:gd name="T20" fmla="*/ 369 w 397"/>
                <a:gd name="T21" fmla="*/ 113 h 709"/>
                <a:gd name="T22" fmla="*/ 340 w 397"/>
                <a:gd name="T23" fmla="*/ 142 h 709"/>
                <a:gd name="T24" fmla="*/ 312 w 397"/>
                <a:gd name="T25" fmla="*/ 113 h 709"/>
                <a:gd name="T26" fmla="*/ 312 w 397"/>
                <a:gd name="T27" fmla="*/ 57 h 709"/>
                <a:gd name="T28" fmla="*/ 199 w 397"/>
                <a:gd name="T29" fmla="*/ 0 h 709"/>
                <a:gd name="T30" fmla="*/ 170 w 397"/>
                <a:gd name="T31" fmla="*/ 113 h 709"/>
                <a:gd name="T32" fmla="*/ 114 w 397"/>
                <a:gd name="T33" fmla="*/ 397 h 709"/>
                <a:gd name="T34" fmla="*/ 57 w 397"/>
                <a:gd name="T35" fmla="*/ 425 h 709"/>
                <a:gd name="T36" fmla="*/ 85 w 397"/>
                <a:gd name="T37" fmla="*/ 482 h 709"/>
                <a:gd name="T38" fmla="*/ 29 w 397"/>
                <a:gd name="T39" fmla="*/ 510 h 709"/>
                <a:gd name="T40" fmla="*/ 0 w 397"/>
                <a:gd name="T41" fmla="*/ 652 h 709"/>
                <a:gd name="T42" fmla="*/ 29 w 397"/>
                <a:gd name="T43" fmla="*/ 680 h 709"/>
                <a:gd name="T44" fmla="*/ 85 w 397"/>
                <a:gd name="T45" fmla="*/ 709 h 709"/>
                <a:gd name="T46" fmla="*/ 142 w 397"/>
                <a:gd name="T47" fmla="*/ 680 h 7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97" h="709">
                  <a:moveTo>
                    <a:pt x="142" y="680"/>
                  </a:moveTo>
                  <a:lnTo>
                    <a:pt x="170" y="624"/>
                  </a:lnTo>
                  <a:lnTo>
                    <a:pt x="227" y="652"/>
                  </a:lnTo>
                  <a:lnTo>
                    <a:pt x="284" y="624"/>
                  </a:lnTo>
                  <a:lnTo>
                    <a:pt x="312" y="538"/>
                  </a:lnTo>
                  <a:lnTo>
                    <a:pt x="284" y="482"/>
                  </a:lnTo>
                  <a:lnTo>
                    <a:pt x="255" y="340"/>
                  </a:lnTo>
                  <a:lnTo>
                    <a:pt x="284" y="283"/>
                  </a:lnTo>
                  <a:lnTo>
                    <a:pt x="284" y="170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40" y="142"/>
                  </a:lnTo>
                  <a:lnTo>
                    <a:pt x="312" y="113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170" y="113"/>
                  </a:lnTo>
                  <a:lnTo>
                    <a:pt x="114" y="397"/>
                  </a:lnTo>
                  <a:lnTo>
                    <a:pt x="57" y="425"/>
                  </a:lnTo>
                  <a:lnTo>
                    <a:pt x="85" y="482"/>
                  </a:lnTo>
                  <a:lnTo>
                    <a:pt x="29" y="510"/>
                  </a:lnTo>
                  <a:lnTo>
                    <a:pt x="0" y="652"/>
                  </a:lnTo>
                  <a:lnTo>
                    <a:pt x="29" y="680"/>
                  </a:lnTo>
                  <a:lnTo>
                    <a:pt x="85" y="709"/>
                  </a:lnTo>
                  <a:lnTo>
                    <a:pt x="142" y="68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3" name="Freeform 266"/>
            <p:cNvSpPr>
              <a:spLocks/>
            </p:cNvSpPr>
            <p:nvPr/>
          </p:nvSpPr>
          <p:spPr bwMode="auto">
            <a:xfrm>
              <a:off x="3222" y="3238"/>
              <a:ext cx="624" cy="822"/>
            </a:xfrm>
            <a:custGeom>
              <a:avLst/>
              <a:gdLst>
                <a:gd name="T0" fmla="*/ 312 w 624"/>
                <a:gd name="T1" fmla="*/ 822 h 822"/>
                <a:gd name="T2" fmla="*/ 284 w 624"/>
                <a:gd name="T3" fmla="*/ 794 h 822"/>
                <a:gd name="T4" fmla="*/ 256 w 624"/>
                <a:gd name="T5" fmla="*/ 737 h 822"/>
                <a:gd name="T6" fmla="*/ 171 w 624"/>
                <a:gd name="T7" fmla="*/ 766 h 822"/>
                <a:gd name="T8" fmla="*/ 114 w 624"/>
                <a:gd name="T9" fmla="*/ 652 h 822"/>
                <a:gd name="T10" fmla="*/ 57 w 624"/>
                <a:gd name="T11" fmla="*/ 624 h 822"/>
                <a:gd name="T12" fmla="*/ 57 w 624"/>
                <a:gd name="T13" fmla="*/ 567 h 822"/>
                <a:gd name="T14" fmla="*/ 29 w 624"/>
                <a:gd name="T15" fmla="*/ 369 h 822"/>
                <a:gd name="T16" fmla="*/ 0 w 624"/>
                <a:gd name="T17" fmla="*/ 340 h 822"/>
                <a:gd name="T18" fmla="*/ 57 w 624"/>
                <a:gd name="T19" fmla="*/ 255 h 822"/>
                <a:gd name="T20" fmla="*/ 142 w 624"/>
                <a:gd name="T21" fmla="*/ 312 h 822"/>
                <a:gd name="T22" fmla="*/ 142 w 624"/>
                <a:gd name="T23" fmla="*/ 340 h 822"/>
                <a:gd name="T24" fmla="*/ 199 w 624"/>
                <a:gd name="T25" fmla="*/ 340 h 822"/>
                <a:gd name="T26" fmla="*/ 256 w 624"/>
                <a:gd name="T27" fmla="*/ 312 h 822"/>
                <a:gd name="T28" fmla="*/ 369 w 624"/>
                <a:gd name="T29" fmla="*/ 312 h 822"/>
                <a:gd name="T30" fmla="*/ 426 w 624"/>
                <a:gd name="T31" fmla="*/ 199 h 822"/>
                <a:gd name="T32" fmla="*/ 454 w 624"/>
                <a:gd name="T33" fmla="*/ 199 h 822"/>
                <a:gd name="T34" fmla="*/ 454 w 624"/>
                <a:gd name="T35" fmla="*/ 85 h 822"/>
                <a:gd name="T36" fmla="*/ 511 w 624"/>
                <a:gd name="T37" fmla="*/ 0 h 822"/>
                <a:gd name="T38" fmla="*/ 539 w 624"/>
                <a:gd name="T39" fmla="*/ 57 h 822"/>
                <a:gd name="T40" fmla="*/ 567 w 624"/>
                <a:gd name="T41" fmla="*/ 57 h 822"/>
                <a:gd name="T42" fmla="*/ 596 w 624"/>
                <a:gd name="T43" fmla="*/ 199 h 822"/>
                <a:gd name="T44" fmla="*/ 624 w 624"/>
                <a:gd name="T45" fmla="*/ 227 h 822"/>
                <a:gd name="T46" fmla="*/ 596 w 624"/>
                <a:gd name="T47" fmla="*/ 255 h 822"/>
                <a:gd name="T48" fmla="*/ 511 w 624"/>
                <a:gd name="T49" fmla="*/ 681 h 822"/>
                <a:gd name="T50" fmla="*/ 426 w 624"/>
                <a:gd name="T51" fmla="*/ 794 h 822"/>
                <a:gd name="T52" fmla="*/ 369 w 624"/>
                <a:gd name="T53" fmla="*/ 822 h 822"/>
                <a:gd name="T54" fmla="*/ 312 w 624"/>
                <a:gd name="T55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24" h="822">
                  <a:moveTo>
                    <a:pt x="312" y="822"/>
                  </a:moveTo>
                  <a:lnTo>
                    <a:pt x="284" y="794"/>
                  </a:lnTo>
                  <a:lnTo>
                    <a:pt x="256" y="737"/>
                  </a:lnTo>
                  <a:lnTo>
                    <a:pt x="171" y="766"/>
                  </a:lnTo>
                  <a:lnTo>
                    <a:pt x="114" y="652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29" y="369"/>
                  </a:lnTo>
                  <a:lnTo>
                    <a:pt x="0" y="340"/>
                  </a:lnTo>
                  <a:lnTo>
                    <a:pt x="57" y="255"/>
                  </a:lnTo>
                  <a:lnTo>
                    <a:pt x="142" y="312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56" y="312"/>
                  </a:lnTo>
                  <a:lnTo>
                    <a:pt x="369" y="312"/>
                  </a:lnTo>
                  <a:lnTo>
                    <a:pt x="426" y="199"/>
                  </a:lnTo>
                  <a:lnTo>
                    <a:pt x="454" y="199"/>
                  </a:lnTo>
                  <a:lnTo>
                    <a:pt x="454" y="85"/>
                  </a:lnTo>
                  <a:lnTo>
                    <a:pt x="511" y="0"/>
                  </a:lnTo>
                  <a:lnTo>
                    <a:pt x="539" y="57"/>
                  </a:lnTo>
                  <a:lnTo>
                    <a:pt x="567" y="57"/>
                  </a:lnTo>
                  <a:lnTo>
                    <a:pt x="596" y="199"/>
                  </a:lnTo>
                  <a:lnTo>
                    <a:pt x="624" y="227"/>
                  </a:lnTo>
                  <a:lnTo>
                    <a:pt x="596" y="255"/>
                  </a:lnTo>
                  <a:lnTo>
                    <a:pt x="511" y="681"/>
                  </a:lnTo>
                  <a:lnTo>
                    <a:pt x="426" y="794"/>
                  </a:lnTo>
                  <a:lnTo>
                    <a:pt x="369" y="822"/>
                  </a:lnTo>
                  <a:lnTo>
                    <a:pt x="312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4" name="Freeform 267"/>
            <p:cNvSpPr>
              <a:spLocks/>
            </p:cNvSpPr>
            <p:nvPr/>
          </p:nvSpPr>
          <p:spPr bwMode="auto">
            <a:xfrm>
              <a:off x="3052" y="2133"/>
              <a:ext cx="1219" cy="1445"/>
            </a:xfrm>
            <a:custGeom>
              <a:avLst/>
              <a:gdLst>
                <a:gd name="T0" fmla="*/ 170 w 1219"/>
                <a:gd name="T1" fmla="*/ 1445 h 1445"/>
                <a:gd name="T2" fmla="*/ 227 w 1219"/>
                <a:gd name="T3" fmla="*/ 1360 h 1445"/>
                <a:gd name="T4" fmla="*/ 312 w 1219"/>
                <a:gd name="T5" fmla="*/ 1417 h 1445"/>
                <a:gd name="T6" fmla="*/ 312 w 1219"/>
                <a:gd name="T7" fmla="*/ 1445 h 1445"/>
                <a:gd name="T8" fmla="*/ 369 w 1219"/>
                <a:gd name="T9" fmla="*/ 1445 h 1445"/>
                <a:gd name="T10" fmla="*/ 426 w 1219"/>
                <a:gd name="T11" fmla="*/ 1417 h 1445"/>
                <a:gd name="T12" fmla="*/ 511 w 1219"/>
                <a:gd name="T13" fmla="*/ 1417 h 1445"/>
                <a:gd name="T14" fmla="*/ 539 w 1219"/>
                <a:gd name="T15" fmla="*/ 1417 h 1445"/>
                <a:gd name="T16" fmla="*/ 596 w 1219"/>
                <a:gd name="T17" fmla="*/ 1304 h 1445"/>
                <a:gd name="T18" fmla="*/ 624 w 1219"/>
                <a:gd name="T19" fmla="*/ 1304 h 1445"/>
                <a:gd name="T20" fmla="*/ 624 w 1219"/>
                <a:gd name="T21" fmla="*/ 1190 h 1445"/>
                <a:gd name="T22" fmla="*/ 681 w 1219"/>
                <a:gd name="T23" fmla="*/ 1105 h 1445"/>
                <a:gd name="T24" fmla="*/ 709 w 1219"/>
                <a:gd name="T25" fmla="*/ 1162 h 1445"/>
                <a:gd name="T26" fmla="*/ 737 w 1219"/>
                <a:gd name="T27" fmla="*/ 1162 h 1445"/>
                <a:gd name="T28" fmla="*/ 766 w 1219"/>
                <a:gd name="T29" fmla="*/ 1134 h 1445"/>
                <a:gd name="T30" fmla="*/ 766 w 1219"/>
                <a:gd name="T31" fmla="*/ 1049 h 1445"/>
                <a:gd name="T32" fmla="*/ 794 w 1219"/>
                <a:gd name="T33" fmla="*/ 992 h 1445"/>
                <a:gd name="T34" fmla="*/ 851 w 1219"/>
                <a:gd name="T35" fmla="*/ 963 h 1445"/>
                <a:gd name="T36" fmla="*/ 879 w 1219"/>
                <a:gd name="T37" fmla="*/ 907 h 1445"/>
                <a:gd name="T38" fmla="*/ 766 w 1219"/>
                <a:gd name="T39" fmla="*/ 765 h 1445"/>
                <a:gd name="T40" fmla="*/ 936 w 1219"/>
                <a:gd name="T41" fmla="*/ 652 h 1445"/>
                <a:gd name="T42" fmla="*/ 993 w 1219"/>
                <a:gd name="T43" fmla="*/ 510 h 1445"/>
                <a:gd name="T44" fmla="*/ 1163 w 1219"/>
                <a:gd name="T45" fmla="*/ 510 h 1445"/>
                <a:gd name="T46" fmla="*/ 1163 w 1219"/>
                <a:gd name="T47" fmla="*/ 226 h 1445"/>
                <a:gd name="T48" fmla="*/ 1219 w 1219"/>
                <a:gd name="T49" fmla="*/ 56 h 1445"/>
                <a:gd name="T50" fmla="*/ 1106 w 1219"/>
                <a:gd name="T51" fmla="*/ 0 h 1445"/>
                <a:gd name="T52" fmla="*/ 1021 w 1219"/>
                <a:gd name="T53" fmla="*/ 0 h 1445"/>
                <a:gd name="T54" fmla="*/ 964 w 1219"/>
                <a:gd name="T55" fmla="*/ 56 h 1445"/>
                <a:gd name="T56" fmla="*/ 851 w 1219"/>
                <a:gd name="T57" fmla="*/ 0 h 1445"/>
                <a:gd name="T58" fmla="*/ 794 w 1219"/>
                <a:gd name="T59" fmla="*/ 85 h 1445"/>
                <a:gd name="T60" fmla="*/ 709 w 1219"/>
                <a:gd name="T61" fmla="*/ 85 h 1445"/>
                <a:gd name="T62" fmla="*/ 709 w 1219"/>
                <a:gd name="T63" fmla="*/ 170 h 1445"/>
                <a:gd name="T64" fmla="*/ 624 w 1219"/>
                <a:gd name="T65" fmla="*/ 170 h 1445"/>
                <a:gd name="T66" fmla="*/ 567 w 1219"/>
                <a:gd name="T67" fmla="*/ 141 h 1445"/>
                <a:gd name="T68" fmla="*/ 539 w 1219"/>
                <a:gd name="T69" fmla="*/ 198 h 1445"/>
                <a:gd name="T70" fmla="*/ 454 w 1219"/>
                <a:gd name="T71" fmla="*/ 170 h 1445"/>
                <a:gd name="T72" fmla="*/ 454 w 1219"/>
                <a:gd name="T73" fmla="*/ 226 h 1445"/>
                <a:gd name="T74" fmla="*/ 539 w 1219"/>
                <a:gd name="T75" fmla="*/ 283 h 1445"/>
                <a:gd name="T76" fmla="*/ 567 w 1219"/>
                <a:gd name="T77" fmla="*/ 396 h 1445"/>
                <a:gd name="T78" fmla="*/ 652 w 1219"/>
                <a:gd name="T79" fmla="*/ 482 h 1445"/>
                <a:gd name="T80" fmla="*/ 426 w 1219"/>
                <a:gd name="T81" fmla="*/ 567 h 1445"/>
                <a:gd name="T82" fmla="*/ 341 w 1219"/>
                <a:gd name="T83" fmla="*/ 567 h 1445"/>
                <a:gd name="T84" fmla="*/ 199 w 1219"/>
                <a:gd name="T85" fmla="*/ 510 h 1445"/>
                <a:gd name="T86" fmla="*/ 170 w 1219"/>
                <a:gd name="T87" fmla="*/ 510 h 1445"/>
                <a:gd name="T88" fmla="*/ 170 w 1219"/>
                <a:gd name="T89" fmla="*/ 623 h 1445"/>
                <a:gd name="T90" fmla="*/ 227 w 1219"/>
                <a:gd name="T91" fmla="*/ 680 h 1445"/>
                <a:gd name="T92" fmla="*/ 284 w 1219"/>
                <a:gd name="T93" fmla="*/ 680 h 1445"/>
                <a:gd name="T94" fmla="*/ 284 w 1219"/>
                <a:gd name="T95" fmla="*/ 822 h 1445"/>
                <a:gd name="T96" fmla="*/ 199 w 1219"/>
                <a:gd name="T97" fmla="*/ 907 h 1445"/>
                <a:gd name="T98" fmla="*/ 227 w 1219"/>
                <a:gd name="T99" fmla="*/ 935 h 1445"/>
                <a:gd name="T100" fmla="*/ 199 w 1219"/>
                <a:gd name="T101" fmla="*/ 963 h 1445"/>
                <a:gd name="T102" fmla="*/ 142 w 1219"/>
                <a:gd name="T103" fmla="*/ 963 h 1445"/>
                <a:gd name="T104" fmla="*/ 29 w 1219"/>
                <a:gd name="T105" fmla="*/ 1049 h 1445"/>
                <a:gd name="T106" fmla="*/ 0 w 1219"/>
                <a:gd name="T107" fmla="*/ 1190 h 1445"/>
                <a:gd name="T108" fmla="*/ 57 w 1219"/>
                <a:gd name="T109" fmla="*/ 1247 h 1445"/>
                <a:gd name="T110" fmla="*/ 57 w 1219"/>
                <a:gd name="T111" fmla="*/ 1304 h 1445"/>
                <a:gd name="T112" fmla="*/ 85 w 1219"/>
                <a:gd name="T113" fmla="*/ 1360 h 1445"/>
                <a:gd name="T114" fmla="*/ 142 w 1219"/>
                <a:gd name="T115" fmla="*/ 1360 h 1445"/>
                <a:gd name="T116" fmla="*/ 170 w 1219"/>
                <a:gd name="T117" fmla="*/ 1445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19" h="1445">
                  <a:moveTo>
                    <a:pt x="170" y="1445"/>
                  </a:moveTo>
                  <a:lnTo>
                    <a:pt x="227" y="1360"/>
                  </a:lnTo>
                  <a:lnTo>
                    <a:pt x="312" y="1417"/>
                  </a:lnTo>
                  <a:lnTo>
                    <a:pt x="312" y="1445"/>
                  </a:lnTo>
                  <a:lnTo>
                    <a:pt x="369" y="1445"/>
                  </a:lnTo>
                  <a:lnTo>
                    <a:pt x="426" y="1417"/>
                  </a:lnTo>
                  <a:lnTo>
                    <a:pt x="511" y="1417"/>
                  </a:lnTo>
                  <a:lnTo>
                    <a:pt x="539" y="1417"/>
                  </a:lnTo>
                  <a:lnTo>
                    <a:pt x="596" y="1304"/>
                  </a:lnTo>
                  <a:lnTo>
                    <a:pt x="624" y="1304"/>
                  </a:lnTo>
                  <a:lnTo>
                    <a:pt x="624" y="1190"/>
                  </a:lnTo>
                  <a:lnTo>
                    <a:pt x="681" y="1105"/>
                  </a:lnTo>
                  <a:lnTo>
                    <a:pt x="709" y="1162"/>
                  </a:lnTo>
                  <a:lnTo>
                    <a:pt x="737" y="1162"/>
                  </a:lnTo>
                  <a:lnTo>
                    <a:pt x="766" y="1134"/>
                  </a:lnTo>
                  <a:lnTo>
                    <a:pt x="766" y="1049"/>
                  </a:lnTo>
                  <a:lnTo>
                    <a:pt x="794" y="992"/>
                  </a:lnTo>
                  <a:lnTo>
                    <a:pt x="851" y="963"/>
                  </a:lnTo>
                  <a:lnTo>
                    <a:pt x="879" y="907"/>
                  </a:lnTo>
                  <a:lnTo>
                    <a:pt x="766" y="765"/>
                  </a:lnTo>
                  <a:lnTo>
                    <a:pt x="936" y="652"/>
                  </a:lnTo>
                  <a:lnTo>
                    <a:pt x="993" y="510"/>
                  </a:lnTo>
                  <a:lnTo>
                    <a:pt x="1163" y="510"/>
                  </a:lnTo>
                  <a:lnTo>
                    <a:pt x="1163" y="226"/>
                  </a:lnTo>
                  <a:lnTo>
                    <a:pt x="1219" y="56"/>
                  </a:lnTo>
                  <a:lnTo>
                    <a:pt x="1106" y="0"/>
                  </a:lnTo>
                  <a:lnTo>
                    <a:pt x="1021" y="0"/>
                  </a:lnTo>
                  <a:lnTo>
                    <a:pt x="964" y="56"/>
                  </a:lnTo>
                  <a:lnTo>
                    <a:pt x="851" y="0"/>
                  </a:lnTo>
                  <a:lnTo>
                    <a:pt x="794" y="85"/>
                  </a:lnTo>
                  <a:lnTo>
                    <a:pt x="709" y="85"/>
                  </a:lnTo>
                  <a:lnTo>
                    <a:pt x="709" y="170"/>
                  </a:lnTo>
                  <a:lnTo>
                    <a:pt x="624" y="170"/>
                  </a:lnTo>
                  <a:lnTo>
                    <a:pt x="567" y="141"/>
                  </a:lnTo>
                  <a:lnTo>
                    <a:pt x="539" y="198"/>
                  </a:lnTo>
                  <a:lnTo>
                    <a:pt x="454" y="170"/>
                  </a:lnTo>
                  <a:lnTo>
                    <a:pt x="454" y="226"/>
                  </a:lnTo>
                  <a:lnTo>
                    <a:pt x="539" y="283"/>
                  </a:lnTo>
                  <a:lnTo>
                    <a:pt x="567" y="396"/>
                  </a:lnTo>
                  <a:lnTo>
                    <a:pt x="652" y="482"/>
                  </a:lnTo>
                  <a:lnTo>
                    <a:pt x="426" y="567"/>
                  </a:lnTo>
                  <a:lnTo>
                    <a:pt x="341" y="567"/>
                  </a:lnTo>
                  <a:lnTo>
                    <a:pt x="199" y="510"/>
                  </a:lnTo>
                  <a:lnTo>
                    <a:pt x="170" y="510"/>
                  </a:lnTo>
                  <a:lnTo>
                    <a:pt x="170" y="623"/>
                  </a:lnTo>
                  <a:lnTo>
                    <a:pt x="227" y="680"/>
                  </a:lnTo>
                  <a:lnTo>
                    <a:pt x="284" y="680"/>
                  </a:lnTo>
                  <a:lnTo>
                    <a:pt x="284" y="822"/>
                  </a:lnTo>
                  <a:lnTo>
                    <a:pt x="199" y="907"/>
                  </a:lnTo>
                  <a:lnTo>
                    <a:pt x="227" y="935"/>
                  </a:lnTo>
                  <a:lnTo>
                    <a:pt x="199" y="963"/>
                  </a:lnTo>
                  <a:lnTo>
                    <a:pt x="142" y="963"/>
                  </a:lnTo>
                  <a:lnTo>
                    <a:pt x="29" y="1049"/>
                  </a:lnTo>
                  <a:lnTo>
                    <a:pt x="0" y="1190"/>
                  </a:lnTo>
                  <a:lnTo>
                    <a:pt x="57" y="1247"/>
                  </a:lnTo>
                  <a:lnTo>
                    <a:pt x="57" y="1304"/>
                  </a:lnTo>
                  <a:lnTo>
                    <a:pt x="85" y="1360"/>
                  </a:lnTo>
                  <a:lnTo>
                    <a:pt x="142" y="1360"/>
                  </a:lnTo>
                  <a:lnTo>
                    <a:pt x="170" y="144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5" name="Freeform 268"/>
            <p:cNvSpPr>
              <a:spLocks/>
            </p:cNvSpPr>
            <p:nvPr/>
          </p:nvSpPr>
          <p:spPr bwMode="auto">
            <a:xfrm>
              <a:off x="3818" y="3238"/>
              <a:ext cx="1219" cy="794"/>
            </a:xfrm>
            <a:custGeom>
              <a:avLst/>
              <a:gdLst>
                <a:gd name="T0" fmla="*/ 142 w 1219"/>
                <a:gd name="T1" fmla="*/ 794 h 794"/>
                <a:gd name="T2" fmla="*/ 56 w 1219"/>
                <a:gd name="T3" fmla="*/ 794 h 794"/>
                <a:gd name="T4" fmla="*/ 56 w 1219"/>
                <a:gd name="T5" fmla="*/ 681 h 794"/>
                <a:gd name="T6" fmla="*/ 0 w 1219"/>
                <a:gd name="T7" fmla="*/ 596 h 794"/>
                <a:gd name="T8" fmla="*/ 28 w 1219"/>
                <a:gd name="T9" fmla="*/ 369 h 794"/>
                <a:gd name="T10" fmla="*/ 198 w 1219"/>
                <a:gd name="T11" fmla="*/ 114 h 794"/>
                <a:gd name="T12" fmla="*/ 170 w 1219"/>
                <a:gd name="T13" fmla="*/ 85 h 794"/>
                <a:gd name="T14" fmla="*/ 198 w 1219"/>
                <a:gd name="T15" fmla="*/ 29 h 794"/>
                <a:gd name="T16" fmla="*/ 198 w 1219"/>
                <a:gd name="T17" fmla="*/ 0 h 794"/>
                <a:gd name="T18" fmla="*/ 283 w 1219"/>
                <a:gd name="T19" fmla="*/ 0 h 794"/>
                <a:gd name="T20" fmla="*/ 312 w 1219"/>
                <a:gd name="T21" fmla="*/ 57 h 794"/>
                <a:gd name="T22" fmla="*/ 340 w 1219"/>
                <a:gd name="T23" fmla="*/ 0 h 794"/>
                <a:gd name="T24" fmla="*/ 425 w 1219"/>
                <a:gd name="T25" fmla="*/ 0 h 794"/>
                <a:gd name="T26" fmla="*/ 425 w 1219"/>
                <a:gd name="T27" fmla="*/ 57 h 794"/>
                <a:gd name="T28" fmla="*/ 482 w 1219"/>
                <a:gd name="T29" fmla="*/ 85 h 794"/>
                <a:gd name="T30" fmla="*/ 482 w 1219"/>
                <a:gd name="T31" fmla="*/ 57 h 794"/>
                <a:gd name="T32" fmla="*/ 538 w 1219"/>
                <a:gd name="T33" fmla="*/ 57 h 794"/>
                <a:gd name="T34" fmla="*/ 680 w 1219"/>
                <a:gd name="T35" fmla="*/ 0 h 794"/>
                <a:gd name="T36" fmla="*/ 737 w 1219"/>
                <a:gd name="T37" fmla="*/ 0 h 794"/>
                <a:gd name="T38" fmla="*/ 794 w 1219"/>
                <a:gd name="T39" fmla="*/ 0 h 794"/>
                <a:gd name="T40" fmla="*/ 850 w 1219"/>
                <a:gd name="T41" fmla="*/ 57 h 794"/>
                <a:gd name="T42" fmla="*/ 1020 w 1219"/>
                <a:gd name="T43" fmla="*/ 57 h 794"/>
                <a:gd name="T44" fmla="*/ 1105 w 1219"/>
                <a:gd name="T45" fmla="*/ 85 h 794"/>
                <a:gd name="T46" fmla="*/ 1134 w 1219"/>
                <a:gd name="T47" fmla="*/ 284 h 794"/>
                <a:gd name="T48" fmla="*/ 1162 w 1219"/>
                <a:gd name="T49" fmla="*/ 340 h 794"/>
                <a:gd name="T50" fmla="*/ 1219 w 1219"/>
                <a:gd name="T51" fmla="*/ 340 h 794"/>
                <a:gd name="T52" fmla="*/ 1162 w 1219"/>
                <a:gd name="T53" fmla="*/ 425 h 794"/>
                <a:gd name="T54" fmla="*/ 1219 w 1219"/>
                <a:gd name="T55" fmla="*/ 511 h 794"/>
                <a:gd name="T56" fmla="*/ 1105 w 1219"/>
                <a:gd name="T57" fmla="*/ 567 h 794"/>
                <a:gd name="T58" fmla="*/ 1020 w 1219"/>
                <a:gd name="T59" fmla="*/ 511 h 794"/>
                <a:gd name="T60" fmla="*/ 1020 w 1219"/>
                <a:gd name="T61" fmla="*/ 539 h 794"/>
                <a:gd name="T62" fmla="*/ 737 w 1219"/>
                <a:gd name="T63" fmla="*/ 567 h 794"/>
                <a:gd name="T64" fmla="*/ 652 w 1219"/>
                <a:gd name="T65" fmla="*/ 511 h 794"/>
                <a:gd name="T66" fmla="*/ 623 w 1219"/>
                <a:gd name="T67" fmla="*/ 567 h 794"/>
                <a:gd name="T68" fmla="*/ 482 w 1219"/>
                <a:gd name="T69" fmla="*/ 567 h 794"/>
                <a:gd name="T70" fmla="*/ 368 w 1219"/>
                <a:gd name="T71" fmla="*/ 652 h 794"/>
                <a:gd name="T72" fmla="*/ 340 w 1219"/>
                <a:gd name="T73" fmla="*/ 652 h 794"/>
                <a:gd name="T74" fmla="*/ 227 w 1219"/>
                <a:gd name="T75" fmla="*/ 766 h 794"/>
                <a:gd name="T76" fmla="*/ 198 w 1219"/>
                <a:gd name="T77" fmla="*/ 766 h 794"/>
                <a:gd name="T78" fmla="*/ 142 w 1219"/>
                <a:gd name="T79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19" h="794">
                  <a:moveTo>
                    <a:pt x="142" y="794"/>
                  </a:moveTo>
                  <a:lnTo>
                    <a:pt x="56" y="794"/>
                  </a:lnTo>
                  <a:lnTo>
                    <a:pt x="56" y="681"/>
                  </a:lnTo>
                  <a:lnTo>
                    <a:pt x="0" y="596"/>
                  </a:lnTo>
                  <a:lnTo>
                    <a:pt x="28" y="369"/>
                  </a:lnTo>
                  <a:lnTo>
                    <a:pt x="198" y="114"/>
                  </a:lnTo>
                  <a:lnTo>
                    <a:pt x="170" y="85"/>
                  </a:lnTo>
                  <a:lnTo>
                    <a:pt x="198" y="29"/>
                  </a:lnTo>
                  <a:lnTo>
                    <a:pt x="198" y="0"/>
                  </a:lnTo>
                  <a:lnTo>
                    <a:pt x="283" y="0"/>
                  </a:lnTo>
                  <a:lnTo>
                    <a:pt x="312" y="57"/>
                  </a:lnTo>
                  <a:lnTo>
                    <a:pt x="340" y="0"/>
                  </a:lnTo>
                  <a:lnTo>
                    <a:pt x="425" y="0"/>
                  </a:lnTo>
                  <a:lnTo>
                    <a:pt x="425" y="57"/>
                  </a:lnTo>
                  <a:lnTo>
                    <a:pt x="482" y="85"/>
                  </a:lnTo>
                  <a:lnTo>
                    <a:pt x="482" y="57"/>
                  </a:lnTo>
                  <a:lnTo>
                    <a:pt x="538" y="57"/>
                  </a:lnTo>
                  <a:lnTo>
                    <a:pt x="680" y="0"/>
                  </a:lnTo>
                  <a:lnTo>
                    <a:pt x="737" y="0"/>
                  </a:lnTo>
                  <a:lnTo>
                    <a:pt x="794" y="0"/>
                  </a:lnTo>
                  <a:lnTo>
                    <a:pt x="850" y="57"/>
                  </a:lnTo>
                  <a:lnTo>
                    <a:pt x="1020" y="57"/>
                  </a:lnTo>
                  <a:lnTo>
                    <a:pt x="1105" y="85"/>
                  </a:lnTo>
                  <a:lnTo>
                    <a:pt x="1134" y="284"/>
                  </a:lnTo>
                  <a:lnTo>
                    <a:pt x="1162" y="340"/>
                  </a:lnTo>
                  <a:lnTo>
                    <a:pt x="1219" y="340"/>
                  </a:lnTo>
                  <a:lnTo>
                    <a:pt x="1162" y="425"/>
                  </a:lnTo>
                  <a:lnTo>
                    <a:pt x="1219" y="511"/>
                  </a:lnTo>
                  <a:lnTo>
                    <a:pt x="1105" y="567"/>
                  </a:lnTo>
                  <a:lnTo>
                    <a:pt x="1020" y="511"/>
                  </a:lnTo>
                  <a:lnTo>
                    <a:pt x="1020" y="539"/>
                  </a:lnTo>
                  <a:lnTo>
                    <a:pt x="737" y="567"/>
                  </a:lnTo>
                  <a:lnTo>
                    <a:pt x="652" y="511"/>
                  </a:lnTo>
                  <a:lnTo>
                    <a:pt x="623" y="567"/>
                  </a:lnTo>
                  <a:lnTo>
                    <a:pt x="482" y="567"/>
                  </a:lnTo>
                  <a:lnTo>
                    <a:pt x="368" y="652"/>
                  </a:lnTo>
                  <a:lnTo>
                    <a:pt x="340" y="652"/>
                  </a:lnTo>
                  <a:lnTo>
                    <a:pt x="227" y="766"/>
                  </a:lnTo>
                  <a:lnTo>
                    <a:pt x="198" y="766"/>
                  </a:lnTo>
                  <a:lnTo>
                    <a:pt x="142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6" name="Freeform 269"/>
            <p:cNvSpPr>
              <a:spLocks/>
            </p:cNvSpPr>
            <p:nvPr/>
          </p:nvSpPr>
          <p:spPr bwMode="auto">
            <a:xfrm>
              <a:off x="1266" y="2870"/>
              <a:ext cx="2013" cy="1616"/>
            </a:xfrm>
            <a:custGeom>
              <a:avLst/>
              <a:gdLst>
                <a:gd name="T0" fmla="*/ 1786 w 2013"/>
                <a:gd name="T1" fmla="*/ 453 h 1616"/>
                <a:gd name="T2" fmla="*/ 1843 w 2013"/>
                <a:gd name="T3" fmla="*/ 567 h 1616"/>
                <a:gd name="T4" fmla="*/ 1928 w 2013"/>
                <a:gd name="T5" fmla="*/ 623 h 1616"/>
                <a:gd name="T6" fmla="*/ 1985 w 2013"/>
                <a:gd name="T7" fmla="*/ 737 h 1616"/>
                <a:gd name="T8" fmla="*/ 1900 w 2013"/>
                <a:gd name="T9" fmla="*/ 935 h 1616"/>
                <a:gd name="T10" fmla="*/ 1730 w 2013"/>
                <a:gd name="T11" fmla="*/ 907 h 1616"/>
                <a:gd name="T12" fmla="*/ 1531 w 2013"/>
                <a:gd name="T13" fmla="*/ 964 h 1616"/>
                <a:gd name="T14" fmla="*/ 1418 w 2013"/>
                <a:gd name="T15" fmla="*/ 907 h 1616"/>
                <a:gd name="T16" fmla="*/ 1361 w 2013"/>
                <a:gd name="T17" fmla="*/ 1020 h 1616"/>
                <a:gd name="T18" fmla="*/ 1333 w 2013"/>
                <a:gd name="T19" fmla="*/ 935 h 1616"/>
                <a:gd name="T20" fmla="*/ 1191 w 2013"/>
                <a:gd name="T21" fmla="*/ 1105 h 1616"/>
                <a:gd name="T22" fmla="*/ 1163 w 2013"/>
                <a:gd name="T23" fmla="*/ 992 h 1616"/>
                <a:gd name="T24" fmla="*/ 1191 w 2013"/>
                <a:gd name="T25" fmla="*/ 822 h 1616"/>
                <a:gd name="T26" fmla="*/ 908 w 2013"/>
                <a:gd name="T27" fmla="*/ 1020 h 1616"/>
                <a:gd name="T28" fmla="*/ 794 w 2013"/>
                <a:gd name="T29" fmla="*/ 1219 h 1616"/>
                <a:gd name="T30" fmla="*/ 652 w 2013"/>
                <a:gd name="T31" fmla="*/ 1360 h 1616"/>
                <a:gd name="T32" fmla="*/ 511 w 2013"/>
                <a:gd name="T33" fmla="*/ 1616 h 1616"/>
                <a:gd name="T34" fmla="*/ 369 w 2013"/>
                <a:gd name="T35" fmla="*/ 1587 h 1616"/>
                <a:gd name="T36" fmla="*/ 227 w 2013"/>
                <a:gd name="T37" fmla="*/ 1559 h 1616"/>
                <a:gd name="T38" fmla="*/ 170 w 2013"/>
                <a:gd name="T39" fmla="*/ 1445 h 1616"/>
                <a:gd name="T40" fmla="*/ 227 w 2013"/>
                <a:gd name="T41" fmla="*/ 1304 h 1616"/>
                <a:gd name="T42" fmla="*/ 0 w 2013"/>
                <a:gd name="T43" fmla="*/ 1162 h 1616"/>
                <a:gd name="T44" fmla="*/ 29 w 2013"/>
                <a:gd name="T45" fmla="*/ 1049 h 1616"/>
                <a:gd name="T46" fmla="*/ 114 w 2013"/>
                <a:gd name="T47" fmla="*/ 935 h 1616"/>
                <a:gd name="T48" fmla="*/ 57 w 2013"/>
                <a:gd name="T49" fmla="*/ 708 h 1616"/>
                <a:gd name="T50" fmla="*/ 341 w 2013"/>
                <a:gd name="T51" fmla="*/ 397 h 1616"/>
                <a:gd name="T52" fmla="*/ 312 w 2013"/>
                <a:gd name="T53" fmla="*/ 198 h 1616"/>
                <a:gd name="T54" fmla="*/ 454 w 2013"/>
                <a:gd name="T55" fmla="*/ 85 h 1616"/>
                <a:gd name="T56" fmla="*/ 596 w 2013"/>
                <a:gd name="T57" fmla="*/ 141 h 1616"/>
                <a:gd name="T58" fmla="*/ 567 w 2013"/>
                <a:gd name="T59" fmla="*/ 368 h 1616"/>
                <a:gd name="T60" fmla="*/ 766 w 2013"/>
                <a:gd name="T61" fmla="*/ 453 h 1616"/>
                <a:gd name="T62" fmla="*/ 851 w 2013"/>
                <a:gd name="T63" fmla="*/ 397 h 1616"/>
                <a:gd name="T64" fmla="*/ 794 w 2013"/>
                <a:gd name="T65" fmla="*/ 595 h 1616"/>
                <a:gd name="T66" fmla="*/ 1078 w 2013"/>
                <a:gd name="T67" fmla="*/ 623 h 1616"/>
                <a:gd name="T68" fmla="*/ 1389 w 2013"/>
                <a:gd name="T69" fmla="*/ 425 h 1616"/>
                <a:gd name="T70" fmla="*/ 1475 w 2013"/>
                <a:gd name="T71" fmla="*/ 340 h 1616"/>
                <a:gd name="T72" fmla="*/ 1389 w 2013"/>
                <a:gd name="T73" fmla="*/ 283 h 1616"/>
                <a:gd name="T74" fmla="*/ 1418 w 2013"/>
                <a:gd name="T75" fmla="*/ 198 h 1616"/>
                <a:gd name="T76" fmla="*/ 1418 w 2013"/>
                <a:gd name="T77" fmla="*/ 85 h 1616"/>
                <a:gd name="T78" fmla="*/ 1503 w 2013"/>
                <a:gd name="T79" fmla="*/ 0 h 1616"/>
                <a:gd name="T80" fmla="*/ 1673 w 2013"/>
                <a:gd name="T81" fmla="*/ 0 h 1616"/>
                <a:gd name="T82" fmla="*/ 1786 w 2013"/>
                <a:gd name="T83" fmla="*/ 198 h 1616"/>
                <a:gd name="T84" fmla="*/ 1815 w 2013"/>
                <a:gd name="T85" fmla="*/ 312 h 1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013" h="1616">
                  <a:moveTo>
                    <a:pt x="1815" y="312"/>
                  </a:moveTo>
                  <a:lnTo>
                    <a:pt x="1786" y="453"/>
                  </a:lnTo>
                  <a:lnTo>
                    <a:pt x="1843" y="510"/>
                  </a:lnTo>
                  <a:lnTo>
                    <a:pt x="1843" y="567"/>
                  </a:lnTo>
                  <a:lnTo>
                    <a:pt x="1871" y="623"/>
                  </a:lnTo>
                  <a:lnTo>
                    <a:pt x="1928" y="623"/>
                  </a:lnTo>
                  <a:lnTo>
                    <a:pt x="1956" y="708"/>
                  </a:lnTo>
                  <a:lnTo>
                    <a:pt x="1985" y="737"/>
                  </a:lnTo>
                  <a:lnTo>
                    <a:pt x="2013" y="935"/>
                  </a:lnTo>
                  <a:lnTo>
                    <a:pt x="1900" y="935"/>
                  </a:lnTo>
                  <a:lnTo>
                    <a:pt x="1843" y="964"/>
                  </a:lnTo>
                  <a:lnTo>
                    <a:pt x="1730" y="907"/>
                  </a:lnTo>
                  <a:lnTo>
                    <a:pt x="1701" y="1020"/>
                  </a:lnTo>
                  <a:lnTo>
                    <a:pt x="1531" y="964"/>
                  </a:lnTo>
                  <a:lnTo>
                    <a:pt x="1475" y="1020"/>
                  </a:lnTo>
                  <a:lnTo>
                    <a:pt x="1418" y="907"/>
                  </a:lnTo>
                  <a:lnTo>
                    <a:pt x="1389" y="907"/>
                  </a:lnTo>
                  <a:lnTo>
                    <a:pt x="1361" y="1020"/>
                  </a:lnTo>
                  <a:lnTo>
                    <a:pt x="1304" y="1049"/>
                  </a:lnTo>
                  <a:lnTo>
                    <a:pt x="1333" y="935"/>
                  </a:lnTo>
                  <a:lnTo>
                    <a:pt x="1276" y="935"/>
                  </a:lnTo>
                  <a:lnTo>
                    <a:pt x="1191" y="1105"/>
                  </a:lnTo>
                  <a:lnTo>
                    <a:pt x="1163" y="1077"/>
                  </a:lnTo>
                  <a:lnTo>
                    <a:pt x="1163" y="992"/>
                  </a:lnTo>
                  <a:lnTo>
                    <a:pt x="1219" y="879"/>
                  </a:lnTo>
                  <a:lnTo>
                    <a:pt x="1191" y="822"/>
                  </a:lnTo>
                  <a:lnTo>
                    <a:pt x="1078" y="822"/>
                  </a:lnTo>
                  <a:lnTo>
                    <a:pt x="908" y="1020"/>
                  </a:lnTo>
                  <a:lnTo>
                    <a:pt x="851" y="1049"/>
                  </a:lnTo>
                  <a:lnTo>
                    <a:pt x="794" y="1219"/>
                  </a:lnTo>
                  <a:lnTo>
                    <a:pt x="709" y="1275"/>
                  </a:lnTo>
                  <a:lnTo>
                    <a:pt x="652" y="1360"/>
                  </a:lnTo>
                  <a:lnTo>
                    <a:pt x="652" y="1445"/>
                  </a:lnTo>
                  <a:lnTo>
                    <a:pt x="511" y="1616"/>
                  </a:lnTo>
                  <a:lnTo>
                    <a:pt x="426" y="1559"/>
                  </a:lnTo>
                  <a:lnTo>
                    <a:pt x="369" y="1587"/>
                  </a:lnTo>
                  <a:lnTo>
                    <a:pt x="312" y="1531"/>
                  </a:lnTo>
                  <a:lnTo>
                    <a:pt x="227" y="1559"/>
                  </a:lnTo>
                  <a:lnTo>
                    <a:pt x="170" y="1531"/>
                  </a:lnTo>
                  <a:lnTo>
                    <a:pt x="170" y="1445"/>
                  </a:lnTo>
                  <a:lnTo>
                    <a:pt x="227" y="1389"/>
                  </a:lnTo>
                  <a:lnTo>
                    <a:pt x="227" y="1304"/>
                  </a:lnTo>
                  <a:lnTo>
                    <a:pt x="142" y="1304"/>
                  </a:lnTo>
                  <a:lnTo>
                    <a:pt x="0" y="1162"/>
                  </a:lnTo>
                  <a:lnTo>
                    <a:pt x="0" y="1077"/>
                  </a:lnTo>
                  <a:lnTo>
                    <a:pt x="29" y="1049"/>
                  </a:lnTo>
                  <a:lnTo>
                    <a:pt x="29" y="992"/>
                  </a:lnTo>
                  <a:lnTo>
                    <a:pt x="114" y="935"/>
                  </a:lnTo>
                  <a:lnTo>
                    <a:pt x="114" y="879"/>
                  </a:lnTo>
                  <a:lnTo>
                    <a:pt x="57" y="708"/>
                  </a:lnTo>
                  <a:lnTo>
                    <a:pt x="199" y="567"/>
                  </a:lnTo>
                  <a:lnTo>
                    <a:pt x="341" y="397"/>
                  </a:lnTo>
                  <a:lnTo>
                    <a:pt x="341" y="283"/>
                  </a:lnTo>
                  <a:lnTo>
                    <a:pt x="312" y="198"/>
                  </a:lnTo>
                  <a:lnTo>
                    <a:pt x="426" y="198"/>
                  </a:lnTo>
                  <a:lnTo>
                    <a:pt x="454" y="85"/>
                  </a:lnTo>
                  <a:lnTo>
                    <a:pt x="539" y="56"/>
                  </a:lnTo>
                  <a:lnTo>
                    <a:pt x="596" y="141"/>
                  </a:lnTo>
                  <a:lnTo>
                    <a:pt x="624" y="255"/>
                  </a:lnTo>
                  <a:lnTo>
                    <a:pt x="567" y="368"/>
                  </a:lnTo>
                  <a:lnTo>
                    <a:pt x="652" y="453"/>
                  </a:lnTo>
                  <a:lnTo>
                    <a:pt x="766" y="453"/>
                  </a:lnTo>
                  <a:lnTo>
                    <a:pt x="822" y="397"/>
                  </a:lnTo>
                  <a:lnTo>
                    <a:pt x="851" y="397"/>
                  </a:lnTo>
                  <a:lnTo>
                    <a:pt x="851" y="510"/>
                  </a:lnTo>
                  <a:lnTo>
                    <a:pt x="794" y="595"/>
                  </a:lnTo>
                  <a:lnTo>
                    <a:pt x="993" y="595"/>
                  </a:lnTo>
                  <a:lnTo>
                    <a:pt x="1078" y="623"/>
                  </a:lnTo>
                  <a:lnTo>
                    <a:pt x="1248" y="567"/>
                  </a:lnTo>
                  <a:lnTo>
                    <a:pt x="1389" y="425"/>
                  </a:lnTo>
                  <a:lnTo>
                    <a:pt x="1361" y="368"/>
                  </a:lnTo>
                  <a:lnTo>
                    <a:pt x="1475" y="340"/>
                  </a:lnTo>
                  <a:lnTo>
                    <a:pt x="1446" y="283"/>
                  </a:lnTo>
                  <a:lnTo>
                    <a:pt x="1389" y="283"/>
                  </a:lnTo>
                  <a:lnTo>
                    <a:pt x="1361" y="226"/>
                  </a:lnTo>
                  <a:lnTo>
                    <a:pt x="1418" y="198"/>
                  </a:lnTo>
                  <a:lnTo>
                    <a:pt x="1361" y="113"/>
                  </a:lnTo>
                  <a:lnTo>
                    <a:pt x="1418" y="85"/>
                  </a:lnTo>
                  <a:lnTo>
                    <a:pt x="1475" y="56"/>
                  </a:lnTo>
                  <a:lnTo>
                    <a:pt x="1503" y="0"/>
                  </a:lnTo>
                  <a:lnTo>
                    <a:pt x="1588" y="56"/>
                  </a:lnTo>
                  <a:lnTo>
                    <a:pt x="1673" y="0"/>
                  </a:lnTo>
                  <a:lnTo>
                    <a:pt x="1815" y="56"/>
                  </a:lnTo>
                  <a:lnTo>
                    <a:pt x="1786" y="198"/>
                  </a:lnTo>
                  <a:lnTo>
                    <a:pt x="1786" y="283"/>
                  </a:lnTo>
                  <a:lnTo>
                    <a:pt x="1815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7" name="Freeform 270"/>
            <p:cNvSpPr>
              <a:spLocks/>
            </p:cNvSpPr>
            <p:nvPr/>
          </p:nvSpPr>
          <p:spPr bwMode="auto">
            <a:xfrm>
              <a:off x="1011" y="4401"/>
              <a:ext cx="1219" cy="1020"/>
            </a:xfrm>
            <a:custGeom>
              <a:avLst/>
              <a:gdLst>
                <a:gd name="T0" fmla="*/ 1134 w 1219"/>
                <a:gd name="T1" fmla="*/ 1020 h 1020"/>
                <a:gd name="T2" fmla="*/ 1219 w 1219"/>
                <a:gd name="T3" fmla="*/ 963 h 1020"/>
                <a:gd name="T4" fmla="*/ 1191 w 1219"/>
                <a:gd name="T5" fmla="*/ 907 h 1020"/>
                <a:gd name="T6" fmla="*/ 1163 w 1219"/>
                <a:gd name="T7" fmla="*/ 822 h 1020"/>
                <a:gd name="T8" fmla="*/ 1134 w 1219"/>
                <a:gd name="T9" fmla="*/ 822 h 1020"/>
                <a:gd name="T10" fmla="*/ 1163 w 1219"/>
                <a:gd name="T11" fmla="*/ 765 h 1020"/>
                <a:gd name="T12" fmla="*/ 1134 w 1219"/>
                <a:gd name="T13" fmla="*/ 708 h 1020"/>
                <a:gd name="T14" fmla="*/ 1134 w 1219"/>
                <a:gd name="T15" fmla="*/ 652 h 1020"/>
                <a:gd name="T16" fmla="*/ 1191 w 1219"/>
                <a:gd name="T17" fmla="*/ 623 h 1020"/>
                <a:gd name="T18" fmla="*/ 1163 w 1219"/>
                <a:gd name="T19" fmla="*/ 567 h 1020"/>
                <a:gd name="T20" fmla="*/ 1134 w 1219"/>
                <a:gd name="T21" fmla="*/ 538 h 1020"/>
                <a:gd name="T22" fmla="*/ 1106 w 1219"/>
                <a:gd name="T23" fmla="*/ 425 h 1020"/>
                <a:gd name="T24" fmla="*/ 1049 w 1219"/>
                <a:gd name="T25" fmla="*/ 453 h 1020"/>
                <a:gd name="T26" fmla="*/ 1021 w 1219"/>
                <a:gd name="T27" fmla="*/ 510 h 1020"/>
                <a:gd name="T28" fmla="*/ 964 w 1219"/>
                <a:gd name="T29" fmla="*/ 481 h 1020"/>
                <a:gd name="T30" fmla="*/ 851 w 1219"/>
                <a:gd name="T31" fmla="*/ 368 h 1020"/>
                <a:gd name="T32" fmla="*/ 822 w 1219"/>
                <a:gd name="T33" fmla="*/ 283 h 1020"/>
                <a:gd name="T34" fmla="*/ 766 w 1219"/>
                <a:gd name="T35" fmla="*/ 226 h 1020"/>
                <a:gd name="T36" fmla="*/ 794 w 1219"/>
                <a:gd name="T37" fmla="*/ 170 h 1020"/>
                <a:gd name="T38" fmla="*/ 766 w 1219"/>
                <a:gd name="T39" fmla="*/ 85 h 1020"/>
                <a:gd name="T40" fmla="*/ 681 w 1219"/>
                <a:gd name="T41" fmla="*/ 28 h 1020"/>
                <a:gd name="T42" fmla="*/ 624 w 1219"/>
                <a:gd name="T43" fmla="*/ 56 h 1020"/>
                <a:gd name="T44" fmla="*/ 567 w 1219"/>
                <a:gd name="T45" fmla="*/ 0 h 1020"/>
                <a:gd name="T46" fmla="*/ 482 w 1219"/>
                <a:gd name="T47" fmla="*/ 28 h 1020"/>
                <a:gd name="T48" fmla="*/ 425 w 1219"/>
                <a:gd name="T49" fmla="*/ 0 h 1020"/>
                <a:gd name="T50" fmla="*/ 340 w 1219"/>
                <a:gd name="T51" fmla="*/ 141 h 1020"/>
                <a:gd name="T52" fmla="*/ 227 w 1219"/>
                <a:gd name="T53" fmla="*/ 198 h 1020"/>
                <a:gd name="T54" fmla="*/ 227 w 1219"/>
                <a:gd name="T55" fmla="*/ 255 h 1020"/>
                <a:gd name="T56" fmla="*/ 142 w 1219"/>
                <a:gd name="T57" fmla="*/ 340 h 1020"/>
                <a:gd name="T58" fmla="*/ 57 w 1219"/>
                <a:gd name="T59" fmla="*/ 368 h 1020"/>
                <a:gd name="T60" fmla="*/ 0 w 1219"/>
                <a:gd name="T61" fmla="*/ 481 h 1020"/>
                <a:gd name="T62" fmla="*/ 0 w 1219"/>
                <a:gd name="T63" fmla="*/ 595 h 1020"/>
                <a:gd name="T64" fmla="*/ 114 w 1219"/>
                <a:gd name="T65" fmla="*/ 652 h 1020"/>
                <a:gd name="T66" fmla="*/ 312 w 1219"/>
                <a:gd name="T67" fmla="*/ 737 h 1020"/>
                <a:gd name="T68" fmla="*/ 397 w 1219"/>
                <a:gd name="T69" fmla="*/ 907 h 1020"/>
                <a:gd name="T70" fmla="*/ 454 w 1219"/>
                <a:gd name="T71" fmla="*/ 793 h 1020"/>
                <a:gd name="T72" fmla="*/ 482 w 1219"/>
                <a:gd name="T73" fmla="*/ 850 h 1020"/>
                <a:gd name="T74" fmla="*/ 454 w 1219"/>
                <a:gd name="T75" fmla="*/ 907 h 1020"/>
                <a:gd name="T76" fmla="*/ 454 w 1219"/>
                <a:gd name="T77" fmla="*/ 963 h 1020"/>
                <a:gd name="T78" fmla="*/ 539 w 1219"/>
                <a:gd name="T79" fmla="*/ 992 h 1020"/>
                <a:gd name="T80" fmla="*/ 596 w 1219"/>
                <a:gd name="T81" fmla="*/ 992 h 1020"/>
                <a:gd name="T82" fmla="*/ 624 w 1219"/>
                <a:gd name="T83" fmla="*/ 1020 h 1020"/>
                <a:gd name="T84" fmla="*/ 681 w 1219"/>
                <a:gd name="T85" fmla="*/ 992 h 1020"/>
                <a:gd name="T86" fmla="*/ 681 w 1219"/>
                <a:gd name="T87" fmla="*/ 935 h 1020"/>
                <a:gd name="T88" fmla="*/ 766 w 1219"/>
                <a:gd name="T89" fmla="*/ 878 h 1020"/>
                <a:gd name="T90" fmla="*/ 907 w 1219"/>
                <a:gd name="T91" fmla="*/ 878 h 1020"/>
                <a:gd name="T92" fmla="*/ 936 w 1219"/>
                <a:gd name="T93" fmla="*/ 907 h 1020"/>
                <a:gd name="T94" fmla="*/ 992 w 1219"/>
                <a:gd name="T95" fmla="*/ 907 h 1020"/>
                <a:gd name="T96" fmla="*/ 1077 w 1219"/>
                <a:gd name="T97" fmla="*/ 992 h 1020"/>
                <a:gd name="T98" fmla="*/ 1134 w 1219"/>
                <a:gd name="T99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219" h="1020">
                  <a:moveTo>
                    <a:pt x="1134" y="1020"/>
                  </a:moveTo>
                  <a:lnTo>
                    <a:pt x="1219" y="963"/>
                  </a:lnTo>
                  <a:lnTo>
                    <a:pt x="1191" y="907"/>
                  </a:lnTo>
                  <a:lnTo>
                    <a:pt x="1163" y="822"/>
                  </a:lnTo>
                  <a:lnTo>
                    <a:pt x="1134" y="822"/>
                  </a:lnTo>
                  <a:lnTo>
                    <a:pt x="1163" y="765"/>
                  </a:lnTo>
                  <a:lnTo>
                    <a:pt x="1134" y="708"/>
                  </a:lnTo>
                  <a:lnTo>
                    <a:pt x="1134" y="652"/>
                  </a:lnTo>
                  <a:lnTo>
                    <a:pt x="1191" y="623"/>
                  </a:lnTo>
                  <a:lnTo>
                    <a:pt x="1163" y="567"/>
                  </a:lnTo>
                  <a:lnTo>
                    <a:pt x="1134" y="538"/>
                  </a:lnTo>
                  <a:lnTo>
                    <a:pt x="1106" y="425"/>
                  </a:lnTo>
                  <a:lnTo>
                    <a:pt x="1049" y="453"/>
                  </a:lnTo>
                  <a:lnTo>
                    <a:pt x="1021" y="510"/>
                  </a:lnTo>
                  <a:lnTo>
                    <a:pt x="964" y="481"/>
                  </a:lnTo>
                  <a:lnTo>
                    <a:pt x="851" y="368"/>
                  </a:lnTo>
                  <a:lnTo>
                    <a:pt x="822" y="283"/>
                  </a:lnTo>
                  <a:lnTo>
                    <a:pt x="766" y="226"/>
                  </a:lnTo>
                  <a:lnTo>
                    <a:pt x="794" y="170"/>
                  </a:lnTo>
                  <a:lnTo>
                    <a:pt x="766" y="85"/>
                  </a:lnTo>
                  <a:lnTo>
                    <a:pt x="681" y="28"/>
                  </a:lnTo>
                  <a:lnTo>
                    <a:pt x="624" y="56"/>
                  </a:lnTo>
                  <a:lnTo>
                    <a:pt x="567" y="0"/>
                  </a:lnTo>
                  <a:lnTo>
                    <a:pt x="482" y="28"/>
                  </a:lnTo>
                  <a:lnTo>
                    <a:pt x="425" y="0"/>
                  </a:lnTo>
                  <a:lnTo>
                    <a:pt x="340" y="141"/>
                  </a:lnTo>
                  <a:lnTo>
                    <a:pt x="227" y="198"/>
                  </a:lnTo>
                  <a:lnTo>
                    <a:pt x="227" y="255"/>
                  </a:lnTo>
                  <a:lnTo>
                    <a:pt x="142" y="340"/>
                  </a:lnTo>
                  <a:lnTo>
                    <a:pt x="57" y="368"/>
                  </a:lnTo>
                  <a:lnTo>
                    <a:pt x="0" y="481"/>
                  </a:lnTo>
                  <a:lnTo>
                    <a:pt x="0" y="595"/>
                  </a:lnTo>
                  <a:lnTo>
                    <a:pt x="114" y="652"/>
                  </a:lnTo>
                  <a:lnTo>
                    <a:pt x="312" y="737"/>
                  </a:lnTo>
                  <a:lnTo>
                    <a:pt x="397" y="907"/>
                  </a:lnTo>
                  <a:lnTo>
                    <a:pt x="454" y="793"/>
                  </a:lnTo>
                  <a:lnTo>
                    <a:pt x="482" y="850"/>
                  </a:lnTo>
                  <a:lnTo>
                    <a:pt x="454" y="907"/>
                  </a:lnTo>
                  <a:lnTo>
                    <a:pt x="454" y="963"/>
                  </a:lnTo>
                  <a:lnTo>
                    <a:pt x="539" y="992"/>
                  </a:lnTo>
                  <a:lnTo>
                    <a:pt x="596" y="992"/>
                  </a:lnTo>
                  <a:lnTo>
                    <a:pt x="624" y="1020"/>
                  </a:lnTo>
                  <a:lnTo>
                    <a:pt x="681" y="992"/>
                  </a:lnTo>
                  <a:lnTo>
                    <a:pt x="681" y="935"/>
                  </a:lnTo>
                  <a:lnTo>
                    <a:pt x="766" y="878"/>
                  </a:lnTo>
                  <a:lnTo>
                    <a:pt x="907" y="878"/>
                  </a:lnTo>
                  <a:lnTo>
                    <a:pt x="936" y="907"/>
                  </a:lnTo>
                  <a:lnTo>
                    <a:pt x="992" y="907"/>
                  </a:lnTo>
                  <a:lnTo>
                    <a:pt x="1077" y="992"/>
                  </a:lnTo>
                  <a:lnTo>
                    <a:pt x="1134" y="102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8" name="Freeform 271"/>
            <p:cNvSpPr>
              <a:spLocks/>
            </p:cNvSpPr>
            <p:nvPr/>
          </p:nvSpPr>
          <p:spPr bwMode="auto">
            <a:xfrm>
              <a:off x="1748" y="5988"/>
              <a:ext cx="1616" cy="1729"/>
            </a:xfrm>
            <a:custGeom>
              <a:avLst/>
              <a:gdLst>
                <a:gd name="T0" fmla="*/ 737 w 1616"/>
                <a:gd name="T1" fmla="*/ 1616 h 1729"/>
                <a:gd name="T2" fmla="*/ 596 w 1616"/>
                <a:gd name="T3" fmla="*/ 1559 h 1729"/>
                <a:gd name="T4" fmla="*/ 539 w 1616"/>
                <a:gd name="T5" fmla="*/ 1446 h 1729"/>
                <a:gd name="T6" fmla="*/ 681 w 1616"/>
                <a:gd name="T7" fmla="*/ 1418 h 1729"/>
                <a:gd name="T8" fmla="*/ 822 w 1616"/>
                <a:gd name="T9" fmla="*/ 1248 h 1729"/>
                <a:gd name="T10" fmla="*/ 681 w 1616"/>
                <a:gd name="T11" fmla="*/ 1162 h 1729"/>
                <a:gd name="T12" fmla="*/ 454 w 1616"/>
                <a:gd name="T13" fmla="*/ 992 h 1729"/>
                <a:gd name="T14" fmla="*/ 284 w 1616"/>
                <a:gd name="T15" fmla="*/ 1021 h 1729"/>
                <a:gd name="T16" fmla="*/ 255 w 1616"/>
                <a:gd name="T17" fmla="*/ 794 h 1729"/>
                <a:gd name="T18" fmla="*/ 114 w 1616"/>
                <a:gd name="T19" fmla="*/ 681 h 1729"/>
                <a:gd name="T20" fmla="*/ 170 w 1616"/>
                <a:gd name="T21" fmla="*/ 595 h 1729"/>
                <a:gd name="T22" fmla="*/ 57 w 1616"/>
                <a:gd name="T23" fmla="*/ 425 h 1729"/>
                <a:gd name="T24" fmla="*/ 0 w 1616"/>
                <a:gd name="T25" fmla="*/ 369 h 1729"/>
                <a:gd name="T26" fmla="*/ 85 w 1616"/>
                <a:gd name="T27" fmla="*/ 227 h 1729"/>
                <a:gd name="T28" fmla="*/ 199 w 1616"/>
                <a:gd name="T29" fmla="*/ 170 h 1729"/>
                <a:gd name="T30" fmla="*/ 426 w 1616"/>
                <a:gd name="T31" fmla="*/ 28 h 1729"/>
                <a:gd name="T32" fmla="*/ 482 w 1616"/>
                <a:gd name="T33" fmla="*/ 170 h 1729"/>
                <a:gd name="T34" fmla="*/ 482 w 1616"/>
                <a:gd name="T35" fmla="*/ 255 h 1729"/>
                <a:gd name="T36" fmla="*/ 482 w 1616"/>
                <a:gd name="T37" fmla="*/ 397 h 1729"/>
                <a:gd name="T38" fmla="*/ 539 w 1616"/>
                <a:gd name="T39" fmla="*/ 454 h 1729"/>
                <a:gd name="T40" fmla="*/ 596 w 1616"/>
                <a:gd name="T41" fmla="*/ 595 h 1729"/>
                <a:gd name="T42" fmla="*/ 681 w 1616"/>
                <a:gd name="T43" fmla="*/ 652 h 1729"/>
                <a:gd name="T44" fmla="*/ 652 w 1616"/>
                <a:gd name="T45" fmla="*/ 766 h 1729"/>
                <a:gd name="T46" fmla="*/ 794 w 1616"/>
                <a:gd name="T47" fmla="*/ 851 h 1729"/>
                <a:gd name="T48" fmla="*/ 879 w 1616"/>
                <a:gd name="T49" fmla="*/ 964 h 1729"/>
                <a:gd name="T50" fmla="*/ 1049 w 1616"/>
                <a:gd name="T51" fmla="*/ 681 h 1729"/>
                <a:gd name="T52" fmla="*/ 1333 w 1616"/>
                <a:gd name="T53" fmla="*/ 737 h 1729"/>
                <a:gd name="T54" fmla="*/ 1503 w 1616"/>
                <a:gd name="T55" fmla="*/ 851 h 1729"/>
                <a:gd name="T56" fmla="*/ 1559 w 1616"/>
                <a:gd name="T57" fmla="*/ 992 h 1729"/>
                <a:gd name="T58" fmla="*/ 1616 w 1616"/>
                <a:gd name="T59" fmla="*/ 1106 h 1729"/>
                <a:gd name="T60" fmla="*/ 1503 w 1616"/>
                <a:gd name="T61" fmla="*/ 1219 h 1729"/>
                <a:gd name="T62" fmla="*/ 1418 w 1616"/>
                <a:gd name="T63" fmla="*/ 1333 h 1729"/>
                <a:gd name="T64" fmla="*/ 1304 w 1616"/>
                <a:gd name="T65" fmla="*/ 1304 h 1729"/>
                <a:gd name="T66" fmla="*/ 1191 w 1616"/>
                <a:gd name="T67" fmla="*/ 1361 h 1729"/>
                <a:gd name="T68" fmla="*/ 1163 w 1616"/>
                <a:gd name="T69" fmla="*/ 1418 h 1729"/>
                <a:gd name="T70" fmla="*/ 1134 w 1616"/>
                <a:gd name="T71" fmla="*/ 1503 h 1729"/>
                <a:gd name="T72" fmla="*/ 936 w 1616"/>
                <a:gd name="T73" fmla="*/ 1588 h 1729"/>
                <a:gd name="T74" fmla="*/ 794 w 1616"/>
                <a:gd name="T75" fmla="*/ 1729 h 17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16" h="1729">
                  <a:moveTo>
                    <a:pt x="709" y="1701"/>
                  </a:moveTo>
                  <a:lnTo>
                    <a:pt x="737" y="1616"/>
                  </a:lnTo>
                  <a:lnTo>
                    <a:pt x="681" y="1531"/>
                  </a:lnTo>
                  <a:lnTo>
                    <a:pt x="596" y="1559"/>
                  </a:lnTo>
                  <a:lnTo>
                    <a:pt x="624" y="1503"/>
                  </a:lnTo>
                  <a:lnTo>
                    <a:pt x="539" y="1446"/>
                  </a:lnTo>
                  <a:lnTo>
                    <a:pt x="539" y="1389"/>
                  </a:lnTo>
                  <a:lnTo>
                    <a:pt x="681" y="1418"/>
                  </a:lnTo>
                  <a:lnTo>
                    <a:pt x="794" y="1333"/>
                  </a:lnTo>
                  <a:lnTo>
                    <a:pt x="822" y="1248"/>
                  </a:lnTo>
                  <a:lnTo>
                    <a:pt x="709" y="1248"/>
                  </a:lnTo>
                  <a:lnTo>
                    <a:pt x="681" y="1162"/>
                  </a:lnTo>
                  <a:lnTo>
                    <a:pt x="624" y="1134"/>
                  </a:lnTo>
                  <a:lnTo>
                    <a:pt x="454" y="992"/>
                  </a:lnTo>
                  <a:lnTo>
                    <a:pt x="340" y="964"/>
                  </a:lnTo>
                  <a:lnTo>
                    <a:pt x="284" y="1021"/>
                  </a:lnTo>
                  <a:lnTo>
                    <a:pt x="255" y="936"/>
                  </a:lnTo>
                  <a:lnTo>
                    <a:pt x="255" y="794"/>
                  </a:lnTo>
                  <a:lnTo>
                    <a:pt x="199" y="851"/>
                  </a:lnTo>
                  <a:lnTo>
                    <a:pt x="114" y="681"/>
                  </a:lnTo>
                  <a:lnTo>
                    <a:pt x="199" y="652"/>
                  </a:lnTo>
                  <a:lnTo>
                    <a:pt x="170" y="595"/>
                  </a:lnTo>
                  <a:lnTo>
                    <a:pt x="85" y="567"/>
                  </a:lnTo>
                  <a:lnTo>
                    <a:pt x="57" y="425"/>
                  </a:lnTo>
                  <a:lnTo>
                    <a:pt x="0" y="425"/>
                  </a:lnTo>
                  <a:lnTo>
                    <a:pt x="0" y="369"/>
                  </a:lnTo>
                  <a:lnTo>
                    <a:pt x="85" y="312"/>
                  </a:lnTo>
                  <a:lnTo>
                    <a:pt x="85" y="227"/>
                  </a:lnTo>
                  <a:lnTo>
                    <a:pt x="142" y="170"/>
                  </a:lnTo>
                  <a:lnTo>
                    <a:pt x="199" y="170"/>
                  </a:lnTo>
                  <a:lnTo>
                    <a:pt x="369" y="0"/>
                  </a:lnTo>
                  <a:lnTo>
                    <a:pt x="426" y="28"/>
                  </a:lnTo>
                  <a:lnTo>
                    <a:pt x="426" y="85"/>
                  </a:lnTo>
                  <a:lnTo>
                    <a:pt x="482" y="170"/>
                  </a:lnTo>
                  <a:lnTo>
                    <a:pt x="426" y="227"/>
                  </a:lnTo>
                  <a:lnTo>
                    <a:pt x="482" y="255"/>
                  </a:lnTo>
                  <a:lnTo>
                    <a:pt x="426" y="369"/>
                  </a:lnTo>
                  <a:lnTo>
                    <a:pt x="482" y="397"/>
                  </a:lnTo>
                  <a:lnTo>
                    <a:pt x="482" y="454"/>
                  </a:lnTo>
                  <a:lnTo>
                    <a:pt x="539" y="454"/>
                  </a:lnTo>
                  <a:lnTo>
                    <a:pt x="652" y="539"/>
                  </a:lnTo>
                  <a:lnTo>
                    <a:pt x="596" y="595"/>
                  </a:lnTo>
                  <a:lnTo>
                    <a:pt x="596" y="652"/>
                  </a:lnTo>
                  <a:lnTo>
                    <a:pt x="681" y="652"/>
                  </a:lnTo>
                  <a:lnTo>
                    <a:pt x="652" y="709"/>
                  </a:lnTo>
                  <a:lnTo>
                    <a:pt x="652" y="766"/>
                  </a:lnTo>
                  <a:lnTo>
                    <a:pt x="766" y="822"/>
                  </a:lnTo>
                  <a:lnTo>
                    <a:pt x="794" y="851"/>
                  </a:lnTo>
                  <a:lnTo>
                    <a:pt x="766" y="907"/>
                  </a:lnTo>
                  <a:lnTo>
                    <a:pt x="879" y="964"/>
                  </a:lnTo>
                  <a:lnTo>
                    <a:pt x="1021" y="709"/>
                  </a:lnTo>
                  <a:lnTo>
                    <a:pt x="1049" y="681"/>
                  </a:lnTo>
                  <a:lnTo>
                    <a:pt x="1219" y="822"/>
                  </a:lnTo>
                  <a:lnTo>
                    <a:pt x="1333" y="737"/>
                  </a:lnTo>
                  <a:lnTo>
                    <a:pt x="1446" y="766"/>
                  </a:lnTo>
                  <a:lnTo>
                    <a:pt x="1503" y="851"/>
                  </a:lnTo>
                  <a:lnTo>
                    <a:pt x="1503" y="936"/>
                  </a:lnTo>
                  <a:lnTo>
                    <a:pt x="1559" y="992"/>
                  </a:lnTo>
                  <a:lnTo>
                    <a:pt x="1531" y="1049"/>
                  </a:lnTo>
                  <a:lnTo>
                    <a:pt x="1616" y="1106"/>
                  </a:lnTo>
                  <a:lnTo>
                    <a:pt x="1531" y="1219"/>
                  </a:lnTo>
                  <a:lnTo>
                    <a:pt x="1503" y="1219"/>
                  </a:lnTo>
                  <a:lnTo>
                    <a:pt x="1418" y="1276"/>
                  </a:lnTo>
                  <a:lnTo>
                    <a:pt x="1418" y="1333"/>
                  </a:lnTo>
                  <a:lnTo>
                    <a:pt x="1361" y="1361"/>
                  </a:lnTo>
                  <a:lnTo>
                    <a:pt x="1304" y="1304"/>
                  </a:lnTo>
                  <a:lnTo>
                    <a:pt x="1248" y="1361"/>
                  </a:lnTo>
                  <a:lnTo>
                    <a:pt x="1191" y="1361"/>
                  </a:lnTo>
                  <a:lnTo>
                    <a:pt x="1219" y="1418"/>
                  </a:lnTo>
                  <a:lnTo>
                    <a:pt x="1163" y="1418"/>
                  </a:lnTo>
                  <a:lnTo>
                    <a:pt x="1163" y="1474"/>
                  </a:lnTo>
                  <a:lnTo>
                    <a:pt x="1134" y="1503"/>
                  </a:lnTo>
                  <a:lnTo>
                    <a:pt x="1049" y="1503"/>
                  </a:lnTo>
                  <a:lnTo>
                    <a:pt x="936" y="1588"/>
                  </a:lnTo>
                  <a:lnTo>
                    <a:pt x="851" y="1616"/>
                  </a:lnTo>
                  <a:lnTo>
                    <a:pt x="794" y="1729"/>
                  </a:lnTo>
                  <a:lnTo>
                    <a:pt x="709" y="170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9" name="Freeform 272"/>
            <p:cNvSpPr>
              <a:spLocks/>
            </p:cNvSpPr>
            <p:nvPr/>
          </p:nvSpPr>
          <p:spPr bwMode="auto">
            <a:xfrm>
              <a:off x="1380" y="1622"/>
              <a:ext cx="1332" cy="1446"/>
            </a:xfrm>
            <a:custGeom>
              <a:avLst/>
              <a:gdLst>
                <a:gd name="T0" fmla="*/ 198 w 1332"/>
                <a:gd name="T1" fmla="*/ 1446 h 1446"/>
                <a:gd name="T2" fmla="*/ 312 w 1332"/>
                <a:gd name="T3" fmla="*/ 1446 h 1446"/>
                <a:gd name="T4" fmla="*/ 340 w 1332"/>
                <a:gd name="T5" fmla="*/ 1333 h 1446"/>
                <a:gd name="T6" fmla="*/ 425 w 1332"/>
                <a:gd name="T7" fmla="*/ 1304 h 1446"/>
                <a:gd name="T8" fmla="*/ 425 w 1332"/>
                <a:gd name="T9" fmla="*/ 1219 h 1446"/>
                <a:gd name="T10" fmla="*/ 453 w 1332"/>
                <a:gd name="T11" fmla="*/ 1191 h 1446"/>
                <a:gd name="T12" fmla="*/ 453 w 1332"/>
                <a:gd name="T13" fmla="*/ 1106 h 1446"/>
                <a:gd name="T14" fmla="*/ 538 w 1332"/>
                <a:gd name="T15" fmla="*/ 1049 h 1446"/>
                <a:gd name="T16" fmla="*/ 595 w 1332"/>
                <a:gd name="T17" fmla="*/ 1134 h 1446"/>
                <a:gd name="T18" fmla="*/ 765 w 1332"/>
                <a:gd name="T19" fmla="*/ 1078 h 1446"/>
                <a:gd name="T20" fmla="*/ 794 w 1332"/>
                <a:gd name="T21" fmla="*/ 993 h 1446"/>
                <a:gd name="T22" fmla="*/ 765 w 1332"/>
                <a:gd name="T23" fmla="*/ 964 h 1446"/>
                <a:gd name="T24" fmla="*/ 822 w 1332"/>
                <a:gd name="T25" fmla="*/ 936 h 1446"/>
                <a:gd name="T26" fmla="*/ 935 w 1332"/>
                <a:gd name="T27" fmla="*/ 993 h 1446"/>
                <a:gd name="T28" fmla="*/ 992 w 1332"/>
                <a:gd name="T29" fmla="*/ 993 h 1446"/>
                <a:gd name="T30" fmla="*/ 1077 w 1332"/>
                <a:gd name="T31" fmla="*/ 964 h 1446"/>
                <a:gd name="T32" fmla="*/ 1049 w 1332"/>
                <a:gd name="T33" fmla="*/ 851 h 1446"/>
                <a:gd name="T34" fmla="*/ 1134 w 1332"/>
                <a:gd name="T35" fmla="*/ 822 h 1446"/>
                <a:gd name="T36" fmla="*/ 1190 w 1332"/>
                <a:gd name="T37" fmla="*/ 851 h 1446"/>
                <a:gd name="T38" fmla="*/ 1219 w 1332"/>
                <a:gd name="T39" fmla="*/ 794 h 1446"/>
                <a:gd name="T40" fmla="*/ 1275 w 1332"/>
                <a:gd name="T41" fmla="*/ 794 h 1446"/>
                <a:gd name="T42" fmla="*/ 1275 w 1332"/>
                <a:gd name="T43" fmla="*/ 737 h 1446"/>
                <a:gd name="T44" fmla="*/ 1304 w 1332"/>
                <a:gd name="T45" fmla="*/ 709 h 1446"/>
                <a:gd name="T46" fmla="*/ 1332 w 1332"/>
                <a:gd name="T47" fmla="*/ 652 h 1446"/>
                <a:gd name="T48" fmla="*/ 1304 w 1332"/>
                <a:gd name="T49" fmla="*/ 624 h 1446"/>
                <a:gd name="T50" fmla="*/ 1219 w 1332"/>
                <a:gd name="T51" fmla="*/ 652 h 1446"/>
                <a:gd name="T52" fmla="*/ 1162 w 1332"/>
                <a:gd name="T53" fmla="*/ 539 h 1446"/>
                <a:gd name="T54" fmla="*/ 1247 w 1332"/>
                <a:gd name="T55" fmla="*/ 312 h 1446"/>
                <a:gd name="T56" fmla="*/ 1190 w 1332"/>
                <a:gd name="T57" fmla="*/ 284 h 1446"/>
                <a:gd name="T58" fmla="*/ 1162 w 1332"/>
                <a:gd name="T59" fmla="*/ 227 h 1446"/>
                <a:gd name="T60" fmla="*/ 1162 w 1332"/>
                <a:gd name="T61" fmla="*/ 142 h 1446"/>
                <a:gd name="T62" fmla="*/ 1105 w 1332"/>
                <a:gd name="T63" fmla="*/ 85 h 1446"/>
                <a:gd name="T64" fmla="*/ 992 w 1332"/>
                <a:gd name="T65" fmla="*/ 170 h 1446"/>
                <a:gd name="T66" fmla="*/ 992 w 1332"/>
                <a:gd name="T67" fmla="*/ 199 h 1446"/>
                <a:gd name="T68" fmla="*/ 879 w 1332"/>
                <a:gd name="T69" fmla="*/ 199 h 1446"/>
                <a:gd name="T70" fmla="*/ 850 w 1332"/>
                <a:gd name="T71" fmla="*/ 227 h 1446"/>
                <a:gd name="T72" fmla="*/ 822 w 1332"/>
                <a:gd name="T73" fmla="*/ 142 h 1446"/>
                <a:gd name="T74" fmla="*/ 595 w 1332"/>
                <a:gd name="T75" fmla="*/ 0 h 1446"/>
                <a:gd name="T76" fmla="*/ 595 w 1332"/>
                <a:gd name="T77" fmla="*/ 114 h 1446"/>
                <a:gd name="T78" fmla="*/ 538 w 1332"/>
                <a:gd name="T79" fmla="*/ 199 h 1446"/>
                <a:gd name="T80" fmla="*/ 595 w 1332"/>
                <a:gd name="T81" fmla="*/ 340 h 1446"/>
                <a:gd name="T82" fmla="*/ 567 w 1332"/>
                <a:gd name="T83" fmla="*/ 369 h 1446"/>
                <a:gd name="T84" fmla="*/ 510 w 1332"/>
                <a:gd name="T85" fmla="*/ 340 h 1446"/>
                <a:gd name="T86" fmla="*/ 368 w 1332"/>
                <a:gd name="T87" fmla="*/ 454 h 1446"/>
                <a:gd name="T88" fmla="*/ 340 w 1332"/>
                <a:gd name="T89" fmla="*/ 567 h 1446"/>
                <a:gd name="T90" fmla="*/ 425 w 1332"/>
                <a:gd name="T91" fmla="*/ 624 h 1446"/>
                <a:gd name="T92" fmla="*/ 368 w 1332"/>
                <a:gd name="T93" fmla="*/ 681 h 1446"/>
                <a:gd name="T94" fmla="*/ 312 w 1332"/>
                <a:gd name="T95" fmla="*/ 681 h 1446"/>
                <a:gd name="T96" fmla="*/ 198 w 1332"/>
                <a:gd name="T97" fmla="*/ 794 h 1446"/>
                <a:gd name="T98" fmla="*/ 255 w 1332"/>
                <a:gd name="T99" fmla="*/ 879 h 1446"/>
                <a:gd name="T100" fmla="*/ 255 w 1332"/>
                <a:gd name="T101" fmla="*/ 936 h 1446"/>
                <a:gd name="T102" fmla="*/ 198 w 1332"/>
                <a:gd name="T103" fmla="*/ 964 h 1446"/>
                <a:gd name="T104" fmla="*/ 170 w 1332"/>
                <a:gd name="T105" fmla="*/ 1049 h 1446"/>
                <a:gd name="T106" fmla="*/ 85 w 1332"/>
                <a:gd name="T107" fmla="*/ 1106 h 1446"/>
                <a:gd name="T108" fmla="*/ 56 w 1332"/>
                <a:gd name="T109" fmla="*/ 1191 h 1446"/>
                <a:gd name="T110" fmla="*/ 0 w 1332"/>
                <a:gd name="T111" fmla="*/ 1219 h 1446"/>
                <a:gd name="T112" fmla="*/ 28 w 1332"/>
                <a:gd name="T113" fmla="*/ 1304 h 1446"/>
                <a:gd name="T114" fmla="*/ 113 w 1332"/>
                <a:gd name="T115" fmla="*/ 1333 h 1446"/>
                <a:gd name="T116" fmla="*/ 198 w 1332"/>
                <a:gd name="T117" fmla="*/ 1446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32" h="1446">
                  <a:moveTo>
                    <a:pt x="198" y="1446"/>
                  </a:moveTo>
                  <a:lnTo>
                    <a:pt x="312" y="1446"/>
                  </a:lnTo>
                  <a:lnTo>
                    <a:pt x="340" y="1333"/>
                  </a:lnTo>
                  <a:lnTo>
                    <a:pt x="425" y="1304"/>
                  </a:lnTo>
                  <a:lnTo>
                    <a:pt x="425" y="1219"/>
                  </a:lnTo>
                  <a:lnTo>
                    <a:pt x="453" y="1191"/>
                  </a:lnTo>
                  <a:lnTo>
                    <a:pt x="453" y="1106"/>
                  </a:lnTo>
                  <a:lnTo>
                    <a:pt x="538" y="1049"/>
                  </a:lnTo>
                  <a:lnTo>
                    <a:pt x="595" y="1134"/>
                  </a:lnTo>
                  <a:lnTo>
                    <a:pt x="765" y="1078"/>
                  </a:lnTo>
                  <a:lnTo>
                    <a:pt x="794" y="993"/>
                  </a:lnTo>
                  <a:lnTo>
                    <a:pt x="765" y="964"/>
                  </a:lnTo>
                  <a:lnTo>
                    <a:pt x="822" y="936"/>
                  </a:lnTo>
                  <a:lnTo>
                    <a:pt x="935" y="993"/>
                  </a:lnTo>
                  <a:lnTo>
                    <a:pt x="992" y="993"/>
                  </a:lnTo>
                  <a:lnTo>
                    <a:pt x="1077" y="964"/>
                  </a:lnTo>
                  <a:lnTo>
                    <a:pt x="1049" y="851"/>
                  </a:lnTo>
                  <a:lnTo>
                    <a:pt x="1134" y="822"/>
                  </a:lnTo>
                  <a:lnTo>
                    <a:pt x="1190" y="851"/>
                  </a:lnTo>
                  <a:lnTo>
                    <a:pt x="1219" y="794"/>
                  </a:lnTo>
                  <a:lnTo>
                    <a:pt x="1275" y="794"/>
                  </a:lnTo>
                  <a:lnTo>
                    <a:pt x="1275" y="737"/>
                  </a:lnTo>
                  <a:lnTo>
                    <a:pt x="1304" y="709"/>
                  </a:lnTo>
                  <a:lnTo>
                    <a:pt x="1332" y="652"/>
                  </a:lnTo>
                  <a:lnTo>
                    <a:pt x="1304" y="624"/>
                  </a:lnTo>
                  <a:lnTo>
                    <a:pt x="1219" y="652"/>
                  </a:lnTo>
                  <a:lnTo>
                    <a:pt x="1162" y="539"/>
                  </a:lnTo>
                  <a:lnTo>
                    <a:pt x="1247" y="312"/>
                  </a:lnTo>
                  <a:lnTo>
                    <a:pt x="1190" y="284"/>
                  </a:lnTo>
                  <a:lnTo>
                    <a:pt x="1162" y="227"/>
                  </a:lnTo>
                  <a:lnTo>
                    <a:pt x="1162" y="142"/>
                  </a:lnTo>
                  <a:lnTo>
                    <a:pt x="1105" y="85"/>
                  </a:lnTo>
                  <a:lnTo>
                    <a:pt x="992" y="170"/>
                  </a:lnTo>
                  <a:lnTo>
                    <a:pt x="992" y="199"/>
                  </a:lnTo>
                  <a:lnTo>
                    <a:pt x="879" y="199"/>
                  </a:lnTo>
                  <a:lnTo>
                    <a:pt x="850" y="227"/>
                  </a:lnTo>
                  <a:lnTo>
                    <a:pt x="822" y="142"/>
                  </a:lnTo>
                  <a:lnTo>
                    <a:pt x="595" y="0"/>
                  </a:lnTo>
                  <a:lnTo>
                    <a:pt x="595" y="114"/>
                  </a:lnTo>
                  <a:lnTo>
                    <a:pt x="538" y="199"/>
                  </a:lnTo>
                  <a:lnTo>
                    <a:pt x="595" y="340"/>
                  </a:lnTo>
                  <a:lnTo>
                    <a:pt x="567" y="369"/>
                  </a:lnTo>
                  <a:lnTo>
                    <a:pt x="510" y="340"/>
                  </a:lnTo>
                  <a:lnTo>
                    <a:pt x="368" y="454"/>
                  </a:lnTo>
                  <a:lnTo>
                    <a:pt x="340" y="567"/>
                  </a:lnTo>
                  <a:lnTo>
                    <a:pt x="425" y="624"/>
                  </a:lnTo>
                  <a:lnTo>
                    <a:pt x="368" y="681"/>
                  </a:lnTo>
                  <a:lnTo>
                    <a:pt x="312" y="681"/>
                  </a:lnTo>
                  <a:lnTo>
                    <a:pt x="198" y="794"/>
                  </a:lnTo>
                  <a:lnTo>
                    <a:pt x="255" y="879"/>
                  </a:lnTo>
                  <a:lnTo>
                    <a:pt x="255" y="936"/>
                  </a:lnTo>
                  <a:lnTo>
                    <a:pt x="198" y="964"/>
                  </a:lnTo>
                  <a:lnTo>
                    <a:pt x="170" y="1049"/>
                  </a:lnTo>
                  <a:lnTo>
                    <a:pt x="85" y="1106"/>
                  </a:lnTo>
                  <a:lnTo>
                    <a:pt x="56" y="1191"/>
                  </a:lnTo>
                  <a:lnTo>
                    <a:pt x="0" y="1219"/>
                  </a:lnTo>
                  <a:lnTo>
                    <a:pt x="28" y="1304"/>
                  </a:lnTo>
                  <a:lnTo>
                    <a:pt x="113" y="1333"/>
                  </a:lnTo>
                  <a:lnTo>
                    <a:pt x="198" y="144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0" name="Freeform 274"/>
            <p:cNvSpPr>
              <a:spLocks/>
            </p:cNvSpPr>
            <p:nvPr/>
          </p:nvSpPr>
          <p:spPr bwMode="auto">
            <a:xfrm>
              <a:off x="2514" y="914"/>
              <a:ext cx="1417" cy="1615"/>
            </a:xfrm>
            <a:custGeom>
              <a:avLst/>
              <a:gdLst>
                <a:gd name="T0" fmla="*/ 85 w 1417"/>
                <a:gd name="T1" fmla="*/ 1502 h 1615"/>
                <a:gd name="T2" fmla="*/ 141 w 1417"/>
                <a:gd name="T3" fmla="*/ 1445 h 1615"/>
                <a:gd name="T4" fmla="*/ 198 w 1417"/>
                <a:gd name="T5" fmla="*/ 1360 h 1615"/>
                <a:gd name="T6" fmla="*/ 85 w 1417"/>
                <a:gd name="T7" fmla="*/ 1360 h 1615"/>
                <a:gd name="T8" fmla="*/ 113 w 1417"/>
                <a:gd name="T9" fmla="*/ 1020 h 1615"/>
                <a:gd name="T10" fmla="*/ 227 w 1417"/>
                <a:gd name="T11" fmla="*/ 1020 h 1615"/>
                <a:gd name="T12" fmla="*/ 312 w 1417"/>
                <a:gd name="T13" fmla="*/ 907 h 1615"/>
                <a:gd name="T14" fmla="*/ 113 w 1417"/>
                <a:gd name="T15" fmla="*/ 708 h 1615"/>
                <a:gd name="T16" fmla="*/ 0 w 1417"/>
                <a:gd name="T17" fmla="*/ 737 h 1615"/>
                <a:gd name="T18" fmla="*/ 85 w 1417"/>
                <a:gd name="T19" fmla="*/ 425 h 1615"/>
                <a:gd name="T20" fmla="*/ 482 w 1417"/>
                <a:gd name="T21" fmla="*/ 141 h 1615"/>
                <a:gd name="T22" fmla="*/ 567 w 1417"/>
                <a:gd name="T23" fmla="*/ 56 h 1615"/>
                <a:gd name="T24" fmla="*/ 680 w 1417"/>
                <a:gd name="T25" fmla="*/ 113 h 1615"/>
                <a:gd name="T26" fmla="*/ 680 w 1417"/>
                <a:gd name="T27" fmla="*/ 226 h 1615"/>
                <a:gd name="T28" fmla="*/ 737 w 1417"/>
                <a:gd name="T29" fmla="*/ 283 h 1615"/>
                <a:gd name="T30" fmla="*/ 765 w 1417"/>
                <a:gd name="T31" fmla="*/ 396 h 1615"/>
                <a:gd name="T32" fmla="*/ 1219 w 1417"/>
                <a:gd name="T33" fmla="*/ 481 h 1615"/>
                <a:gd name="T34" fmla="*/ 1275 w 1417"/>
                <a:gd name="T35" fmla="*/ 396 h 1615"/>
                <a:gd name="T36" fmla="*/ 1389 w 1417"/>
                <a:gd name="T37" fmla="*/ 396 h 1615"/>
                <a:gd name="T38" fmla="*/ 1304 w 1417"/>
                <a:gd name="T39" fmla="*/ 538 h 1615"/>
                <a:gd name="T40" fmla="*/ 1219 w 1417"/>
                <a:gd name="T41" fmla="*/ 822 h 1615"/>
                <a:gd name="T42" fmla="*/ 1304 w 1417"/>
                <a:gd name="T43" fmla="*/ 963 h 1615"/>
                <a:gd name="T44" fmla="*/ 1389 w 1417"/>
                <a:gd name="T45" fmla="*/ 1134 h 1615"/>
                <a:gd name="T46" fmla="*/ 1389 w 1417"/>
                <a:gd name="T47" fmla="*/ 1219 h 1615"/>
                <a:gd name="T48" fmla="*/ 1247 w 1417"/>
                <a:gd name="T49" fmla="*/ 1304 h 1615"/>
                <a:gd name="T50" fmla="*/ 1162 w 1417"/>
                <a:gd name="T51" fmla="*/ 1389 h 1615"/>
                <a:gd name="T52" fmla="*/ 1077 w 1417"/>
                <a:gd name="T53" fmla="*/ 1417 h 1615"/>
                <a:gd name="T54" fmla="*/ 964 w 1417"/>
                <a:gd name="T55" fmla="*/ 1275 h 1615"/>
                <a:gd name="T56" fmla="*/ 879 w 1417"/>
                <a:gd name="T57" fmla="*/ 1190 h 1615"/>
                <a:gd name="T58" fmla="*/ 737 w 1417"/>
                <a:gd name="T59" fmla="*/ 1247 h 1615"/>
                <a:gd name="T60" fmla="*/ 397 w 1417"/>
                <a:gd name="T61" fmla="*/ 1445 h 1615"/>
                <a:gd name="T62" fmla="*/ 312 w 1417"/>
                <a:gd name="T63" fmla="*/ 1530 h 1615"/>
                <a:gd name="T64" fmla="*/ 198 w 1417"/>
                <a:gd name="T65" fmla="*/ 1587 h 1615"/>
                <a:gd name="T66" fmla="*/ 56 w 1417"/>
                <a:gd name="T67" fmla="*/ 1559 h 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417" h="1615">
                  <a:moveTo>
                    <a:pt x="56" y="1559"/>
                  </a:moveTo>
                  <a:lnTo>
                    <a:pt x="85" y="1502"/>
                  </a:lnTo>
                  <a:lnTo>
                    <a:pt x="141" y="1502"/>
                  </a:lnTo>
                  <a:lnTo>
                    <a:pt x="141" y="1445"/>
                  </a:lnTo>
                  <a:lnTo>
                    <a:pt x="170" y="1417"/>
                  </a:lnTo>
                  <a:lnTo>
                    <a:pt x="198" y="1360"/>
                  </a:lnTo>
                  <a:lnTo>
                    <a:pt x="170" y="1332"/>
                  </a:lnTo>
                  <a:lnTo>
                    <a:pt x="85" y="1360"/>
                  </a:lnTo>
                  <a:lnTo>
                    <a:pt x="28" y="1219"/>
                  </a:lnTo>
                  <a:lnTo>
                    <a:pt x="113" y="1020"/>
                  </a:lnTo>
                  <a:lnTo>
                    <a:pt x="198" y="992"/>
                  </a:lnTo>
                  <a:lnTo>
                    <a:pt x="227" y="1020"/>
                  </a:lnTo>
                  <a:lnTo>
                    <a:pt x="312" y="1020"/>
                  </a:lnTo>
                  <a:lnTo>
                    <a:pt x="312" y="907"/>
                  </a:lnTo>
                  <a:lnTo>
                    <a:pt x="368" y="765"/>
                  </a:lnTo>
                  <a:lnTo>
                    <a:pt x="113" y="708"/>
                  </a:lnTo>
                  <a:lnTo>
                    <a:pt x="56" y="765"/>
                  </a:lnTo>
                  <a:lnTo>
                    <a:pt x="0" y="737"/>
                  </a:lnTo>
                  <a:lnTo>
                    <a:pt x="0" y="652"/>
                  </a:lnTo>
                  <a:lnTo>
                    <a:pt x="85" y="425"/>
                  </a:lnTo>
                  <a:lnTo>
                    <a:pt x="340" y="28"/>
                  </a:lnTo>
                  <a:lnTo>
                    <a:pt x="482" y="141"/>
                  </a:lnTo>
                  <a:lnTo>
                    <a:pt x="538" y="141"/>
                  </a:lnTo>
                  <a:lnTo>
                    <a:pt x="567" y="56"/>
                  </a:lnTo>
                  <a:lnTo>
                    <a:pt x="623" y="0"/>
                  </a:lnTo>
                  <a:lnTo>
                    <a:pt x="680" y="113"/>
                  </a:lnTo>
                  <a:lnTo>
                    <a:pt x="623" y="141"/>
                  </a:lnTo>
                  <a:lnTo>
                    <a:pt x="680" y="226"/>
                  </a:lnTo>
                  <a:lnTo>
                    <a:pt x="737" y="198"/>
                  </a:lnTo>
                  <a:lnTo>
                    <a:pt x="737" y="283"/>
                  </a:lnTo>
                  <a:lnTo>
                    <a:pt x="793" y="368"/>
                  </a:lnTo>
                  <a:lnTo>
                    <a:pt x="765" y="396"/>
                  </a:lnTo>
                  <a:lnTo>
                    <a:pt x="1049" y="538"/>
                  </a:lnTo>
                  <a:lnTo>
                    <a:pt x="1219" y="481"/>
                  </a:lnTo>
                  <a:lnTo>
                    <a:pt x="1219" y="396"/>
                  </a:lnTo>
                  <a:lnTo>
                    <a:pt x="1275" y="396"/>
                  </a:lnTo>
                  <a:lnTo>
                    <a:pt x="1332" y="368"/>
                  </a:lnTo>
                  <a:lnTo>
                    <a:pt x="1389" y="396"/>
                  </a:lnTo>
                  <a:lnTo>
                    <a:pt x="1389" y="481"/>
                  </a:lnTo>
                  <a:lnTo>
                    <a:pt x="1304" y="538"/>
                  </a:lnTo>
                  <a:lnTo>
                    <a:pt x="1275" y="652"/>
                  </a:lnTo>
                  <a:lnTo>
                    <a:pt x="1219" y="822"/>
                  </a:lnTo>
                  <a:lnTo>
                    <a:pt x="1275" y="850"/>
                  </a:lnTo>
                  <a:lnTo>
                    <a:pt x="1304" y="963"/>
                  </a:lnTo>
                  <a:lnTo>
                    <a:pt x="1360" y="992"/>
                  </a:lnTo>
                  <a:lnTo>
                    <a:pt x="1389" y="1134"/>
                  </a:lnTo>
                  <a:lnTo>
                    <a:pt x="1417" y="1162"/>
                  </a:lnTo>
                  <a:lnTo>
                    <a:pt x="1389" y="1219"/>
                  </a:lnTo>
                  <a:lnTo>
                    <a:pt x="1332" y="1304"/>
                  </a:lnTo>
                  <a:lnTo>
                    <a:pt x="1247" y="1304"/>
                  </a:lnTo>
                  <a:lnTo>
                    <a:pt x="1247" y="1389"/>
                  </a:lnTo>
                  <a:lnTo>
                    <a:pt x="1162" y="1389"/>
                  </a:lnTo>
                  <a:lnTo>
                    <a:pt x="1105" y="1360"/>
                  </a:lnTo>
                  <a:lnTo>
                    <a:pt x="1077" y="1417"/>
                  </a:lnTo>
                  <a:lnTo>
                    <a:pt x="992" y="1389"/>
                  </a:lnTo>
                  <a:lnTo>
                    <a:pt x="964" y="1275"/>
                  </a:lnTo>
                  <a:lnTo>
                    <a:pt x="907" y="1247"/>
                  </a:lnTo>
                  <a:lnTo>
                    <a:pt x="879" y="1190"/>
                  </a:lnTo>
                  <a:lnTo>
                    <a:pt x="793" y="1190"/>
                  </a:lnTo>
                  <a:lnTo>
                    <a:pt x="737" y="1247"/>
                  </a:lnTo>
                  <a:lnTo>
                    <a:pt x="482" y="1275"/>
                  </a:lnTo>
                  <a:lnTo>
                    <a:pt x="397" y="1445"/>
                  </a:lnTo>
                  <a:lnTo>
                    <a:pt x="453" y="1502"/>
                  </a:lnTo>
                  <a:lnTo>
                    <a:pt x="312" y="1530"/>
                  </a:lnTo>
                  <a:lnTo>
                    <a:pt x="227" y="1615"/>
                  </a:lnTo>
                  <a:lnTo>
                    <a:pt x="198" y="1587"/>
                  </a:lnTo>
                  <a:lnTo>
                    <a:pt x="113" y="1587"/>
                  </a:lnTo>
                  <a:lnTo>
                    <a:pt x="56" y="155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1" name="Freeform 277"/>
            <p:cNvSpPr>
              <a:spLocks/>
            </p:cNvSpPr>
            <p:nvPr/>
          </p:nvSpPr>
          <p:spPr bwMode="auto">
            <a:xfrm>
              <a:off x="2485" y="1622"/>
              <a:ext cx="397" cy="312"/>
            </a:xfrm>
            <a:custGeom>
              <a:avLst/>
              <a:gdLst>
                <a:gd name="T0" fmla="*/ 0 w 397"/>
                <a:gd name="T1" fmla="*/ 85 h 312"/>
                <a:gd name="T2" fmla="*/ 29 w 397"/>
                <a:gd name="T3" fmla="*/ 29 h 312"/>
                <a:gd name="T4" fmla="*/ 85 w 397"/>
                <a:gd name="T5" fmla="*/ 57 h 312"/>
                <a:gd name="T6" fmla="*/ 142 w 397"/>
                <a:gd name="T7" fmla="*/ 0 h 312"/>
                <a:gd name="T8" fmla="*/ 397 w 397"/>
                <a:gd name="T9" fmla="*/ 57 h 312"/>
                <a:gd name="T10" fmla="*/ 341 w 397"/>
                <a:gd name="T11" fmla="*/ 199 h 312"/>
                <a:gd name="T12" fmla="*/ 341 w 397"/>
                <a:gd name="T13" fmla="*/ 312 h 312"/>
                <a:gd name="T14" fmla="*/ 256 w 397"/>
                <a:gd name="T15" fmla="*/ 312 h 312"/>
                <a:gd name="T16" fmla="*/ 227 w 397"/>
                <a:gd name="T17" fmla="*/ 284 h 312"/>
                <a:gd name="T18" fmla="*/ 142 w 397"/>
                <a:gd name="T19" fmla="*/ 312 h 312"/>
                <a:gd name="T20" fmla="*/ 85 w 397"/>
                <a:gd name="T21" fmla="*/ 284 h 312"/>
                <a:gd name="T22" fmla="*/ 57 w 397"/>
                <a:gd name="T23" fmla="*/ 227 h 312"/>
                <a:gd name="T24" fmla="*/ 57 w 397"/>
                <a:gd name="T25" fmla="*/ 142 h 312"/>
                <a:gd name="T26" fmla="*/ 0 w 397"/>
                <a:gd name="T27" fmla="*/ 85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97" h="312">
                  <a:moveTo>
                    <a:pt x="0" y="85"/>
                  </a:moveTo>
                  <a:lnTo>
                    <a:pt x="29" y="29"/>
                  </a:lnTo>
                  <a:lnTo>
                    <a:pt x="85" y="57"/>
                  </a:lnTo>
                  <a:lnTo>
                    <a:pt x="142" y="0"/>
                  </a:lnTo>
                  <a:lnTo>
                    <a:pt x="397" y="57"/>
                  </a:lnTo>
                  <a:lnTo>
                    <a:pt x="341" y="199"/>
                  </a:lnTo>
                  <a:lnTo>
                    <a:pt x="341" y="312"/>
                  </a:lnTo>
                  <a:lnTo>
                    <a:pt x="256" y="312"/>
                  </a:lnTo>
                  <a:lnTo>
                    <a:pt x="227" y="284"/>
                  </a:lnTo>
                  <a:lnTo>
                    <a:pt x="142" y="312"/>
                  </a:lnTo>
                  <a:lnTo>
                    <a:pt x="85" y="284"/>
                  </a:lnTo>
                  <a:lnTo>
                    <a:pt x="57" y="227"/>
                  </a:lnTo>
                  <a:lnTo>
                    <a:pt x="57" y="142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2" name="Freeform 278"/>
            <p:cNvSpPr>
              <a:spLocks/>
            </p:cNvSpPr>
            <p:nvPr/>
          </p:nvSpPr>
          <p:spPr bwMode="auto">
            <a:xfrm>
              <a:off x="1918" y="1197"/>
              <a:ext cx="681" cy="652"/>
            </a:xfrm>
            <a:custGeom>
              <a:avLst/>
              <a:gdLst>
                <a:gd name="T0" fmla="*/ 681 w 681"/>
                <a:gd name="T1" fmla="*/ 142 h 652"/>
                <a:gd name="T2" fmla="*/ 596 w 681"/>
                <a:gd name="T3" fmla="*/ 369 h 652"/>
                <a:gd name="T4" fmla="*/ 596 w 681"/>
                <a:gd name="T5" fmla="*/ 454 h 652"/>
                <a:gd name="T6" fmla="*/ 567 w 681"/>
                <a:gd name="T7" fmla="*/ 510 h 652"/>
                <a:gd name="T8" fmla="*/ 454 w 681"/>
                <a:gd name="T9" fmla="*/ 595 h 652"/>
                <a:gd name="T10" fmla="*/ 454 w 681"/>
                <a:gd name="T11" fmla="*/ 624 h 652"/>
                <a:gd name="T12" fmla="*/ 341 w 681"/>
                <a:gd name="T13" fmla="*/ 624 h 652"/>
                <a:gd name="T14" fmla="*/ 312 w 681"/>
                <a:gd name="T15" fmla="*/ 652 h 652"/>
                <a:gd name="T16" fmla="*/ 284 w 681"/>
                <a:gd name="T17" fmla="*/ 567 h 652"/>
                <a:gd name="T18" fmla="*/ 57 w 681"/>
                <a:gd name="T19" fmla="*/ 425 h 652"/>
                <a:gd name="T20" fmla="*/ 57 w 681"/>
                <a:gd name="T21" fmla="*/ 312 h 652"/>
                <a:gd name="T22" fmla="*/ 0 w 681"/>
                <a:gd name="T23" fmla="*/ 227 h 652"/>
                <a:gd name="T24" fmla="*/ 57 w 681"/>
                <a:gd name="T25" fmla="*/ 113 h 652"/>
                <a:gd name="T26" fmla="*/ 57 w 681"/>
                <a:gd name="T27" fmla="*/ 0 h 652"/>
                <a:gd name="T28" fmla="*/ 284 w 681"/>
                <a:gd name="T29" fmla="*/ 28 h 652"/>
                <a:gd name="T30" fmla="*/ 284 w 681"/>
                <a:gd name="T31" fmla="*/ 85 h 652"/>
                <a:gd name="T32" fmla="*/ 369 w 681"/>
                <a:gd name="T33" fmla="*/ 113 h 652"/>
                <a:gd name="T34" fmla="*/ 397 w 681"/>
                <a:gd name="T35" fmla="*/ 85 h 652"/>
                <a:gd name="T36" fmla="*/ 539 w 681"/>
                <a:gd name="T37" fmla="*/ 170 h 652"/>
                <a:gd name="T38" fmla="*/ 624 w 681"/>
                <a:gd name="T39" fmla="*/ 113 h 652"/>
                <a:gd name="T40" fmla="*/ 681 w 681"/>
                <a:gd name="T41" fmla="*/ 14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652">
                  <a:moveTo>
                    <a:pt x="681" y="142"/>
                  </a:moveTo>
                  <a:lnTo>
                    <a:pt x="596" y="369"/>
                  </a:lnTo>
                  <a:lnTo>
                    <a:pt x="596" y="454"/>
                  </a:lnTo>
                  <a:lnTo>
                    <a:pt x="567" y="510"/>
                  </a:lnTo>
                  <a:lnTo>
                    <a:pt x="454" y="595"/>
                  </a:lnTo>
                  <a:lnTo>
                    <a:pt x="454" y="624"/>
                  </a:lnTo>
                  <a:lnTo>
                    <a:pt x="341" y="624"/>
                  </a:lnTo>
                  <a:lnTo>
                    <a:pt x="312" y="652"/>
                  </a:lnTo>
                  <a:lnTo>
                    <a:pt x="284" y="567"/>
                  </a:lnTo>
                  <a:lnTo>
                    <a:pt x="57" y="425"/>
                  </a:lnTo>
                  <a:lnTo>
                    <a:pt x="57" y="312"/>
                  </a:lnTo>
                  <a:lnTo>
                    <a:pt x="0" y="227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284" y="28"/>
                  </a:lnTo>
                  <a:lnTo>
                    <a:pt x="284" y="85"/>
                  </a:lnTo>
                  <a:lnTo>
                    <a:pt x="369" y="113"/>
                  </a:lnTo>
                  <a:lnTo>
                    <a:pt x="397" y="85"/>
                  </a:lnTo>
                  <a:lnTo>
                    <a:pt x="539" y="170"/>
                  </a:lnTo>
                  <a:lnTo>
                    <a:pt x="624" y="113"/>
                  </a:lnTo>
                  <a:lnTo>
                    <a:pt x="681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3" name="Freeform 279"/>
            <p:cNvSpPr>
              <a:spLocks/>
            </p:cNvSpPr>
            <p:nvPr/>
          </p:nvSpPr>
          <p:spPr bwMode="auto">
            <a:xfrm>
              <a:off x="1975" y="545"/>
              <a:ext cx="992" cy="822"/>
            </a:xfrm>
            <a:custGeom>
              <a:avLst/>
              <a:gdLst>
                <a:gd name="T0" fmla="*/ 879 w 992"/>
                <a:gd name="T1" fmla="*/ 397 h 822"/>
                <a:gd name="T2" fmla="*/ 624 w 992"/>
                <a:gd name="T3" fmla="*/ 794 h 822"/>
                <a:gd name="T4" fmla="*/ 567 w 992"/>
                <a:gd name="T5" fmla="*/ 765 h 822"/>
                <a:gd name="T6" fmla="*/ 482 w 992"/>
                <a:gd name="T7" fmla="*/ 822 h 822"/>
                <a:gd name="T8" fmla="*/ 340 w 992"/>
                <a:gd name="T9" fmla="*/ 737 h 822"/>
                <a:gd name="T10" fmla="*/ 312 w 992"/>
                <a:gd name="T11" fmla="*/ 765 h 822"/>
                <a:gd name="T12" fmla="*/ 227 w 992"/>
                <a:gd name="T13" fmla="*/ 737 h 822"/>
                <a:gd name="T14" fmla="*/ 227 w 992"/>
                <a:gd name="T15" fmla="*/ 680 h 822"/>
                <a:gd name="T16" fmla="*/ 0 w 992"/>
                <a:gd name="T17" fmla="*/ 652 h 822"/>
                <a:gd name="T18" fmla="*/ 170 w 992"/>
                <a:gd name="T19" fmla="*/ 595 h 822"/>
                <a:gd name="T20" fmla="*/ 284 w 992"/>
                <a:gd name="T21" fmla="*/ 397 h 822"/>
                <a:gd name="T22" fmla="*/ 397 w 992"/>
                <a:gd name="T23" fmla="*/ 198 h 822"/>
                <a:gd name="T24" fmla="*/ 369 w 992"/>
                <a:gd name="T25" fmla="*/ 113 h 822"/>
                <a:gd name="T26" fmla="*/ 369 w 992"/>
                <a:gd name="T27" fmla="*/ 28 h 822"/>
                <a:gd name="T28" fmla="*/ 482 w 992"/>
                <a:gd name="T29" fmla="*/ 57 h 822"/>
                <a:gd name="T30" fmla="*/ 567 w 992"/>
                <a:gd name="T31" fmla="*/ 0 h 822"/>
                <a:gd name="T32" fmla="*/ 709 w 992"/>
                <a:gd name="T33" fmla="*/ 57 h 822"/>
                <a:gd name="T34" fmla="*/ 766 w 992"/>
                <a:gd name="T35" fmla="*/ 28 h 822"/>
                <a:gd name="T36" fmla="*/ 794 w 992"/>
                <a:gd name="T37" fmla="*/ 28 h 822"/>
                <a:gd name="T38" fmla="*/ 907 w 992"/>
                <a:gd name="T39" fmla="*/ 85 h 822"/>
                <a:gd name="T40" fmla="*/ 907 w 992"/>
                <a:gd name="T41" fmla="*/ 113 h 822"/>
                <a:gd name="T42" fmla="*/ 964 w 992"/>
                <a:gd name="T43" fmla="*/ 142 h 822"/>
                <a:gd name="T44" fmla="*/ 992 w 992"/>
                <a:gd name="T45" fmla="*/ 170 h 822"/>
                <a:gd name="T46" fmla="*/ 907 w 992"/>
                <a:gd name="T47" fmla="*/ 255 h 822"/>
                <a:gd name="T48" fmla="*/ 936 w 992"/>
                <a:gd name="T49" fmla="*/ 340 h 822"/>
                <a:gd name="T50" fmla="*/ 879 w 992"/>
                <a:gd name="T51" fmla="*/ 397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92" h="822">
                  <a:moveTo>
                    <a:pt x="879" y="397"/>
                  </a:moveTo>
                  <a:lnTo>
                    <a:pt x="624" y="794"/>
                  </a:lnTo>
                  <a:lnTo>
                    <a:pt x="567" y="765"/>
                  </a:lnTo>
                  <a:lnTo>
                    <a:pt x="482" y="822"/>
                  </a:lnTo>
                  <a:lnTo>
                    <a:pt x="340" y="737"/>
                  </a:lnTo>
                  <a:lnTo>
                    <a:pt x="312" y="765"/>
                  </a:lnTo>
                  <a:lnTo>
                    <a:pt x="227" y="737"/>
                  </a:lnTo>
                  <a:lnTo>
                    <a:pt x="227" y="680"/>
                  </a:lnTo>
                  <a:lnTo>
                    <a:pt x="0" y="652"/>
                  </a:lnTo>
                  <a:lnTo>
                    <a:pt x="170" y="595"/>
                  </a:lnTo>
                  <a:lnTo>
                    <a:pt x="284" y="397"/>
                  </a:lnTo>
                  <a:lnTo>
                    <a:pt x="397" y="198"/>
                  </a:lnTo>
                  <a:lnTo>
                    <a:pt x="369" y="113"/>
                  </a:lnTo>
                  <a:lnTo>
                    <a:pt x="369" y="28"/>
                  </a:lnTo>
                  <a:lnTo>
                    <a:pt x="482" y="57"/>
                  </a:lnTo>
                  <a:lnTo>
                    <a:pt x="567" y="0"/>
                  </a:lnTo>
                  <a:lnTo>
                    <a:pt x="709" y="57"/>
                  </a:lnTo>
                  <a:lnTo>
                    <a:pt x="766" y="28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07" y="113"/>
                  </a:lnTo>
                  <a:lnTo>
                    <a:pt x="964" y="142"/>
                  </a:lnTo>
                  <a:lnTo>
                    <a:pt x="992" y="170"/>
                  </a:lnTo>
                  <a:lnTo>
                    <a:pt x="907" y="255"/>
                  </a:lnTo>
                  <a:lnTo>
                    <a:pt x="936" y="340"/>
                  </a:lnTo>
                  <a:lnTo>
                    <a:pt x="879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4" name="Freeform 280"/>
            <p:cNvSpPr>
              <a:spLocks/>
            </p:cNvSpPr>
            <p:nvPr/>
          </p:nvSpPr>
          <p:spPr bwMode="auto">
            <a:xfrm>
              <a:off x="4498" y="91"/>
              <a:ext cx="737" cy="1333"/>
            </a:xfrm>
            <a:custGeom>
              <a:avLst/>
              <a:gdLst>
                <a:gd name="T0" fmla="*/ 170 w 737"/>
                <a:gd name="T1" fmla="*/ 0 h 1333"/>
                <a:gd name="T2" fmla="*/ 284 w 737"/>
                <a:gd name="T3" fmla="*/ 0 h 1333"/>
                <a:gd name="T4" fmla="*/ 284 w 737"/>
                <a:gd name="T5" fmla="*/ 114 h 1333"/>
                <a:gd name="T6" fmla="*/ 369 w 737"/>
                <a:gd name="T7" fmla="*/ 142 h 1333"/>
                <a:gd name="T8" fmla="*/ 340 w 737"/>
                <a:gd name="T9" fmla="*/ 397 h 1333"/>
                <a:gd name="T10" fmla="*/ 397 w 737"/>
                <a:gd name="T11" fmla="*/ 426 h 1333"/>
                <a:gd name="T12" fmla="*/ 397 w 737"/>
                <a:gd name="T13" fmla="*/ 482 h 1333"/>
                <a:gd name="T14" fmla="*/ 425 w 737"/>
                <a:gd name="T15" fmla="*/ 511 h 1333"/>
                <a:gd name="T16" fmla="*/ 425 w 737"/>
                <a:gd name="T17" fmla="*/ 567 h 1333"/>
                <a:gd name="T18" fmla="*/ 652 w 737"/>
                <a:gd name="T19" fmla="*/ 681 h 1333"/>
                <a:gd name="T20" fmla="*/ 709 w 737"/>
                <a:gd name="T21" fmla="*/ 766 h 1333"/>
                <a:gd name="T22" fmla="*/ 681 w 737"/>
                <a:gd name="T23" fmla="*/ 879 h 1333"/>
                <a:gd name="T24" fmla="*/ 737 w 737"/>
                <a:gd name="T25" fmla="*/ 936 h 1333"/>
                <a:gd name="T26" fmla="*/ 624 w 737"/>
                <a:gd name="T27" fmla="*/ 1078 h 1333"/>
                <a:gd name="T28" fmla="*/ 709 w 737"/>
                <a:gd name="T29" fmla="*/ 1106 h 1333"/>
                <a:gd name="T30" fmla="*/ 737 w 737"/>
                <a:gd name="T31" fmla="*/ 1248 h 1333"/>
                <a:gd name="T32" fmla="*/ 567 w 737"/>
                <a:gd name="T33" fmla="*/ 1333 h 1333"/>
                <a:gd name="T34" fmla="*/ 539 w 737"/>
                <a:gd name="T35" fmla="*/ 1248 h 1333"/>
                <a:gd name="T36" fmla="*/ 510 w 737"/>
                <a:gd name="T37" fmla="*/ 1191 h 1333"/>
                <a:gd name="T38" fmla="*/ 539 w 737"/>
                <a:gd name="T39" fmla="*/ 1021 h 1333"/>
                <a:gd name="T40" fmla="*/ 454 w 737"/>
                <a:gd name="T41" fmla="*/ 936 h 1333"/>
                <a:gd name="T42" fmla="*/ 340 w 737"/>
                <a:gd name="T43" fmla="*/ 936 h 1333"/>
                <a:gd name="T44" fmla="*/ 227 w 737"/>
                <a:gd name="T45" fmla="*/ 851 h 1333"/>
                <a:gd name="T46" fmla="*/ 227 w 737"/>
                <a:gd name="T47" fmla="*/ 794 h 1333"/>
                <a:gd name="T48" fmla="*/ 255 w 737"/>
                <a:gd name="T49" fmla="*/ 737 h 1333"/>
                <a:gd name="T50" fmla="*/ 227 w 737"/>
                <a:gd name="T51" fmla="*/ 709 h 1333"/>
                <a:gd name="T52" fmla="*/ 199 w 737"/>
                <a:gd name="T53" fmla="*/ 737 h 1333"/>
                <a:gd name="T54" fmla="*/ 142 w 737"/>
                <a:gd name="T55" fmla="*/ 709 h 1333"/>
                <a:gd name="T56" fmla="*/ 29 w 737"/>
                <a:gd name="T57" fmla="*/ 737 h 1333"/>
                <a:gd name="T58" fmla="*/ 85 w 737"/>
                <a:gd name="T59" fmla="*/ 652 h 1333"/>
                <a:gd name="T60" fmla="*/ 29 w 737"/>
                <a:gd name="T61" fmla="*/ 596 h 1333"/>
                <a:gd name="T62" fmla="*/ 114 w 737"/>
                <a:gd name="T63" fmla="*/ 511 h 1333"/>
                <a:gd name="T64" fmla="*/ 57 w 737"/>
                <a:gd name="T65" fmla="*/ 426 h 1333"/>
                <a:gd name="T66" fmla="*/ 0 w 737"/>
                <a:gd name="T67" fmla="*/ 426 h 1333"/>
                <a:gd name="T68" fmla="*/ 0 w 737"/>
                <a:gd name="T69" fmla="*/ 284 h 1333"/>
                <a:gd name="T70" fmla="*/ 114 w 737"/>
                <a:gd name="T71" fmla="*/ 227 h 1333"/>
                <a:gd name="T72" fmla="*/ 142 w 737"/>
                <a:gd name="T73" fmla="*/ 171 h 1333"/>
                <a:gd name="T74" fmla="*/ 29 w 737"/>
                <a:gd name="T75" fmla="*/ 171 h 1333"/>
                <a:gd name="T76" fmla="*/ 29 w 737"/>
                <a:gd name="T77" fmla="*/ 114 h 1333"/>
                <a:gd name="T78" fmla="*/ 170 w 737"/>
                <a:gd name="T79" fmla="*/ 0 h 1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333">
                  <a:moveTo>
                    <a:pt x="170" y="0"/>
                  </a:moveTo>
                  <a:lnTo>
                    <a:pt x="284" y="0"/>
                  </a:lnTo>
                  <a:lnTo>
                    <a:pt x="284" y="114"/>
                  </a:lnTo>
                  <a:lnTo>
                    <a:pt x="369" y="142"/>
                  </a:lnTo>
                  <a:lnTo>
                    <a:pt x="340" y="397"/>
                  </a:lnTo>
                  <a:lnTo>
                    <a:pt x="397" y="426"/>
                  </a:lnTo>
                  <a:lnTo>
                    <a:pt x="397" y="482"/>
                  </a:lnTo>
                  <a:lnTo>
                    <a:pt x="425" y="511"/>
                  </a:lnTo>
                  <a:lnTo>
                    <a:pt x="425" y="567"/>
                  </a:lnTo>
                  <a:lnTo>
                    <a:pt x="652" y="681"/>
                  </a:lnTo>
                  <a:lnTo>
                    <a:pt x="709" y="766"/>
                  </a:lnTo>
                  <a:lnTo>
                    <a:pt x="681" y="879"/>
                  </a:lnTo>
                  <a:lnTo>
                    <a:pt x="737" y="936"/>
                  </a:lnTo>
                  <a:lnTo>
                    <a:pt x="624" y="1078"/>
                  </a:lnTo>
                  <a:lnTo>
                    <a:pt x="709" y="1106"/>
                  </a:lnTo>
                  <a:lnTo>
                    <a:pt x="737" y="1248"/>
                  </a:lnTo>
                  <a:lnTo>
                    <a:pt x="567" y="1333"/>
                  </a:lnTo>
                  <a:lnTo>
                    <a:pt x="539" y="1248"/>
                  </a:lnTo>
                  <a:lnTo>
                    <a:pt x="510" y="1191"/>
                  </a:lnTo>
                  <a:lnTo>
                    <a:pt x="539" y="1021"/>
                  </a:lnTo>
                  <a:lnTo>
                    <a:pt x="454" y="936"/>
                  </a:lnTo>
                  <a:lnTo>
                    <a:pt x="340" y="936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255" y="737"/>
                  </a:lnTo>
                  <a:lnTo>
                    <a:pt x="227" y="709"/>
                  </a:lnTo>
                  <a:lnTo>
                    <a:pt x="199" y="737"/>
                  </a:lnTo>
                  <a:lnTo>
                    <a:pt x="142" y="709"/>
                  </a:lnTo>
                  <a:lnTo>
                    <a:pt x="29" y="737"/>
                  </a:lnTo>
                  <a:lnTo>
                    <a:pt x="85" y="652"/>
                  </a:lnTo>
                  <a:lnTo>
                    <a:pt x="29" y="596"/>
                  </a:lnTo>
                  <a:lnTo>
                    <a:pt x="114" y="511"/>
                  </a:lnTo>
                  <a:lnTo>
                    <a:pt x="57" y="426"/>
                  </a:lnTo>
                  <a:lnTo>
                    <a:pt x="0" y="426"/>
                  </a:lnTo>
                  <a:lnTo>
                    <a:pt x="0" y="284"/>
                  </a:lnTo>
                  <a:lnTo>
                    <a:pt x="114" y="227"/>
                  </a:lnTo>
                  <a:lnTo>
                    <a:pt x="142" y="171"/>
                  </a:lnTo>
                  <a:lnTo>
                    <a:pt x="29" y="171"/>
                  </a:lnTo>
                  <a:lnTo>
                    <a:pt x="29" y="114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5" name="Freeform 281"/>
            <p:cNvSpPr>
              <a:spLocks/>
            </p:cNvSpPr>
            <p:nvPr/>
          </p:nvSpPr>
          <p:spPr bwMode="auto">
            <a:xfrm>
              <a:off x="3137" y="743"/>
              <a:ext cx="652" cy="567"/>
            </a:xfrm>
            <a:custGeom>
              <a:avLst/>
              <a:gdLst>
                <a:gd name="T0" fmla="*/ 170 w 652"/>
                <a:gd name="T1" fmla="*/ 539 h 567"/>
                <a:gd name="T2" fmla="*/ 114 w 652"/>
                <a:gd name="T3" fmla="*/ 454 h 567"/>
                <a:gd name="T4" fmla="*/ 114 w 652"/>
                <a:gd name="T5" fmla="*/ 369 h 567"/>
                <a:gd name="T6" fmla="*/ 57 w 652"/>
                <a:gd name="T7" fmla="*/ 397 h 567"/>
                <a:gd name="T8" fmla="*/ 0 w 652"/>
                <a:gd name="T9" fmla="*/ 312 h 567"/>
                <a:gd name="T10" fmla="*/ 57 w 652"/>
                <a:gd name="T11" fmla="*/ 284 h 567"/>
                <a:gd name="T12" fmla="*/ 0 w 652"/>
                <a:gd name="T13" fmla="*/ 171 h 567"/>
                <a:gd name="T14" fmla="*/ 57 w 652"/>
                <a:gd name="T15" fmla="*/ 114 h 567"/>
                <a:gd name="T16" fmla="*/ 142 w 652"/>
                <a:gd name="T17" fmla="*/ 85 h 567"/>
                <a:gd name="T18" fmla="*/ 312 w 652"/>
                <a:gd name="T19" fmla="*/ 114 h 567"/>
                <a:gd name="T20" fmla="*/ 426 w 652"/>
                <a:gd name="T21" fmla="*/ 29 h 567"/>
                <a:gd name="T22" fmla="*/ 454 w 652"/>
                <a:gd name="T23" fmla="*/ 57 h 567"/>
                <a:gd name="T24" fmla="*/ 539 w 652"/>
                <a:gd name="T25" fmla="*/ 0 h 567"/>
                <a:gd name="T26" fmla="*/ 624 w 652"/>
                <a:gd name="T27" fmla="*/ 85 h 567"/>
                <a:gd name="T28" fmla="*/ 652 w 652"/>
                <a:gd name="T29" fmla="*/ 171 h 567"/>
                <a:gd name="T30" fmla="*/ 652 w 652"/>
                <a:gd name="T31" fmla="*/ 284 h 567"/>
                <a:gd name="T32" fmla="*/ 539 w 652"/>
                <a:gd name="T33" fmla="*/ 312 h 567"/>
                <a:gd name="T34" fmla="*/ 539 w 652"/>
                <a:gd name="T35" fmla="*/ 369 h 567"/>
                <a:gd name="T36" fmla="*/ 426 w 652"/>
                <a:gd name="T37" fmla="*/ 426 h 567"/>
                <a:gd name="T38" fmla="*/ 397 w 652"/>
                <a:gd name="T39" fmla="*/ 482 h 567"/>
                <a:gd name="T40" fmla="*/ 312 w 652"/>
                <a:gd name="T41" fmla="*/ 511 h 567"/>
                <a:gd name="T42" fmla="*/ 312 w 652"/>
                <a:gd name="T43" fmla="*/ 567 h 567"/>
                <a:gd name="T44" fmla="*/ 170 w 652"/>
                <a:gd name="T45" fmla="*/ 539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52" h="567">
                  <a:moveTo>
                    <a:pt x="170" y="539"/>
                  </a:moveTo>
                  <a:lnTo>
                    <a:pt x="114" y="454"/>
                  </a:lnTo>
                  <a:lnTo>
                    <a:pt x="114" y="369"/>
                  </a:lnTo>
                  <a:lnTo>
                    <a:pt x="57" y="397"/>
                  </a:lnTo>
                  <a:lnTo>
                    <a:pt x="0" y="312"/>
                  </a:lnTo>
                  <a:lnTo>
                    <a:pt x="57" y="284"/>
                  </a:lnTo>
                  <a:lnTo>
                    <a:pt x="0" y="171"/>
                  </a:lnTo>
                  <a:lnTo>
                    <a:pt x="57" y="114"/>
                  </a:lnTo>
                  <a:lnTo>
                    <a:pt x="142" y="85"/>
                  </a:lnTo>
                  <a:lnTo>
                    <a:pt x="312" y="114"/>
                  </a:lnTo>
                  <a:lnTo>
                    <a:pt x="426" y="29"/>
                  </a:lnTo>
                  <a:lnTo>
                    <a:pt x="454" y="57"/>
                  </a:lnTo>
                  <a:lnTo>
                    <a:pt x="539" y="0"/>
                  </a:lnTo>
                  <a:lnTo>
                    <a:pt x="624" y="85"/>
                  </a:lnTo>
                  <a:lnTo>
                    <a:pt x="652" y="171"/>
                  </a:lnTo>
                  <a:lnTo>
                    <a:pt x="652" y="284"/>
                  </a:lnTo>
                  <a:lnTo>
                    <a:pt x="539" y="312"/>
                  </a:lnTo>
                  <a:lnTo>
                    <a:pt x="539" y="369"/>
                  </a:lnTo>
                  <a:lnTo>
                    <a:pt x="426" y="426"/>
                  </a:lnTo>
                  <a:lnTo>
                    <a:pt x="397" y="482"/>
                  </a:lnTo>
                  <a:lnTo>
                    <a:pt x="312" y="511"/>
                  </a:lnTo>
                  <a:lnTo>
                    <a:pt x="312" y="567"/>
                  </a:lnTo>
                  <a:lnTo>
                    <a:pt x="170" y="5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6" name="Freeform 282"/>
            <p:cNvSpPr>
              <a:spLocks/>
            </p:cNvSpPr>
            <p:nvPr/>
          </p:nvSpPr>
          <p:spPr bwMode="auto">
            <a:xfrm>
              <a:off x="3279" y="1027"/>
              <a:ext cx="595" cy="425"/>
            </a:xfrm>
            <a:custGeom>
              <a:avLst/>
              <a:gdLst>
                <a:gd name="T0" fmla="*/ 510 w 595"/>
                <a:gd name="T1" fmla="*/ 0 h 425"/>
                <a:gd name="T2" fmla="*/ 510 w 595"/>
                <a:gd name="T3" fmla="*/ 57 h 425"/>
                <a:gd name="T4" fmla="*/ 595 w 595"/>
                <a:gd name="T5" fmla="*/ 85 h 425"/>
                <a:gd name="T6" fmla="*/ 595 w 595"/>
                <a:gd name="T7" fmla="*/ 198 h 425"/>
                <a:gd name="T8" fmla="*/ 567 w 595"/>
                <a:gd name="T9" fmla="*/ 255 h 425"/>
                <a:gd name="T10" fmla="*/ 510 w 595"/>
                <a:gd name="T11" fmla="*/ 283 h 425"/>
                <a:gd name="T12" fmla="*/ 482 w 595"/>
                <a:gd name="T13" fmla="*/ 283 h 425"/>
                <a:gd name="T14" fmla="*/ 454 w 595"/>
                <a:gd name="T15" fmla="*/ 283 h 425"/>
                <a:gd name="T16" fmla="*/ 454 w 595"/>
                <a:gd name="T17" fmla="*/ 368 h 425"/>
                <a:gd name="T18" fmla="*/ 284 w 595"/>
                <a:gd name="T19" fmla="*/ 425 h 425"/>
                <a:gd name="T20" fmla="*/ 0 w 595"/>
                <a:gd name="T21" fmla="*/ 283 h 425"/>
                <a:gd name="T22" fmla="*/ 28 w 595"/>
                <a:gd name="T23" fmla="*/ 255 h 425"/>
                <a:gd name="T24" fmla="*/ 170 w 595"/>
                <a:gd name="T25" fmla="*/ 283 h 425"/>
                <a:gd name="T26" fmla="*/ 170 w 595"/>
                <a:gd name="T27" fmla="*/ 227 h 425"/>
                <a:gd name="T28" fmla="*/ 255 w 595"/>
                <a:gd name="T29" fmla="*/ 198 h 425"/>
                <a:gd name="T30" fmla="*/ 284 w 595"/>
                <a:gd name="T31" fmla="*/ 142 h 425"/>
                <a:gd name="T32" fmla="*/ 397 w 595"/>
                <a:gd name="T33" fmla="*/ 85 h 425"/>
                <a:gd name="T34" fmla="*/ 397 w 595"/>
                <a:gd name="T35" fmla="*/ 28 h 425"/>
                <a:gd name="T36" fmla="*/ 510 w 595"/>
                <a:gd name="T37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425">
                  <a:moveTo>
                    <a:pt x="510" y="0"/>
                  </a:moveTo>
                  <a:lnTo>
                    <a:pt x="510" y="57"/>
                  </a:lnTo>
                  <a:lnTo>
                    <a:pt x="595" y="85"/>
                  </a:lnTo>
                  <a:lnTo>
                    <a:pt x="595" y="198"/>
                  </a:lnTo>
                  <a:lnTo>
                    <a:pt x="567" y="255"/>
                  </a:lnTo>
                  <a:lnTo>
                    <a:pt x="510" y="283"/>
                  </a:lnTo>
                  <a:lnTo>
                    <a:pt x="482" y="283"/>
                  </a:lnTo>
                  <a:lnTo>
                    <a:pt x="454" y="283"/>
                  </a:lnTo>
                  <a:lnTo>
                    <a:pt x="454" y="368"/>
                  </a:lnTo>
                  <a:lnTo>
                    <a:pt x="284" y="425"/>
                  </a:lnTo>
                  <a:lnTo>
                    <a:pt x="0" y="283"/>
                  </a:lnTo>
                  <a:lnTo>
                    <a:pt x="28" y="255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55" y="198"/>
                  </a:lnTo>
                  <a:lnTo>
                    <a:pt x="284" y="142"/>
                  </a:lnTo>
                  <a:lnTo>
                    <a:pt x="397" y="85"/>
                  </a:lnTo>
                  <a:lnTo>
                    <a:pt x="397" y="28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7" name="Freeform 285"/>
            <p:cNvSpPr>
              <a:spLocks/>
            </p:cNvSpPr>
            <p:nvPr/>
          </p:nvSpPr>
          <p:spPr bwMode="auto">
            <a:xfrm>
              <a:off x="3818" y="1395"/>
              <a:ext cx="198" cy="171"/>
            </a:xfrm>
            <a:custGeom>
              <a:avLst/>
              <a:gdLst>
                <a:gd name="T0" fmla="*/ 0 w 198"/>
                <a:gd name="T1" fmla="*/ 57 h 171"/>
                <a:gd name="T2" fmla="*/ 85 w 198"/>
                <a:gd name="T3" fmla="*/ 0 h 171"/>
                <a:gd name="T4" fmla="*/ 170 w 198"/>
                <a:gd name="T5" fmla="*/ 0 h 171"/>
                <a:gd name="T6" fmla="*/ 198 w 198"/>
                <a:gd name="T7" fmla="*/ 57 h 171"/>
                <a:gd name="T8" fmla="*/ 198 w 198"/>
                <a:gd name="T9" fmla="*/ 114 h 171"/>
                <a:gd name="T10" fmla="*/ 170 w 198"/>
                <a:gd name="T11" fmla="*/ 171 h 171"/>
                <a:gd name="T12" fmla="*/ 113 w 198"/>
                <a:gd name="T13" fmla="*/ 114 h 171"/>
                <a:gd name="T14" fmla="*/ 0 w 198"/>
                <a:gd name="T15" fmla="*/ 57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8" h="171">
                  <a:moveTo>
                    <a:pt x="0" y="57"/>
                  </a:moveTo>
                  <a:lnTo>
                    <a:pt x="85" y="0"/>
                  </a:lnTo>
                  <a:lnTo>
                    <a:pt x="170" y="0"/>
                  </a:lnTo>
                  <a:lnTo>
                    <a:pt x="198" y="57"/>
                  </a:lnTo>
                  <a:lnTo>
                    <a:pt x="198" y="114"/>
                  </a:lnTo>
                  <a:lnTo>
                    <a:pt x="170" y="171"/>
                  </a:lnTo>
                  <a:lnTo>
                    <a:pt x="113" y="114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8" name="Freeform 288"/>
            <p:cNvSpPr>
              <a:spLocks/>
            </p:cNvSpPr>
            <p:nvPr/>
          </p:nvSpPr>
          <p:spPr bwMode="auto">
            <a:xfrm>
              <a:off x="3733" y="1452"/>
              <a:ext cx="623" cy="737"/>
            </a:xfrm>
            <a:custGeom>
              <a:avLst/>
              <a:gdLst>
                <a:gd name="T0" fmla="*/ 255 w 623"/>
                <a:gd name="T1" fmla="*/ 114 h 737"/>
                <a:gd name="T2" fmla="*/ 198 w 623"/>
                <a:gd name="T3" fmla="*/ 57 h 737"/>
                <a:gd name="T4" fmla="*/ 85 w 623"/>
                <a:gd name="T5" fmla="*/ 0 h 737"/>
                <a:gd name="T6" fmla="*/ 0 w 623"/>
                <a:gd name="T7" fmla="*/ 284 h 737"/>
                <a:gd name="T8" fmla="*/ 56 w 623"/>
                <a:gd name="T9" fmla="*/ 312 h 737"/>
                <a:gd name="T10" fmla="*/ 85 w 623"/>
                <a:gd name="T11" fmla="*/ 425 h 737"/>
                <a:gd name="T12" fmla="*/ 141 w 623"/>
                <a:gd name="T13" fmla="*/ 454 h 737"/>
                <a:gd name="T14" fmla="*/ 170 w 623"/>
                <a:gd name="T15" fmla="*/ 596 h 737"/>
                <a:gd name="T16" fmla="*/ 198 w 623"/>
                <a:gd name="T17" fmla="*/ 624 h 737"/>
                <a:gd name="T18" fmla="*/ 170 w 623"/>
                <a:gd name="T19" fmla="*/ 681 h 737"/>
                <a:gd name="T20" fmla="*/ 283 w 623"/>
                <a:gd name="T21" fmla="*/ 737 h 737"/>
                <a:gd name="T22" fmla="*/ 340 w 623"/>
                <a:gd name="T23" fmla="*/ 681 h 737"/>
                <a:gd name="T24" fmla="*/ 425 w 623"/>
                <a:gd name="T25" fmla="*/ 681 h 737"/>
                <a:gd name="T26" fmla="*/ 538 w 623"/>
                <a:gd name="T27" fmla="*/ 737 h 737"/>
                <a:gd name="T28" fmla="*/ 595 w 623"/>
                <a:gd name="T29" fmla="*/ 652 h 737"/>
                <a:gd name="T30" fmla="*/ 538 w 623"/>
                <a:gd name="T31" fmla="*/ 567 h 737"/>
                <a:gd name="T32" fmla="*/ 567 w 623"/>
                <a:gd name="T33" fmla="*/ 482 h 737"/>
                <a:gd name="T34" fmla="*/ 623 w 623"/>
                <a:gd name="T35" fmla="*/ 454 h 737"/>
                <a:gd name="T36" fmla="*/ 453 w 623"/>
                <a:gd name="T37" fmla="*/ 340 h 737"/>
                <a:gd name="T38" fmla="*/ 425 w 623"/>
                <a:gd name="T39" fmla="*/ 255 h 737"/>
                <a:gd name="T40" fmla="*/ 368 w 623"/>
                <a:gd name="T41" fmla="*/ 284 h 737"/>
                <a:gd name="T42" fmla="*/ 283 w 623"/>
                <a:gd name="T43" fmla="*/ 255 h 737"/>
                <a:gd name="T44" fmla="*/ 255 w 623"/>
                <a:gd name="T45" fmla="*/ 11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23" h="737">
                  <a:moveTo>
                    <a:pt x="255" y="114"/>
                  </a:moveTo>
                  <a:lnTo>
                    <a:pt x="198" y="57"/>
                  </a:lnTo>
                  <a:lnTo>
                    <a:pt x="85" y="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85" y="425"/>
                  </a:lnTo>
                  <a:lnTo>
                    <a:pt x="141" y="454"/>
                  </a:lnTo>
                  <a:lnTo>
                    <a:pt x="170" y="596"/>
                  </a:lnTo>
                  <a:lnTo>
                    <a:pt x="198" y="624"/>
                  </a:lnTo>
                  <a:lnTo>
                    <a:pt x="170" y="681"/>
                  </a:lnTo>
                  <a:lnTo>
                    <a:pt x="283" y="737"/>
                  </a:lnTo>
                  <a:lnTo>
                    <a:pt x="340" y="681"/>
                  </a:lnTo>
                  <a:lnTo>
                    <a:pt x="425" y="681"/>
                  </a:lnTo>
                  <a:lnTo>
                    <a:pt x="538" y="737"/>
                  </a:lnTo>
                  <a:lnTo>
                    <a:pt x="595" y="652"/>
                  </a:lnTo>
                  <a:lnTo>
                    <a:pt x="538" y="567"/>
                  </a:lnTo>
                  <a:lnTo>
                    <a:pt x="567" y="482"/>
                  </a:lnTo>
                  <a:lnTo>
                    <a:pt x="623" y="454"/>
                  </a:lnTo>
                  <a:lnTo>
                    <a:pt x="453" y="340"/>
                  </a:lnTo>
                  <a:lnTo>
                    <a:pt x="425" y="255"/>
                  </a:lnTo>
                  <a:lnTo>
                    <a:pt x="368" y="284"/>
                  </a:lnTo>
                  <a:lnTo>
                    <a:pt x="283" y="255"/>
                  </a:lnTo>
                  <a:lnTo>
                    <a:pt x="255" y="11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59" name="Freeform 292"/>
            <p:cNvSpPr>
              <a:spLocks/>
            </p:cNvSpPr>
            <p:nvPr/>
          </p:nvSpPr>
          <p:spPr bwMode="auto">
            <a:xfrm>
              <a:off x="3251" y="2359"/>
              <a:ext cx="453" cy="341"/>
            </a:xfrm>
            <a:custGeom>
              <a:avLst/>
              <a:gdLst>
                <a:gd name="T0" fmla="*/ 255 w 453"/>
                <a:gd name="T1" fmla="*/ 0 h 341"/>
                <a:gd name="T2" fmla="*/ 113 w 453"/>
                <a:gd name="T3" fmla="*/ 114 h 341"/>
                <a:gd name="T4" fmla="*/ 198 w 453"/>
                <a:gd name="T5" fmla="*/ 170 h 341"/>
                <a:gd name="T6" fmla="*/ 142 w 453"/>
                <a:gd name="T7" fmla="*/ 199 h 341"/>
                <a:gd name="T8" fmla="*/ 56 w 453"/>
                <a:gd name="T9" fmla="*/ 227 h 341"/>
                <a:gd name="T10" fmla="*/ 0 w 453"/>
                <a:gd name="T11" fmla="*/ 284 h 341"/>
                <a:gd name="T12" fmla="*/ 142 w 453"/>
                <a:gd name="T13" fmla="*/ 341 h 341"/>
                <a:gd name="T14" fmla="*/ 227 w 453"/>
                <a:gd name="T15" fmla="*/ 341 h 341"/>
                <a:gd name="T16" fmla="*/ 453 w 453"/>
                <a:gd name="T17" fmla="*/ 256 h 341"/>
                <a:gd name="T18" fmla="*/ 368 w 453"/>
                <a:gd name="T19" fmla="*/ 170 h 341"/>
                <a:gd name="T20" fmla="*/ 340 w 453"/>
                <a:gd name="T21" fmla="*/ 57 h 341"/>
                <a:gd name="T22" fmla="*/ 255 w 453"/>
                <a:gd name="T23" fmla="*/ 0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53" h="341">
                  <a:moveTo>
                    <a:pt x="255" y="0"/>
                  </a:moveTo>
                  <a:lnTo>
                    <a:pt x="113" y="114"/>
                  </a:lnTo>
                  <a:lnTo>
                    <a:pt x="198" y="170"/>
                  </a:lnTo>
                  <a:lnTo>
                    <a:pt x="142" y="199"/>
                  </a:lnTo>
                  <a:lnTo>
                    <a:pt x="56" y="227"/>
                  </a:lnTo>
                  <a:lnTo>
                    <a:pt x="0" y="284"/>
                  </a:lnTo>
                  <a:lnTo>
                    <a:pt x="142" y="341"/>
                  </a:lnTo>
                  <a:lnTo>
                    <a:pt x="227" y="341"/>
                  </a:lnTo>
                  <a:lnTo>
                    <a:pt x="453" y="256"/>
                  </a:lnTo>
                  <a:lnTo>
                    <a:pt x="368" y="170"/>
                  </a:lnTo>
                  <a:lnTo>
                    <a:pt x="340" y="57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0" name="Freeform 293"/>
            <p:cNvSpPr>
              <a:spLocks/>
            </p:cNvSpPr>
            <p:nvPr/>
          </p:nvSpPr>
          <p:spPr bwMode="auto">
            <a:xfrm>
              <a:off x="2911" y="2104"/>
              <a:ext cx="595" cy="539"/>
            </a:xfrm>
            <a:custGeom>
              <a:avLst/>
              <a:gdLst>
                <a:gd name="T0" fmla="*/ 340 w 595"/>
                <a:gd name="T1" fmla="*/ 539 h 539"/>
                <a:gd name="T2" fmla="*/ 283 w 595"/>
                <a:gd name="T3" fmla="*/ 425 h 539"/>
                <a:gd name="T4" fmla="*/ 198 w 595"/>
                <a:gd name="T5" fmla="*/ 369 h 539"/>
                <a:gd name="T6" fmla="*/ 198 w 595"/>
                <a:gd name="T7" fmla="*/ 340 h 539"/>
                <a:gd name="T8" fmla="*/ 85 w 595"/>
                <a:gd name="T9" fmla="*/ 284 h 539"/>
                <a:gd name="T10" fmla="*/ 56 w 595"/>
                <a:gd name="T11" fmla="*/ 312 h 539"/>
                <a:gd name="T12" fmla="*/ 0 w 595"/>
                <a:gd name="T13" fmla="*/ 255 h 539"/>
                <a:gd name="T14" fmla="*/ 85 w 595"/>
                <a:gd name="T15" fmla="*/ 85 h 539"/>
                <a:gd name="T16" fmla="*/ 340 w 595"/>
                <a:gd name="T17" fmla="*/ 57 h 539"/>
                <a:gd name="T18" fmla="*/ 396 w 595"/>
                <a:gd name="T19" fmla="*/ 0 h 539"/>
                <a:gd name="T20" fmla="*/ 482 w 595"/>
                <a:gd name="T21" fmla="*/ 0 h 539"/>
                <a:gd name="T22" fmla="*/ 510 w 595"/>
                <a:gd name="T23" fmla="*/ 57 h 539"/>
                <a:gd name="T24" fmla="*/ 567 w 595"/>
                <a:gd name="T25" fmla="*/ 85 h 539"/>
                <a:gd name="T26" fmla="*/ 595 w 595"/>
                <a:gd name="T27" fmla="*/ 199 h 539"/>
                <a:gd name="T28" fmla="*/ 595 w 595"/>
                <a:gd name="T29" fmla="*/ 255 h 539"/>
                <a:gd name="T30" fmla="*/ 453 w 595"/>
                <a:gd name="T31" fmla="*/ 369 h 539"/>
                <a:gd name="T32" fmla="*/ 538 w 595"/>
                <a:gd name="T33" fmla="*/ 425 h 539"/>
                <a:gd name="T34" fmla="*/ 396 w 595"/>
                <a:gd name="T35" fmla="*/ 482 h 539"/>
                <a:gd name="T36" fmla="*/ 340 w 595"/>
                <a:gd name="T37" fmla="*/ 539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5" h="539">
                  <a:moveTo>
                    <a:pt x="340" y="539"/>
                  </a:moveTo>
                  <a:lnTo>
                    <a:pt x="283" y="425"/>
                  </a:lnTo>
                  <a:lnTo>
                    <a:pt x="198" y="369"/>
                  </a:lnTo>
                  <a:lnTo>
                    <a:pt x="198" y="340"/>
                  </a:lnTo>
                  <a:lnTo>
                    <a:pt x="85" y="284"/>
                  </a:lnTo>
                  <a:lnTo>
                    <a:pt x="56" y="312"/>
                  </a:lnTo>
                  <a:lnTo>
                    <a:pt x="0" y="255"/>
                  </a:lnTo>
                  <a:lnTo>
                    <a:pt x="85" y="85"/>
                  </a:lnTo>
                  <a:lnTo>
                    <a:pt x="340" y="57"/>
                  </a:lnTo>
                  <a:lnTo>
                    <a:pt x="396" y="0"/>
                  </a:lnTo>
                  <a:lnTo>
                    <a:pt x="482" y="0"/>
                  </a:lnTo>
                  <a:lnTo>
                    <a:pt x="510" y="57"/>
                  </a:lnTo>
                  <a:lnTo>
                    <a:pt x="567" y="85"/>
                  </a:lnTo>
                  <a:lnTo>
                    <a:pt x="595" y="199"/>
                  </a:lnTo>
                  <a:lnTo>
                    <a:pt x="595" y="255"/>
                  </a:lnTo>
                  <a:lnTo>
                    <a:pt x="453" y="369"/>
                  </a:lnTo>
                  <a:lnTo>
                    <a:pt x="538" y="425"/>
                  </a:lnTo>
                  <a:lnTo>
                    <a:pt x="396" y="482"/>
                  </a:lnTo>
                  <a:lnTo>
                    <a:pt x="340" y="53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1" name="Freeform 294"/>
            <p:cNvSpPr>
              <a:spLocks/>
            </p:cNvSpPr>
            <p:nvPr/>
          </p:nvSpPr>
          <p:spPr bwMode="auto">
            <a:xfrm>
              <a:off x="2684" y="2444"/>
              <a:ext cx="567" cy="482"/>
            </a:xfrm>
            <a:custGeom>
              <a:avLst/>
              <a:gdLst>
                <a:gd name="T0" fmla="*/ 57 w 567"/>
                <a:gd name="T1" fmla="*/ 85 h 482"/>
                <a:gd name="T2" fmla="*/ 28 w 567"/>
                <a:gd name="T3" fmla="*/ 114 h 482"/>
                <a:gd name="T4" fmla="*/ 0 w 567"/>
                <a:gd name="T5" fmla="*/ 284 h 482"/>
                <a:gd name="T6" fmla="*/ 28 w 567"/>
                <a:gd name="T7" fmla="*/ 341 h 482"/>
                <a:gd name="T8" fmla="*/ 85 w 567"/>
                <a:gd name="T9" fmla="*/ 426 h 482"/>
                <a:gd name="T10" fmla="*/ 170 w 567"/>
                <a:gd name="T11" fmla="*/ 482 h 482"/>
                <a:gd name="T12" fmla="*/ 255 w 567"/>
                <a:gd name="T13" fmla="*/ 426 h 482"/>
                <a:gd name="T14" fmla="*/ 397 w 567"/>
                <a:gd name="T15" fmla="*/ 482 h 482"/>
                <a:gd name="T16" fmla="*/ 368 w 567"/>
                <a:gd name="T17" fmla="*/ 369 h 482"/>
                <a:gd name="T18" fmla="*/ 397 w 567"/>
                <a:gd name="T19" fmla="*/ 341 h 482"/>
                <a:gd name="T20" fmla="*/ 538 w 567"/>
                <a:gd name="T21" fmla="*/ 312 h 482"/>
                <a:gd name="T22" fmla="*/ 538 w 567"/>
                <a:gd name="T23" fmla="*/ 199 h 482"/>
                <a:gd name="T24" fmla="*/ 567 w 567"/>
                <a:gd name="T25" fmla="*/ 199 h 482"/>
                <a:gd name="T26" fmla="*/ 510 w 567"/>
                <a:gd name="T27" fmla="*/ 85 h 482"/>
                <a:gd name="T28" fmla="*/ 425 w 567"/>
                <a:gd name="T29" fmla="*/ 29 h 482"/>
                <a:gd name="T30" fmla="*/ 340 w 567"/>
                <a:gd name="T31" fmla="*/ 85 h 482"/>
                <a:gd name="T32" fmla="*/ 312 w 567"/>
                <a:gd name="T33" fmla="*/ 171 h 482"/>
                <a:gd name="T34" fmla="*/ 340 w 567"/>
                <a:gd name="T35" fmla="*/ 227 h 482"/>
                <a:gd name="T36" fmla="*/ 312 w 567"/>
                <a:gd name="T37" fmla="*/ 256 h 482"/>
                <a:gd name="T38" fmla="*/ 170 w 567"/>
                <a:gd name="T39" fmla="*/ 199 h 482"/>
                <a:gd name="T40" fmla="*/ 170 w 567"/>
                <a:gd name="T41" fmla="*/ 114 h 482"/>
                <a:gd name="T42" fmla="*/ 142 w 567"/>
                <a:gd name="T43" fmla="*/ 0 h 482"/>
                <a:gd name="T44" fmla="*/ 57 w 567"/>
                <a:gd name="T45" fmla="*/ 85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67" h="482">
                  <a:moveTo>
                    <a:pt x="57" y="85"/>
                  </a:moveTo>
                  <a:lnTo>
                    <a:pt x="28" y="114"/>
                  </a:lnTo>
                  <a:lnTo>
                    <a:pt x="0" y="284"/>
                  </a:lnTo>
                  <a:lnTo>
                    <a:pt x="28" y="341"/>
                  </a:lnTo>
                  <a:lnTo>
                    <a:pt x="85" y="426"/>
                  </a:lnTo>
                  <a:lnTo>
                    <a:pt x="170" y="482"/>
                  </a:lnTo>
                  <a:lnTo>
                    <a:pt x="255" y="426"/>
                  </a:lnTo>
                  <a:lnTo>
                    <a:pt x="397" y="482"/>
                  </a:lnTo>
                  <a:lnTo>
                    <a:pt x="368" y="369"/>
                  </a:lnTo>
                  <a:lnTo>
                    <a:pt x="397" y="341"/>
                  </a:lnTo>
                  <a:lnTo>
                    <a:pt x="538" y="312"/>
                  </a:lnTo>
                  <a:lnTo>
                    <a:pt x="538" y="199"/>
                  </a:lnTo>
                  <a:lnTo>
                    <a:pt x="567" y="199"/>
                  </a:lnTo>
                  <a:lnTo>
                    <a:pt x="510" y="85"/>
                  </a:lnTo>
                  <a:lnTo>
                    <a:pt x="425" y="29"/>
                  </a:lnTo>
                  <a:lnTo>
                    <a:pt x="340" y="85"/>
                  </a:lnTo>
                  <a:lnTo>
                    <a:pt x="312" y="171"/>
                  </a:lnTo>
                  <a:lnTo>
                    <a:pt x="340" y="227"/>
                  </a:lnTo>
                  <a:lnTo>
                    <a:pt x="312" y="256"/>
                  </a:lnTo>
                  <a:lnTo>
                    <a:pt x="170" y="199"/>
                  </a:lnTo>
                  <a:lnTo>
                    <a:pt x="170" y="114"/>
                  </a:lnTo>
                  <a:lnTo>
                    <a:pt x="142" y="0"/>
                  </a:lnTo>
                  <a:lnTo>
                    <a:pt x="57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2" name="Freeform 301"/>
            <p:cNvSpPr>
              <a:spLocks/>
            </p:cNvSpPr>
            <p:nvPr/>
          </p:nvSpPr>
          <p:spPr bwMode="auto">
            <a:xfrm>
              <a:off x="2145" y="5449"/>
              <a:ext cx="907" cy="482"/>
            </a:xfrm>
            <a:custGeom>
              <a:avLst/>
              <a:gdLst>
                <a:gd name="T0" fmla="*/ 29 w 907"/>
                <a:gd name="T1" fmla="*/ 29 h 482"/>
                <a:gd name="T2" fmla="*/ 29 w 907"/>
                <a:gd name="T3" fmla="*/ 142 h 482"/>
                <a:gd name="T4" fmla="*/ 0 w 907"/>
                <a:gd name="T5" fmla="*/ 171 h 482"/>
                <a:gd name="T6" fmla="*/ 0 w 907"/>
                <a:gd name="T7" fmla="*/ 227 h 482"/>
                <a:gd name="T8" fmla="*/ 57 w 907"/>
                <a:gd name="T9" fmla="*/ 284 h 482"/>
                <a:gd name="T10" fmla="*/ 199 w 907"/>
                <a:gd name="T11" fmla="*/ 341 h 482"/>
                <a:gd name="T12" fmla="*/ 227 w 907"/>
                <a:gd name="T13" fmla="*/ 369 h 482"/>
                <a:gd name="T14" fmla="*/ 312 w 907"/>
                <a:gd name="T15" fmla="*/ 341 h 482"/>
                <a:gd name="T16" fmla="*/ 510 w 907"/>
                <a:gd name="T17" fmla="*/ 341 h 482"/>
                <a:gd name="T18" fmla="*/ 510 w 907"/>
                <a:gd name="T19" fmla="*/ 397 h 482"/>
                <a:gd name="T20" fmla="*/ 596 w 907"/>
                <a:gd name="T21" fmla="*/ 369 h 482"/>
                <a:gd name="T22" fmla="*/ 596 w 907"/>
                <a:gd name="T23" fmla="*/ 426 h 482"/>
                <a:gd name="T24" fmla="*/ 652 w 907"/>
                <a:gd name="T25" fmla="*/ 454 h 482"/>
                <a:gd name="T26" fmla="*/ 766 w 907"/>
                <a:gd name="T27" fmla="*/ 454 h 482"/>
                <a:gd name="T28" fmla="*/ 794 w 907"/>
                <a:gd name="T29" fmla="*/ 482 h 482"/>
                <a:gd name="T30" fmla="*/ 822 w 907"/>
                <a:gd name="T31" fmla="*/ 454 h 482"/>
                <a:gd name="T32" fmla="*/ 851 w 907"/>
                <a:gd name="T33" fmla="*/ 341 h 482"/>
                <a:gd name="T34" fmla="*/ 907 w 907"/>
                <a:gd name="T35" fmla="*/ 341 h 482"/>
                <a:gd name="T36" fmla="*/ 907 w 907"/>
                <a:gd name="T37" fmla="*/ 256 h 482"/>
                <a:gd name="T38" fmla="*/ 851 w 907"/>
                <a:gd name="T39" fmla="*/ 171 h 482"/>
                <a:gd name="T40" fmla="*/ 822 w 907"/>
                <a:gd name="T41" fmla="*/ 57 h 482"/>
                <a:gd name="T42" fmla="*/ 624 w 907"/>
                <a:gd name="T43" fmla="*/ 0 h 482"/>
                <a:gd name="T44" fmla="*/ 567 w 907"/>
                <a:gd name="T45" fmla="*/ 29 h 482"/>
                <a:gd name="T46" fmla="*/ 539 w 907"/>
                <a:gd name="T47" fmla="*/ 0 h 482"/>
                <a:gd name="T48" fmla="*/ 539 w 907"/>
                <a:gd name="T49" fmla="*/ 142 h 482"/>
                <a:gd name="T50" fmla="*/ 284 w 907"/>
                <a:gd name="T51" fmla="*/ 142 h 482"/>
                <a:gd name="T52" fmla="*/ 170 w 907"/>
                <a:gd name="T53" fmla="*/ 114 h 482"/>
                <a:gd name="T54" fmla="*/ 170 w 907"/>
                <a:gd name="T55" fmla="*/ 86 h 482"/>
                <a:gd name="T56" fmla="*/ 29 w 907"/>
                <a:gd name="T57" fmla="*/ 29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482">
                  <a:moveTo>
                    <a:pt x="29" y="29"/>
                  </a:moveTo>
                  <a:lnTo>
                    <a:pt x="29" y="142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57" y="284"/>
                  </a:lnTo>
                  <a:lnTo>
                    <a:pt x="199" y="341"/>
                  </a:lnTo>
                  <a:lnTo>
                    <a:pt x="227" y="369"/>
                  </a:lnTo>
                  <a:lnTo>
                    <a:pt x="312" y="341"/>
                  </a:lnTo>
                  <a:lnTo>
                    <a:pt x="510" y="341"/>
                  </a:lnTo>
                  <a:lnTo>
                    <a:pt x="510" y="397"/>
                  </a:lnTo>
                  <a:lnTo>
                    <a:pt x="596" y="369"/>
                  </a:lnTo>
                  <a:lnTo>
                    <a:pt x="596" y="426"/>
                  </a:lnTo>
                  <a:lnTo>
                    <a:pt x="652" y="454"/>
                  </a:lnTo>
                  <a:lnTo>
                    <a:pt x="766" y="454"/>
                  </a:lnTo>
                  <a:lnTo>
                    <a:pt x="794" y="482"/>
                  </a:lnTo>
                  <a:lnTo>
                    <a:pt x="822" y="454"/>
                  </a:lnTo>
                  <a:lnTo>
                    <a:pt x="851" y="341"/>
                  </a:lnTo>
                  <a:lnTo>
                    <a:pt x="907" y="341"/>
                  </a:lnTo>
                  <a:lnTo>
                    <a:pt x="907" y="256"/>
                  </a:lnTo>
                  <a:lnTo>
                    <a:pt x="851" y="171"/>
                  </a:lnTo>
                  <a:lnTo>
                    <a:pt x="822" y="57"/>
                  </a:lnTo>
                  <a:lnTo>
                    <a:pt x="624" y="0"/>
                  </a:lnTo>
                  <a:lnTo>
                    <a:pt x="567" y="29"/>
                  </a:lnTo>
                  <a:lnTo>
                    <a:pt x="539" y="0"/>
                  </a:lnTo>
                  <a:lnTo>
                    <a:pt x="539" y="142"/>
                  </a:lnTo>
                  <a:lnTo>
                    <a:pt x="284" y="142"/>
                  </a:lnTo>
                  <a:lnTo>
                    <a:pt x="170" y="114"/>
                  </a:lnTo>
                  <a:lnTo>
                    <a:pt x="170" y="86"/>
                  </a:lnTo>
                  <a:lnTo>
                    <a:pt x="29" y="2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3" name="Freeform 302"/>
            <p:cNvSpPr>
              <a:spLocks/>
            </p:cNvSpPr>
            <p:nvPr/>
          </p:nvSpPr>
          <p:spPr bwMode="auto">
            <a:xfrm>
              <a:off x="2117" y="3777"/>
              <a:ext cx="850" cy="1531"/>
            </a:xfrm>
            <a:custGeom>
              <a:avLst/>
              <a:gdLst>
                <a:gd name="T0" fmla="*/ 0 w 850"/>
                <a:gd name="T1" fmla="*/ 1049 h 1531"/>
                <a:gd name="T2" fmla="*/ 28 w 850"/>
                <a:gd name="T3" fmla="*/ 1162 h 1531"/>
                <a:gd name="T4" fmla="*/ 57 w 850"/>
                <a:gd name="T5" fmla="*/ 1191 h 1531"/>
                <a:gd name="T6" fmla="*/ 85 w 850"/>
                <a:gd name="T7" fmla="*/ 1247 h 1531"/>
                <a:gd name="T8" fmla="*/ 28 w 850"/>
                <a:gd name="T9" fmla="*/ 1276 h 1531"/>
                <a:gd name="T10" fmla="*/ 28 w 850"/>
                <a:gd name="T11" fmla="*/ 1304 h 1531"/>
                <a:gd name="T12" fmla="*/ 28 w 850"/>
                <a:gd name="T13" fmla="*/ 1332 h 1531"/>
                <a:gd name="T14" fmla="*/ 57 w 850"/>
                <a:gd name="T15" fmla="*/ 1389 h 1531"/>
                <a:gd name="T16" fmla="*/ 28 w 850"/>
                <a:gd name="T17" fmla="*/ 1446 h 1531"/>
                <a:gd name="T18" fmla="*/ 57 w 850"/>
                <a:gd name="T19" fmla="*/ 1446 h 1531"/>
                <a:gd name="T20" fmla="*/ 85 w 850"/>
                <a:gd name="T21" fmla="*/ 1531 h 1531"/>
                <a:gd name="T22" fmla="*/ 198 w 850"/>
                <a:gd name="T23" fmla="*/ 1417 h 1531"/>
                <a:gd name="T24" fmla="*/ 170 w 850"/>
                <a:gd name="T25" fmla="*/ 1332 h 1531"/>
                <a:gd name="T26" fmla="*/ 227 w 850"/>
                <a:gd name="T27" fmla="*/ 1276 h 1531"/>
                <a:gd name="T28" fmla="*/ 170 w 850"/>
                <a:gd name="T29" fmla="*/ 1191 h 1531"/>
                <a:gd name="T30" fmla="*/ 227 w 850"/>
                <a:gd name="T31" fmla="*/ 1105 h 1531"/>
                <a:gd name="T32" fmla="*/ 170 w 850"/>
                <a:gd name="T33" fmla="*/ 1049 h 1531"/>
                <a:gd name="T34" fmla="*/ 142 w 850"/>
                <a:gd name="T35" fmla="*/ 1049 h 1531"/>
                <a:gd name="T36" fmla="*/ 113 w 850"/>
                <a:gd name="T37" fmla="*/ 964 h 1531"/>
                <a:gd name="T38" fmla="*/ 255 w 850"/>
                <a:gd name="T39" fmla="*/ 822 h 1531"/>
                <a:gd name="T40" fmla="*/ 283 w 850"/>
                <a:gd name="T41" fmla="*/ 709 h 1531"/>
                <a:gd name="T42" fmla="*/ 397 w 850"/>
                <a:gd name="T43" fmla="*/ 652 h 1531"/>
                <a:gd name="T44" fmla="*/ 340 w 850"/>
                <a:gd name="T45" fmla="*/ 624 h 1531"/>
                <a:gd name="T46" fmla="*/ 368 w 850"/>
                <a:gd name="T47" fmla="*/ 595 h 1531"/>
                <a:gd name="T48" fmla="*/ 453 w 850"/>
                <a:gd name="T49" fmla="*/ 567 h 1531"/>
                <a:gd name="T50" fmla="*/ 510 w 850"/>
                <a:gd name="T51" fmla="*/ 453 h 1531"/>
                <a:gd name="T52" fmla="*/ 538 w 850"/>
                <a:gd name="T53" fmla="*/ 453 h 1531"/>
                <a:gd name="T54" fmla="*/ 538 w 850"/>
                <a:gd name="T55" fmla="*/ 510 h 1531"/>
                <a:gd name="T56" fmla="*/ 624 w 850"/>
                <a:gd name="T57" fmla="*/ 538 h 1531"/>
                <a:gd name="T58" fmla="*/ 709 w 850"/>
                <a:gd name="T59" fmla="*/ 510 h 1531"/>
                <a:gd name="T60" fmla="*/ 765 w 850"/>
                <a:gd name="T61" fmla="*/ 482 h 1531"/>
                <a:gd name="T62" fmla="*/ 737 w 850"/>
                <a:gd name="T63" fmla="*/ 425 h 1531"/>
                <a:gd name="T64" fmla="*/ 794 w 850"/>
                <a:gd name="T65" fmla="*/ 397 h 1531"/>
                <a:gd name="T66" fmla="*/ 850 w 850"/>
                <a:gd name="T67" fmla="*/ 113 h 1531"/>
                <a:gd name="T68" fmla="*/ 680 w 850"/>
                <a:gd name="T69" fmla="*/ 57 h 1531"/>
                <a:gd name="T70" fmla="*/ 624 w 850"/>
                <a:gd name="T71" fmla="*/ 113 h 1531"/>
                <a:gd name="T72" fmla="*/ 567 w 850"/>
                <a:gd name="T73" fmla="*/ 0 h 1531"/>
                <a:gd name="T74" fmla="*/ 538 w 850"/>
                <a:gd name="T75" fmla="*/ 0 h 1531"/>
                <a:gd name="T76" fmla="*/ 510 w 850"/>
                <a:gd name="T77" fmla="*/ 113 h 1531"/>
                <a:gd name="T78" fmla="*/ 453 w 850"/>
                <a:gd name="T79" fmla="*/ 142 h 1531"/>
                <a:gd name="T80" fmla="*/ 482 w 850"/>
                <a:gd name="T81" fmla="*/ 28 h 1531"/>
                <a:gd name="T82" fmla="*/ 425 w 850"/>
                <a:gd name="T83" fmla="*/ 28 h 1531"/>
                <a:gd name="T84" fmla="*/ 340 w 850"/>
                <a:gd name="T85" fmla="*/ 198 h 1531"/>
                <a:gd name="T86" fmla="*/ 113 w 850"/>
                <a:gd name="T87" fmla="*/ 482 h 1531"/>
                <a:gd name="T88" fmla="*/ 57 w 850"/>
                <a:gd name="T89" fmla="*/ 510 h 1531"/>
                <a:gd name="T90" fmla="*/ 28 w 850"/>
                <a:gd name="T91" fmla="*/ 850 h 1531"/>
                <a:gd name="T92" fmla="*/ 0 w 850"/>
                <a:gd name="T93" fmla="*/ 935 h 1531"/>
                <a:gd name="T94" fmla="*/ 28 w 850"/>
                <a:gd name="T95" fmla="*/ 992 h 1531"/>
                <a:gd name="T96" fmla="*/ 0 w 850"/>
                <a:gd name="T97" fmla="*/ 1049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50" h="1531">
                  <a:moveTo>
                    <a:pt x="0" y="1049"/>
                  </a:moveTo>
                  <a:lnTo>
                    <a:pt x="28" y="1162"/>
                  </a:lnTo>
                  <a:lnTo>
                    <a:pt x="57" y="1191"/>
                  </a:lnTo>
                  <a:lnTo>
                    <a:pt x="85" y="1247"/>
                  </a:lnTo>
                  <a:lnTo>
                    <a:pt x="28" y="1276"/>
                  </a:lnTo>
                  <a:lnTo>
                    <a:pt x="28" y="1304"/>
                  </a:lnTo>
                  <a:lnTo>
                    <a:pt x="28" y="1332"/>
                  </a:lnTo>
                  <a:lnTo>
                    <a:pt x="57" y="1389"/>
                  </a:lnTo>
                  <a:lnTo>
                    <a:pt x="28" y="1446"/>
                  </a:lnTo>
                  <a:lnTo>
                    <a:pt x="57" y="1446"/>
                  </a:lnTo>
                  <a:lnTo>
                    <a:pt x="85" y="1531"/>
                  </a:lnTo>
                  <a:lnTo>
                    <a:pt x="198" y="1417"/>
                  </a:lnTo>
                  <a:lnTo>
                    <a:pt x="170" y="1332"/>
                  </a:lnTo>
                  <a:lnTo>
                    <a:pt x="227" y="1276"/>
                  </a:lnTo>
                  <a:lnTo>
                    <a:pt x="170" y="1191"/>
                  </a:lnTo>
                  <a:lnTo>
                    <a:pt x="227" y="1105"/>
                  </a:lnTo>
                  <a:lnTo>
                    <a:pt x="170" y="1049"/>
                  </a:lnTo>
                  <a:lnTo>
                    <a:pt x="142" y="1049"/>
                  </a:lnTo>
                  <a:lnTo>
                    <a:pt x="113" y="964"/>
                  </a:lnTo>
                  <a:lnTo>
                    <a:pt x="255" y="822"/>
                  </a:lnTo>
                  <a:lnTo>
                    <a:pt x="283" y="709"/>
                  </a:lnTo>
                  <a:lnTo>
                    <a:pt x="397" y="652"/>
                  </a:lnTo>
                  <a:lnTo>
                    <a:pt x="340" y="624"/>
                  </a:lnTo>
                  <a:lnTo>
                    <a:pt x="368" y="595"/>
                  </a:lnTo>
                  <a:lnTo>
                    <a:pt x="453" y="567"/>
                  </a:lnTo>
                  <a:lnTo>
                    <a:pt x="510" y="453"/>
                  </a:lnTo>
                  <a:lnTo>
                    <a:pt x="538" y="453"/>
                  </a:lnTo>
                  <a:lnTo>
                    <a:pt x="538" y="510"/>
                  </a:lnTo>
                  <a:lnTo>
                    <a:pt x="624" y="538"/>
                  </a:lnTo>
                  <a:lnTo>
                    <a:pt x="709" y="510"/>
                  </a:lnTo>
                  <a:lnTo>
                    <a:pt x="765" y="482"/>
                  </a:lnTo>
                  <a:lnTo>
                    <a:pt x="737" y="425"/>
                  </a:lnTo>
                  <a:lnTo>
                    <a:pt x="794" y="397"/>
                  </a:lnTo>
                  <a:lnTo>
                    <a:pt x="850" y="113"/>
                  </a:lnTo>
                  <a:lnTo>
                    <a:pt x="680" y="57"/>
                  </a:lnTo>
                  <a:lnTo>
                    <a:pt x="624" y="113"/>
                  </a:lnTo>
                  <a:lnTo>
                    <a:pt x="567" y="0"/>
                  </a:lnTo>
                  <a:lnTo>
                    <a:pt x="538" y="0"/>
                  </a:lnTo>
                  <a:lnTo>
                    <a:pt x="510" y="113"/>
                  </a:lnTo>
                  <a:lnTo>
                    <a:pt x="453" y="142"/>
                  </a:lnTo>
                  <a:lnTo>
                    <a:pt x="482" y="28"/>
                  </a:lnTo>
                  <a:lnTo>
                    <a:pt x="425" y="28"/>
                  </a:lnTo>
                  <a:lnTo>
                    <a:pt x="340" y="198"/>
                  </a:lnTo>
                  <a:lnTo>
                    <a:pt x="113" y="482"/>
                  </a:lnTo>
                  <a:lnTo>
                    <a:pt x="57" y="510"/>
                  </a:lnTo>
                  <a:lnTo>
                    <a:pt x="28" y="850"/>
                  </a:lnTo>
                  <a:lnTo>
                    <a:pt x="0" y="935"/>
                  </a:lnTo>
                  <a:lnTo>
                    <a:pt x="28" y="992"/>
                  </a:lnTo>
                  <a:lnTo>
                    <a:pt x="0" y="104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4" name="Freeform 303"/>
            <p:cNvSpPr>
              <a:spLocks/>
            </p:cNvSpPr>
            <p:nvPr/>
          </p:nvSpPr>
          <p:spPr bwMode="auto">
            <a:xfrm>
              <a:off x="3194" y="4032"/>
              <a:ext cx="936" cy="822"/>
            </a:xfrm>
            <a:custGeom>
              <a:avLst/>
              <a:gdLst>
                <a:gd name="T0" fmla="*/ 199 w 936"/>
                <a:gd name="T1" fmla="*/ 822 h 822"/>
                <a:gd name="T2" fmla="*/ 142 w 936"/>
                <a:gd name="T3" fmla="*/ 709 h 822"/>
                <a:gd name="T4" fmla="*/ 142 w 936"/>
                <a:gd name="T5" fmla="*/ 652 h 822"/>
                <a:gd name="T6" fmla="*/ 0 w 936"/>
                <a:gd name="T7" fmla="*/ 595 h 822"/>
                <a:gd name="T8" fmla="*/ 0 w 936"/>
                <a:gd name="T9" fmla="*/ 539 h 822"/>
                <a:gd name="T10" fmla="*/ 85 w 936"/>
                <a:gd name="T11" fmla="*/ 482 h 822"/>
                <a:gd name="T12" fmla="*/ 85 w 936"/>
                <a:gd name="T13" fmla="*/ 425 h 822"/>
                <a:gd name="T14" fmla="*/ 170 w 936"/>
                <a:gd name="T15" fmla="*/ 397 h 822"/>
                <a:gd name="T16" fmla="*/ 142 w 936"/>
                <a:gd name="T17" fmla="*/ 340 h 822"/>
                <a:gd name="T18" fmla="*/ 199 w 936"/>
                <a:gd name="T19" fmla="*/ 312 h 822"/>
                <a:gd name="T20" fmla="*/ 255 w 936"/>
                <a:gd name="T21" fmla="*/ 85 h 822"/>
                <a:gd name="T22" fmla="*/ 284 w 936"/>
                <a:gd name="T23" fmla="*/ 85 h 822"/>
                <a:gd name="T24" fmla="*/ 284 w 936"/>
                <a:gd name="T25" fmla="*/ 57 h 822"/>
                <a:gd name="T26" fmla="*/ 340 w 936"/>
                <a:gd name="T27" fmla="*/ 28 h 822"/>
                <a:gd name="T28" fmla="*/ 397 w 936"/>
                <a:gd name="T29" fmla="*/ 28 h 822"/>
                <a:gd name="T30" fmla="*/ 454 w 936"/>
                <a:gd name="T31" fmla="*/ 0 h 822"/>
                <a:gd name="T32" fmla="*/ 482 w 936"/>
                <a:gd name="T33" fmla="*/ 57 h 822"/>
                <a:gd name="T34" fmla="*/ 567 w 936"/>
                <a:gd name="T35" fmla="*/ 113 h 822"/>
                <a:gd name="T36" fmla="*/ 624 w 936"/>
                <a:gd name="T37" fmla="*/ 85 h 822"/>
                <a:gd name="T38" fmla="*/ 680 w 936"/>
                <a:gd name="T39" fmla="*/ 0 h 822"/>
                <a:gd name="T40" fmla="*/ 766 w 936"/>
                <a:gd name="T41" fmla="*/ 0 h 822"/>
                <a:gd name="T42" fmla="*/ 766 w 936"/>
                <a:gd name="T43" fmla="*/ 57 h 822"/>
                <a:gd name="T44" fmla="*/ 737 w 936"/>
                <a:gd name="T45" fmla="*/ 85 h 822"/>
                <a:gd name="T46" fmla="*/ 794 w 936"/>
                <a:gd name="T47" fmla="*/ 113 h 822"/>
                <a:gd name="T48" fmla="*/ 794 w 936"/>
                <a:gd name="T49" fmla="*/ 170 h 822"/>
                <a:gd name="T50" fmla="*/ 822 w 936"/>
                <a:gd name="T51" fmla="*/ 198 h 822"/>
                <a:gd name="T52" fmla="*/ 851 w 936"/>
                <a:gd name="T53" fmla="*/ 227 h 822"/>
                <a:gd name="T54" fmla="*/ 851 w 936"/>
                <a:gd name="T55" fmla="*/ 283 h 822"/>
                <a:gd name="T56" fmla="*/ 879 w 936"/>
                <a:gd name="T57" fmla="*/ 340 h 822"/>
                <a:gd name="T58" fmla="*/ 879 w 936"/>
                <a:gd name="T59" fmla="*/ 397 h 822"/>
                <a:gd name="T60" fmla="*/ 907 w 936"/>
                <a:gd name="T61" fmla="*/ 510 h 822"/>
                <a:gd name="T62" fmla="*/ 936 w 936"/>
                <a:gd name="T63" fmla="*/ 539 h 822"/>
                <a:gd name="T64" fmla="*/ 907 w 936"/>
                <a:gd name="T65" fmla="*/ 595 h 822"/>
                <a:gd name="T66" fmla="*/ 709 w 936"/>
                <a:gd name="T67" fmla="*/ 595 h 822"/>
                <a:gd name="T68" fmla="*/ 652 w 936"/>
                <a:gd name="T69" fmla="*/ 567 h 822"/>
                <a:gd name="T70" fmla="*/ 369 w 936"/>
                <a:gd name="T71" fmla="*/ 539 h 822"/>
                <a:gd name="T72" fmla="*/ 340 w 936"/>
                <a:gd name="T73" fmla="*/ 567 h 822"/>
                <a:gd name="T74" fmla="*/ 255 w 936"/>
                <a:gd name="T75" fmla="*/ 567 h 822"/>
                <a:gd name="T76" fmla="*/ 227 w 936"/>
                <a:gd name="T77" fmla="*/ 595 h 822"/>
                <a:gd name="T78" fmla="*/ 284 w 936"/>
                <a:gd name="T79" fmla="*/ 680 h 822"/>
                <a:gd name="T80" fmla="*/ 340 w 936"/>
                <a:gd name="T81" fmla="*/ 680 h 822"/>
                <a:gd name="T82" fmla="*/ 397 w 936"/>
                <a:gd name="T83" fmla="*/ 737 h 822"/>
                <a:gd name="T84" fmla="*/ 284 w 936"/>
                <a:gd name="T85" fmla="*/ 737 h 822"/>
                <a:gd name="T86" fmla="*/ 199 w 936"/>
                <a:gd name="T87" fmla="*/ 822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936" h="822">
                  <a:moveTo>
                    <a:pt x="199" y="822"/>
                  </a:moveTo>
                  <a:lnTo>
                    <a:pt x="142" y="709"/>
                  </a:lnTo>
                  <a:lnTo>
                    <a:pt x="142" y="652"/>
                  </a:lnTo>
                  <a:lnTo>
                    <a:pt x="0" y="595"/>
                  </a:lnTo>
                  <a:lnTo>
                    <a:pt x="0" y="539"/>
                  </a:lnTo>
                  <a:lnTo>
                    <a:pt x="85" y="482"/>
                  </a:lnTo>
                  <a:lnTo>
                    <a:pt x="85" y="425"/>
                  </a:lnTo>
                  <a:lnTo>
                    <a:pt x="170" y="397"/>
                  </a:lnTo>
                  <a:lnTo>
                    <a:pt x="142" y="340"/>
                  </a:lnTo>
                  <a:lnTo>
                    <a:pt x="199" y="312"/>
                  </a:lnTo>
                  <a:lnTo>
                    <a:pt x="255" y="85"/>
                  </a:lnTo>
                  <a:lnTo>
                    <a:pt x="284" y="85"/>
                  </a:lnTo>
                  <a:lnTo>
                    <a:pt x="284" y="57"/>
                  </a:lnTo>
                  <a:lnTo>
                    <a:pt x="340" y="28"/>
                  </a:lnTo>
                  <a:lnTo>
                    <a:pt x="397" y="28"/>
                  </a:lnTo>
                  <a:lnTo>
                    <a:pt x="454" y="0"/>
                  </a:lnTo>
                  <a:lnTo>
                    <a:pt x="482" y="57"/>
                  </a:lnTo>
                  <a:lnTo>
                    <a:pt x="567" y="113"/>
                  </a:lnTo>
                  <a:lnTo>
                    <a:pt x="624" y="85"/>
                  </a:lnTo>
                  <a:lnTo>
                    <a:pt x="680" y="0"/>
                  </a:lnTo>
                  <a:lnTo>
                    <a:pt x="766" y="0"/>
                  </a:lnTo>
                  <a:lnTo>
                    <a:pt x="766" y="57"/>
                  </a:lnTo>
                  <a:lnTo>
                    <a:pt x="737" y="85"/>
                  </a:lnTo>
                  <a:lnTo>
                    <a:pt x="794" y="113"/>
                  </a:lnTo>
                  <a:lnTo>
                    <a:pt x="794" y="170"/>
                  </a:lnTo>
                  <a:lnTo>
                    <a:pt x="822" y="198"/>
                  </a:lnTo>
                  <a:lnTo>
                    <a:pt x="851" y="227"/>
                  </a:lnTo>
                  <a:lnTo>
                    <a:pt x="851" y="283"/>
                  </a:lnTo>
                  <a:lnTo>
                    <a:pt x="879" y="340"/>
                  </a:lnTo>
                  <a:lnTo>
                    <a:pt x="879" y="397"/>
                  </a:lnTo>
                  <a:lnTo>
                    <a:pt x="907" y="510"/>
                  </a:lnTo>
                  <a:lnTo>
                    <a:pt x="936" y="539"/>
                  </a:lnTo>
                  <a:lnTo>
                    <a:pt x="907" y="595"/>
                  </a:lnTo>
                  <a:lnTo>
                    <a:pt x="709" y="595"/>
                  </a:lnTo>
                  <a:lnTo>
                    <a:pt x="652" y="567"/>
                  </a:lnTo>
                  <a:lnTo>
                    <a:pt x="369" y="539"/>
                  </a:lnTo>
                  <a:lnTo>
                    <a:pt x="340" y="567"/>
                  </a:lnTo>
                  <a:lnTo>
                    <a:pt x="255" y="567"/>
                  </a:lnTo>
                  <a:lnTo>
                    <a:pt x="227" y="595"/>
                  </a:lnTo>
                  <a:lnTo>
                    <a:pt x="284" y="680"/>
                  </a:lnTo>
                  <a:lnTo>
                    <a:pt x="340" y="680"/>
                  </a:lnTo>
                  <a:lnTo>
                    <a:pt x="397" y="737"/>
                  </a:lnTo>
                  <a:lnTo>
                    <a:pt x="284" y="737"/>
                  </a:lnTo>
                  <a:lnTo>
                    <a:pt x="199" y="82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5" name="Freeform 306"/>
            <p:cNvSpPr>
              <a:spLocks/>
            </p:cNvSpPr>
            <p:nvPr/>
          </p:nvSpPr>
          <p:spPr bwMode="auto">
            <a:xfrm>
              <a:off x="2174" y="3692"/>
              <a:ext cx="311" cy="227"/>
            </a:xfrm>
            <a:custGeom>
              <a:avLst/>
              <a:gdLst>
                <a:gd name="T0" fmla="*/ 0 w 311"/>
                <a:gd name="T1" fmla="*/ 198 h 227"/>
                <a:gd name="T2" fmla="*/ 170 w 311"/>
                <a:gd name="T3" fmla="*/ 0 h 227"/>
                <a:gd name="T4" fmla="*/ 283 w 311"/>
                <a:gd name="T5" fmla="*/ 0 h 227"/>
                <a:gd name="T6" fmla="*/ 311 w 311"/>
                <a:gd name="T7" fmla="*/ 57 h 227"/>
                <a:gd name="T8" fmla="*/ 255 w 311"/>
                <a:gd name="T9" fmla="*/ 170 h 227"/>
                <a:gd name="T10" fmla="*/ 113 w 311"/>
                <a:gd name="T11" fmla="*/ 227 h 227"/>
                <a:gd name="T12" fmla="*/ 0 w 311"/>
                <a:gd name="T13" fmla="*/ 19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11" h="227">
                  <a:moveTo>
                    <a:pt x="0" y="198"/>
                  </a:moveTo>
                  <a:lnTo>
                    <a:pt x="170" y="0"/>
                  </a:lnTo>
                  <a:lnTo>
                    <a:pt x="283" y="0"/>
                  </a:lnTo>
                  <a:lnTo>
                    <a:pt x="311" y="57"/>
                  </a:lnTo>
                  <a:lnTo>
                    <a:pt x="255" y="170"/>
                  </a:lnTo>
                  <a:lnTo>
                    <a:pt x="113" y="227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6" name="Freeform 307"/>
            <p:cNvSpPr>
              <a:spLocks/>
            </p:cNvSpPr>
            <p:nvPr/>
          </p:nvSpPr>
          <p:spPr bwMode="auto">
            <a:xfrm>
              <a:off x="1975" y="3862"/>
              <a:ext cx="482" cy="425"/>
            </a:xfrm>
            <a:custGeom>
              <a:avLst/>
              <a:gdLst>
                <a:gd name="T0" fmla="*/ 0 w 482"/>
                <a:gd name="T1" fmla="*/ 283 h 425"/>
                <a:gd name="T2" fmla="*/ 85 w 482"/>
                <a:gd name="T3" fmla="*/ 227 h 425"/>
                <a:gd name="T4" fmla="*/ 142 w 482"/>
                <a:gd name="T5" fmla="*/ 57 h 425"/>
                <a:gd name="T6" fmla="*/ 199 w 482"/>
                <a:gd name="T7" fmla="*/ 28 h 425"/>
                <a:gd name="T8" fmla="*/ 312 w 482"/>
                <a:gd name="T9" fmla="*/ 57 h 425"/>
                <a:gd name="T10" fmla="*/ 454 w 482"/>
                <a:gd name="T11" fmla="*/ 0 h 425"/>
                <a:gd name="T12" fmla="*/ 454 w 482"/>
                <a:gd name="T13" fmla="*/ 85 h 425"/>
                <a:gd name="T14" fmla="*/ 482 w 482"/>
                <a:gd name="T15" fmla="*/ 113 h 425"/>
                <a:gd name="T16" fmla="*/ 255 w 482"/>
                <a:gd name="T17" fmla="*/ 397 h 425"/>
                <a:gd name="T18" fmla="*/ 199 w 482"/>
                <a:gd name="T19" fmla="*/ 425 h 425"/>
                <a:gd name="T20" fmla="*/ 142 w 482"/>
                <a:gd name="T21" fmla="*/ 397 h 425"/>
                <a:gd name="T22" fmla="*/ 142 w 482"/>
                <a:gd name="T23" fmla="*/ 312 h 425"/>
                <a:gd name="T24" fmla="*/ 57 w 482"/>
                <a:gd name="T25" fmla="*/ 312 h 425"/>
                <a:gd name="T26" fmla="*/ 0 w 482"/>
                <a:gd name="T27" fmla="*/ 283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425">
                  <a:moveTo>
                    <a:pt x="0" y="283"/>
                  </a:moveTo>
                  <a:lnTo>
                    <a:pt x="85" y="227"/>
                  </a:lnTo>
                  <a:lnTo>
                    <a:pt x="142" y="57"/>
                  </a:lnTo>
                  <a:lnTo>
                    <a:pt x="199" y="28"/>
                  </a:lnTo>
                  <a:lnTo>
                    <a:pt x="312" y="57"/>
                  </a:lnTo>
                  <a:lnTo>
                    <a:pt x="454" y="0"/>
                  </a:lnTo>
                  <a:lnTo>
                    <a:pt x="454" y="85"/>
                  </a:lnTo>
                  <a:lnTo>
                    <a:pt x="482" y="113"/>
                  </a:lnTo>
                  <a:lnTo>
                    <a:pt x="255" y="397"/>
                  </a:lnTo>
                  <a:lnTo>
                    <a:pt x="199" y="425"/>
                  </a:lnTo>
                  <a:lnTo>
                    <a:pt x="142" y="397"/>
                  </a:lnTo>
                  <a:lnTo>
                    <a:pt x="142" y="312"/>
                  </a:lnTo>
                  <a:lnTo>
                    <a:pt x="57" y="312"/>
                  </a:lnTo>
                  <a:lnTo>
                    <a:pt x="0" y="28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7" name="Freeform 308"/>
            <p:cNvSpPr>
              <a:spLocks/>
            </p:cNvSpPr>
            <p:nvPr/>
          </p:nvSpPr>
          <p:spPr bwMode="auto">
            <a:xfrm>
              <a:off x="2230" y="4230"/>
              <a:ext cx="766" cy="879"/>
            </a:xfrm>
            <a:custGeom>
              <a:avLst/>
              <a:gdLst>
                <a:gd name="T0" fmla="*/ 397 w 766"/>
                <a:gd name="T1" fmla="*/ 0 h 879"/>
                <a:gd name="T2" fmla="*/ 340 w 766"/>
                <a:gd name="T3" fmla="*/ 114 h 879"/>
                <a:gd name="T4" fmla="*/ 255 w 766"/>
                <a:gd name="T5" fmla="*/ 142 h 879"/>
                <a:gd name="T6" fmla="*/ 227 w 766"/>
                <a:gd name="T7" fmla="*/ 171 h 879"/>
                <a:gd name="T8" fmla="*/ 284 w 766"/>
                <a:gd name="T9" fmla="*/ 199 h 879"/>
                <a:gd name="T10" fmla="*/ 170 w 766"/>
                <a:gd name="T11" fmla="*/ 256 h 879"/>
                <a:gd name="T12" fmla="*/ 142 w 766"/>
                <a:gd name="T13" fmla="*/ 369 h 879"/>
                <a:gd name="T14" fmla="*/ 0 w 766"/>
                <a:gd name="T15" fmla="*/ 511 h 879"/>
                <a:gd name="T16" fmla="*/ 29 w 766"/>
                <a:gd name="T17" fmla="*/ 596 h 879"/>
                <a:gd name="T18" fmla="*/ 57 w 766"/>
                <a:gd name="T19" fmla="*/ 596 h 879"/>
                <a:gd name="T20" fmla="*/ 114 w 766"/>
                <a:gd name="T21" fmla="*/ 652 h 879"/>
                <a:gd name="T22" fmla="*/ 57 w 766"/>
                <a:gd name="T23" fmla="*/ 738 h 879"/>
                <a:gd name="T24" fmla="*/ 114 w 766"/>
                <a:gd name="T25" fmla="*/ 823 h 879"/>
                <a:gd name="T26" fmla="*/ 199 w 766"/>
                <a:gd name="T27" fmla="*/ 879 h 879"/>
                <a:gd name="T28" fmla="*/ 170 w 766"/>
                <a:gd name="T29" fmla="*/ 766 h 879"/>
                <a:gd name="T30" fmla="*/ 199 w 766"/>
                <a:gd name="T31" fmla="*/ 709 h 879"/>
                <a:gd name="T32" fmla="*/ 255 w 766"/>
                <a:gd name="T33" fmla="*/ 738 h 879"/>
                <a:gd name="T34" fmla="*/ 312 w 766"/>
                <a:gd name="T35" fmla="*/ 709 h 879"/>
                <a:gd name="T36" fmla="*/ 312 w 766"/>
                <a:gd name="T37" fmla="*/ 681 h 879"/>
                <a:gd name="T38" fmla="*/ 199 w 766"/>
                <a:gd name="T39" fmla="*/ 596 h 879"/>
                <a:gd name="T40" fmla="*/ 227 w 766"/>
                <a:gd name="T41" fmla="*/ 567 h 879"/>
                <a:gd name="T42" fmla="*/ 284 w 766"/>
                <a:gd name="T43" fmla="*/ 567 h 879"/>
                <a:gd name="T44" fmla="*/ 369 w 766"/>
                <a:gd name="T45" fmla="*/ 454 h 879"/>
                <a:gd name="T46" fmla="*/ 454 w 766"/>
                <a:gd name="T47" fmla="*/ 511 h 879"/>
                <a:gd name="T48" fmla="*/ 539 w 766"/>
                <a:gd name="T49" fmla="*/ 539 h 879"/>
                <a:gd name="T50" fmla="*/ 567 w 766"/>
                <a:gd name="T51" fmla="*/ 482 h 879"/>
                <a:gd name="T52" fmla="*/ 652 w 766"/>
                <a:gd name="T53" fmla="*/ 511 h 879"/>
                <a:gd name="T54" fmla="*/ 709 w 766"/>
                <a:gd name="T55" fmla="*/ 454 h 879"/>
                <a:gd name="T56" fmla="*/ 766 w 766"/>
                <a:gd name="T57" fmla="*/ 426 h 879"/>
                <a:gd name="T58" fmla="*/ 737 w 766"/>
                <a:gd name="T59" fmla="*/ 284 h 879"/>
                <a:gd name="T60" fmla="*/ 709 w 766"/>
                <a:gd name="T61" fmla="*/ 284 h 879"/>
                <a:gd name="T62" fmla="*/ 709 w 766"/>
                <a:gd name="T63" fmla="*/ 227 h 879"/>
                <a:gd name="T64" fmla="*/ 652 w 766"/>
                <a:gd name="T65" fmla="*/ 256 h 879"/>
                <a:gd name="T66" fmla="*/ 596 w 766"/>
                <a:gd name="T67" fmla="*/ 227 h 879"/>
                <a:gd name="T68" fmla="*/ 567 w 766"/>
                <a:gd name="T69" fmla="*/ 199 h 879"/>
                <a:gd name="T70" fmla="*/ 596 w 766"/>
                <a:gd name="T71" fmla="*/ 57 h 879"/>
                <a:gd name="T72" fmla="*/ 511 w 766"/>
                <a:gd name="T73" fmla="*/ 85 h 879"/>
                <a:gd name="T74" fmla="*/ 425 w 766"/>
                <a:gd name="T75" fmla="*/ 57 h 879"/>
                <a:gd name="T76" fmla="*/ 425 w 766"/>
                <a:gd name="T77" fmla="*/ 0 h 879"/>
                <a:gd name="T78" fmla="*/ 397 w 766"/>
                <a:gd name="T79" fmla="*/ 0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66" h="879">
                  <a:moveTo>
                    <a:pt x="397" y="0"/>
                  </a:moveTo>
                  <a:lnTo>
                    <a:pt x="340" y="114"/>
                  </a:lnTo>
                  <a:lnTo>
                    <a:pt x="255" y="142"/>
                  </a:lnTo>
                  <a:lnTo>
                    <a:pt x="227" y="171"/>
                  </a:lnTo>
                  <a:lnTo>
                    <a:pt x="284" y="199"/>
                  </a:lnTo>
                  <a:lnTo>
                    <a:pt x="170" y="256"/>
                  </a:lnTo>
                  <a:lnTo>
                    <a:pt x="142" y="369"/>
                  </a:lnTo>
                  <a:lnTo>
                    <a:pt x="0" y="511"/>
                  </a:lnTo>
                  <a:lnTo>
                    <a:pt x="29" y="596"/>
                  </a:lnTo>
                  <a:lnTo>
                    <a:pt x="57" y="596"/>
                  </a:lnTo>
                  <a:lnTo>
                    <a:pt x="114" y="652"/>
                  </a:lnTo>
                  <a:lnTo>
                    <a:pt x="57" y="738"/>
                  </a:lnTo>
                  <a:lnTo>
                    <a:pt x="114" y="823"/>
                  </a:lnTo>
                  <a:lnTo>
                    <a:pt x="199" y="879"/>
                  </a:lnTo>
                  <a:lnTo>
                    <a:pt x="170" y="766"/>
                  </a:lnTo>
                  <a:lnTo>
                    <a:pt x="199" y="709"/>
                  </a:lnTo>
                  <a:lnTo>
                    <a:pt x="255" y="738"/>
                  </a:lnTo>
                  <a:lnTo>
                    <a:pt x="312" y="709"/>
                  </a:lnTo>
                  <a:lnTo>
                    <a:pt x="312" y="681"/>
                  </a:lnTo>
                  <a:lnTo>
                    <a:pt x="199" y="596"/>
                  </a:lnTo>
                  <a:lnTo>
                    <a:pt x="227" y="567"/>
                  </a:lnTo>
                  <a:lnTo>
                    <a:pt x="284" y="567"/>
                  </a:lnTo>
                  <a:lnTo>
                    <a:pt x="369" y="454"/>
                  </a:lnTo>
                  <a:lnTo>
                    <a:pt x="454" y="511"/>
                  </a:lnTo>
                  <a:lnTo>
                    <a:pt x="539" y="539"/>
                  </a:lnTo>
                  <a:lnTo>
                    <a:pt x="567" y="482"/>
                  </a:lnTo>
                  <a:lnTo>
                    <a:pt x="652" y="511"/>
                  </a:lnTo>
                  <a:lnTo>
                    <a:pt x="709" y="454"/>
                  </a:lnTo>
                  <a:lnTo>
                    <a:pt x="766" y="426"/>
                  </a:lnTo>
                  <a:lnTo>
                    <a:pt x="737" y="284"/>
                  </a:lnTo>
                  <a:lnTo>
                    <a:pt x="709" y="284"/>
                  </a:lnTo>
                  <a:lnTo>
                    <a:pt x="709" y="227"/>
                  </a:lnTo>
                  <a:lnTo>
                    <a:pt x="652" y="256"/>
                  </a:lnTo>
                  <a:lnTo>
                    <a:pt x="596" y="227"/>
                  </a:lnTo>
                  <a:lnTo>
                    <a:pt x="567" y="199"/>
                  </a:lnTo>
                  <a:lnTo>
                    <a:pt x="596" y="57"/>
                  </a:lnTo>
                  <a:lnTo>
                    <a:pt x="511" y="85"/>
                  </a:lnTo>
                  <a:lnTo>
                    <a:pt x="425" y="57"/>
                  </a:lnTo>
                  <a:lnTo>
                    <a:pt x="425" y="0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8" name="Freeform 309"/>
            <p:cNvSpPr>
              <a:spLocks/>
            </p:cNvSpPr>
            <p:nvPr/>
          </p:nvSpPr>
          <p:spPr bwMode="auto">
            <a:xfrm>
              <a:off x="1777" y="4145"/>
              <a:ext cx="397" cy="766"/>
            </a:xfrm>
            <a:custGeom>
              <a:avLst/>
              <a:gdLst>
                <a:gd name="T0" fmla="*/ 340 w 397"/>
                <a:gd name="T1" fmla="*/ 681 h 766"/>
                <a:gd name="T2" fmla="*/ 283 w 397"/>
                <a:gd name="T3" fmla="*/ 709 h 766"/>
                <a:gd name="T4" fmla="*/ 255 w 397"/>
                <a:gd name="T5" fmla="*/ 766 h 766"/>
                <a:gd name="T6" fmla="*/ 198 w 397"/>
                <a:gd name="T7" fmla="*/ 737 h 766"/>
                <a:gd name="T8" fmla="*/ 85 w 397"/>
                <a:gd name="T9" fmla="*/ 624 h 766"/>
                <a:gd name="T10" fmla="*/ 56 w 397"/>
                <a:gd name="T11" fmla="*/ 539 h 766"/>
                <a:gd name="T12" fmla="*/ 0 w 397"/>
                <a:gd name="T13" fmla="*/ 482 h 766"/>
                <a:gd name="T14" fmla="*/ 28 w 397"/>
                <a:gd name="T15" fmla="*/ 426 h 766"/>
                <a:gd name="T16" fmla="*/ 0 w 397"/>
                <a:gd name="T17" fmla="*/ 341 h 766"/>
                <a:gd name="T18" fmla="*/ 141 w 397"/>
                <a:gd name="T19" fmla="*/ 170 h 766"/>
                <a:gd name="T20" fmla="*/ 141 w 397"/>
                <a:gd name="T21" fmla="*/ 85 h 766"/>
                <a:gd name="T22" fmla="*/ 198 w 397"/>
                <a:gd name="T23" fmla="*/ 0 h 766"/>
                <a:gd name="T24" fmla="*/ 255 w 397"/>
                <a:gd name="T25" fmla="*/ 29 h 766"/>
                <a:gd name="T26" fmla="*/ 340 w 397"/>
                <a:gd name="T27" fmla="*/ 29 h 766"/>
                <a:gd name="T28" fmla="*/ 340 w 397"/>
                <a:gd name="T29" fmla="*/ 114 h 766"/>
                <a:gd name="T30" fmla="*/ 397 w 397"/>
                <a:gd name="T31" fmla="*/ 142 h 766"/>
                <a:gd name="T32" fmla="*/ 368 w 397"/>
                <a:gd name="T33" fmla="*/ 482 h 766"/>
                <a:gd name="T34" fmla="*/ 340 w 397"/>
                <a:gd name="T35" fmla="*/ 567 h 766"/>
                <a:gd name="T36" fmla="*/ 368 w 397"/>
                <a:gd name="T37" fmla="*/ 624 h 766"/>
                <a:gd name="T38" fmla="*/ 340 w 397"/>
                <a:gd name="T39" fmla="*/ 681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97" h="766">
                  <a:moveTo>
                    <a:pt x="340" y="681"/>
                  </a:moveTo>
                  <a:lnTo>
                    <a:pt x="283" y="709"/>
                  </a:lnTo>
                  <a:lnTo>
                    <a:pt x="255" y="766"/>
                  </a:lnTo>
                  <a:lnTo>
                    <a:pt x="198" y="737"/>
                  </a:lnTo>
                  <a:lnTo>
                    <a:pt x="85" y="624"/>
                  </a:lnTo>
                  <a:lnTo>
                    <a:pt x="56" y="539"/>
                  </a:lnTo>
                  <a:lnTo>
                    <a:pt x="0" y="482"/>
                  </a:lnTo>
                  <a:lnTo>
                    <a:pt x="28" y="426"/>
                  </a:lnTo>
                  <a:lnTo>
                    <a:pt x="0" y="341"/>
                  </a:lnTo>
                  <a:lnTo>
                    <a:pt x="141" y="170"/>
                  </a:lnTo>
                  <a:lnTo>
                    <a:pt x="141" y="85"/>
                  </a:lnTo>
                  <a:lnTo>
                    <a:pt x="198" y="0"/>
                  </a:lnTo>
                  <a:lnTo>
                    <a:pt x="255" y="29"/>
                  </a:lnTo>
                  <a:lnTo>
                    <a:pt x="340" y="29"/>
                  </a:lnTo>
                  <a:lnTo>
                    <a:pt x="340" y="114"/>
                  </a:lnTo>
                  <a:lnTo>
                    <a:pt x="397" y="142"/>
                  </a:lnTo>
                  <a:lnTo>
                    <a:pt x="368" y="482"/>
                  </a:lnTo>
                  <a:lnTo>
                    <a:pt x="340" y="567"/>
                  </a:lnTo>
                  <a:lnTo>
                    <a:pt x="368" y="624"/>
                  </a:lnTo>
                  <a:lnTo>
                    <a:pt x="340" y="68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69" name="Freeform 310"/>
            <p:cNvSpPr>
              <a:spLocks/>
            </p:cNvSpPr>
            <p:nvPr/>
          </p:nvSpPr>
          <p:spPr bwMode="auto">
            <a:xfrm>
              <a:off x="3421" y="4571"/>
              <a:ext cx="680" cy="198"/>
            </a:xfrm>
            <a:custGeom>
              <a:avLst/>
              <a:gdLst>
                <a:gd name="T0" fmla="*/ 680 w 680"/>
                <a:gd name="T1" fmla="*/ 56 h 198"/>
                <a:gd name="T2" fmla="*/ 482 w 680"/>
                <a:gd name="T3" fmla="*/ 56 h 198"/>
                <a:gd name="T4" fmla="*/ 425 w 680"/>
                <a:gd name="T5" fmla="*/ 28 h 198"/>
                <a:gd name="T6" fmla="*/ 142 w 680"/>
                <a:gd name="T7" fmla="*/ 0 h 198"/>
                <a:gd name="T8" fmla="*/ 113 w 680"/>
                <a:gd name="T9" fmla="*/ 28 h 198"/>
                <a:gd name="T10" fmla="*/ 28 w 680"/>
                <a:gd name="T11" fmla="*/ 28 h 198"/>
                <a:gd name="T12" fmla="*/ 0 w 680"/>
                <a:gd name="T13" fmla="*/ 56 h 198"/>
                <a:gd name="T14" fmla="*/ 57 w 680"/>
                <a:gd name="T15" fmla="*/ 141 h 198"/>
                <a:gd name="T16" fmla="*/ 113 w 680"/>
                <a:gd name="T17" fmla="*/ 141 h 198"/>
                <a:gd name="T18" fmla="*/ 170 w 680"/>
                <a:gd name="T19" fmla="*/ 198 h 198"/>
                <a:gd name="T20" fmla="*/ 227 w 680"/>
                <a:gd name="T21" fmla="*/ 198 h 198"/>
                <a:gd name="T22" fmla="*/ 255 w 680"/>
                <a:gd name="T23" fmla="*/ 170 h 198"/>
                <a:gd name="T24" fmla="*/ 340 w 680"/>
                <a:gd name="T25" fmla="*/ 170 h 198"/>
                <a:gd name="T26" fmla="*/ 368 w 680"/>
                <a:gd name="T27" fmla="*/ 113 h 198"/>
                <a:gd name="T28" fmla="*/ 510 w 680"/>
                <a:gd name="T29" fmla="*/ 85 h 198"/>
                <a:gd name="T30" fmla="*/ 567 w 680"/>
                <a:gd name="T31" fmla="*/ 113 h 198"/>
                <a:gd name="T32" fmla="*/ 652 w 680"/>
                <a:gd name="T33" fmla="*/ 113 h 198"/>
                <a:gd name="T34" fmla="*/ 680 w 680"/>
                <a:gd name="T35" fmla="*/ 5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198">
                  <a:moveTo>
                    <a:pt x="680" y="56"/>
                  </a:moveTo>
                  <a:lnTo>
                    <a:pt x="482" y="56"/>
                  </a:lnTo>
                  <a:lnTo>
                    <a:pt x="425" y="28"/>
                  </a:lnTo>
                  <a:lnTo>
                    <a:pt x="142" y="0"/>
                  </a:lnTo>
                  <a:lnTo>
                    <a:pt x="113" y="28"/>
                  </a:lnTo>
                  <a:lnTo>
                    <a:pt x="28" y="28"/>
                  </a:lnTo>
                  <a:lnTo>
                    <a:pt x="0" y="56"/>
                  </a:lnTo>
                  <a:lnTo>
                    <a:pt x="57" y="141"/>
                  </a:lnTo>
                  <a:lnTo>
                    <a:pt x="113" y="141"/>
                  </a:lnTo>
                  <a:lnTo>
                    <a:pt x="170" y="198"/>
                  </a:lnTo>
                  <a:lnTo>
                    <a:pt x="227" y="198"/>
                  </a:lnTo>
                  <a:lnTo>
                    <a:pt x="255" y="170"/>
                  </a:lnTo>
                  <a:lnTo>
                    <a:pt x="340" y="170"/>
                  </a:lnTo>
                  <a:lnTo>
                    <a:pt x="368" y="113"/>
                  </a:lnTo>
                  <a:lnTo>
                    <a:pt x="510" y="85"/>
                  </a:lnTo>
                  <a:lnTo>
                    <a:pt x="567" y="113"/>
                  </a:lnTo>
                  <a:lnTo>
                    <a:pt x="652" y="113"/>
                  </a:lnTo>
                  <a:lnTo>
                    <a:pt x="680" y="56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0" name="Freeform 312"/>
            <p:cNvSpPr>
              <a:spLocks/>
            </p:cNvSpPr>
            <p:nvPr/>
          </p:nvSpPr>
          <p:spPr bwMode="auto">
            <a:xfrm>
              <a:off x="3393" y="4656"/>
              <a:ext cx="680" cy="765"/>
            </a:xfrm>
            <a:custGeom>
              <a:avLst/>
              <a:gdLst>
                <a:gd name="T0" fmla="*/ 56 w 680"/>
                <a:gd name="T1" fmla="*/ 765 h 765"/>
                <a:gd name="T2" fmla="*/ 28 w 680"/>
                <a:gd name="T3" fmla="*/ 708 h 765"/>
                <a:gd name="T4" fmla="*/ 56 w 680"/>
                <a:gd name="T5" fmla="*/ 567 h 765"/>
                <a:gd name="T6" fmla="*/ 28 w 680"/>
                <a:gd name="T7" fmla="*/ 510 h 765"/>
                <a:gd name="T8" fmla="*/ 85 w 680"/>
                <a:gd name="T9" fmla="*/ 425 h 765"/>
                <a:gd name="T10" fmla="*/ 56 w 680"/>
                <a:gd name="T11" fmla="*/ 368 h 765"/>
                <a:gd name="T12" fmla="*/ 56 w 680"/>
                <a:gd name="T13" fmla="*/ 312 h 765"/>
                <a:gd name="T14" fmla="*/ 28 w 680"/>
                <a:gd name="T15" fmla="*/ 283 h 765"/>
                <a:gd name="T16" fmla="*/ 0 w 680"/>
                <a:gd name="T17" fmla="*/ 198 h 765"/>
                <a:gd name="T18" fmla="*/ 85 w 680"/>
                <a:gd name="T19" fmla="*/ 113 h 765"/>
                <a:gd name="T20" fmla="*/ 255 w 680"/>
                <a:gd name="T21" fmla="*/ 113 h 765"/>
                <a:gd name="T22" fmla="*/ 283 w 680"/>
                <a:gd name="T23" fmla="*/ 85 h 765"/>
                <a:gd name="T24" fmla="*/ 368 w 680"/>
                <a:gd name="T25" fmla="*/ 85 h 765"/>
                <a:gd name="T26" fmla="*/ 396 w 680"/>
                <a:gd name="T27" fmla="*/ 28 h 765"/>
                <a:gd name="T28" fmla="*/ 538 w 680"/>
                <a:gd name="T29" fmla="*/ 0 h 765"/>
                <a:gd name="T30" fmla="*/ 595 w 680"/>
                <a:gd name="T31" fmla="*/ 28 h 765"/>
                <a:gd name="T32" fmla="*/ 680 w 680"/>
                <a:gd name="T33" fmla="*/ 28 h 765"/>
                <a:gd name="T34" fmla="*/ 538 w 680"/>
                <a:gd name="T35" fmla="*/ 312 h 765"/>
                <a:gd name="T36" fmla="*/ 396 w 680"/>
                <a:gd name="T37" fmla="*/ 453 h 765"/>
                <a:gd name="T38" fmla="*/ 311 w 680"/>
                <a:gd name="T39" fmla="*/ 340 h 765"/>
                <a:gd name="T40" fmla="*/ 255 w 680"/>
                <a:gd name="T41" fmla="*/ 368 h 765"/>
                <a:gd name="T42" fmla="*/ 141 w 680"/>
                <a:gd name="T43" fmla="*/ 595 h 765"/>
                <a:gd name="T44" fmla="*/ 141 w 680"/>
                <a:gd name="T45" fmla="*/ 652 h 765"/>
                <a:gd name="T46" fmla="*/ 85 w 680"/>
                <a:gd name="T47" fmla="*/ 737 h 765"/>
                <a:gd name="T48" fmla="*/ 85 w 680"/>
                <a:gd name="T49" fmla="*/ 765 h 765"/>
                <a:gd name="T50" fmla="*/ 56 w 680"/>
                <a:gd name="T51" fmla="*/ 765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765">
                  <a:moveTo>
                    <a:pt x="56" y="765"/>
                  </a:moveTo>
                  <a:lnTo>
                    <a:pt x="28" y="708"/>
                  </a:lnTo>
                  <a:lnTo>
                    <a:pt x="56" y="567"/>
                  </a:lnTo>
                  <a:lnTo>
                    <a:pt x="28" y="510"/>
                  </a:lnTo>
                  <a:lnTo>
                    <a:pt x="85" y="425"/>
                  </a:lnTo>
                  <a:lnTo>
                    <a:pt x="56" y="368"/>
                  </a:lnTo>
                  <a:lnTo>
                    <a:pt x="56" y="312"/>
                  </a:lnTo>
                  <a:lnTo>
                    <a:pt x="28" y="283"/>
                  </a:lnTo>
                  <a:lnTo>
                    <a:pt x="0" y="198"/>
                  </a:lnTo>
                  <a:lnTo>
                    <a:pt x="85" y="113"/>
                  </a:lnTo>
                  <a:lnTo>
                    <a:pt x="255" y="113"/>
                  </a:lnTo>
                  <a:lnTo>
                    <a:pt x="283" y="85"/>
                  </a:lnTo>
                  <a:lnTo>
                    <a:pt x="368" y="85"/>
                  </a:lnTo>
                  <a:lnTo>
                    <a:pt x="396" y="28"/>
                  </a:lnTo>
                  <a:lnTo>
                    <a:pt x="538" y="0"/>
                  </a:lnTo>
                  <a:lnTo>
                    <a:pt x="595" y="28"/>
                  </a:lnTo>
                  <a:lnTo>
                    <a:pt x="680" y="28"/>
                  </a:lnTo>
                  <a:lnTo>
                    <a:pt x="538" y="312"/>
                  </a:lnTo>
                  <a:lnTo>
                    <a:pt x="396" y="453"/>
                  </a:lnTo>
                  <a:lnTo>
                    <a:pt x="311" y="340"/>
                  </a:lnTo>
                  <a:lnTo>
                    <a:pt x="255" y="368"/>
                  </a:lnTo>
                  <a:lnTo>
                    <a:pt x="141" y="595"/>
                  </a:lnTo>
                  <a:lnTo>
                    <a:pt x="141" y="652"/>
                  </a:lnTo>
                  <a:lnTo>
                    <a:pt x="85" y="737"/>
                  </a:lnTo>
                  <a:lnTo>
                    <a:pt x="85" y="765"/>
                  </a:lnTo>
                  <a:lnTo>
                    <a:pt x="56" y="76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1" name="Freeform 313"/>
            <p:cNvSpPr>
              <a:spLocks/>
            </p:cNvSpPr>
            <p:nvPr/>
          </p:nvSpPr>
          <p:spPr bwMode="auto">
            <a:xfrm>
              <a:off x="2344" y="6527"/>
              <a:ext cx="425" cy="425"/>
            </a:xfrm>
            <a:custGeom>
              <a:avLst/>
              <a:gdLst>
                <a:gd name="T0" fmla="*/ 425 w 425"/>
                <a:gd name="T1" fmla="*/ 170 h 425"/>
                <a:gd name="T2" fmla="*/ 283 w 425"/>
                <a:gd name="T3" fmla="*/ 425 h 425"/>
                <a:gd name="T4" fmla="*/ 170 w 425"/>
                <a:gd name="T5" fmla="*/ 368 h 425"/>
                <a:gd name="T6" fmla="*/ 198 w 425"/>
                <a:gd name="T7" fmla="*/ 312 h 425"/>
                <a:gd name="T8" fmla="*/ 170 w 425"/>
                <a:gd name="T9" fmla="*/ 283 h 425"/>
                <a:gd name="T10" fmla="*/ 56 w 425"/>
                <a:gd name="T11" fmla="*/ 227 h 425"/>
                <a:gd name="T12" fmla="*/ 56 w 425"/>
                <a:gd name="T13" fmla="*/ 170 h 425"/>
                <a:gd name="T14" fmla="*/ 85 w 425"/>
                <a:gd name="T15" fmla="*/ 113 h 425"/>
                <a:gd name="T16" fmla="*/ 0 w 425"/>
                <a:gd name="T17" fmla="*/ 113 h 425"/>
                <a:gd name="T18" fmla="*/ 0 w 425"/>
                <a:gd name="T19" fmla="*/ 56 h 425"/>
                <a:gd name="T20" fmla="*/ 56 w 425"/>
                <a:gd name="T21" fmla="*/ 0 h 425"/>
                <a:gd name="T22" fmla="*/ 170 w 425"/>
                <a:gd name="T23" fmla="*/ 85 h 425"/>
                <a:gd name="T24" fmla="*/ 340 w 425"/>
                <a:gd name="T25" fmla="*/ 85 h 425"/>
                <a:gd name="T26" fmla="*/ 425 w 425"/>
                <a:gd name="T27" fmla="*/ 17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25">
                  <a:moveTo>
                    <a:pt x="425" y="170"/>
                  </a:moveTo>
                  <a:lnTo>
                    <a:pt x="283" y="425"/>
                  </a:lnTo>
                  <a:lnTo>
                    <a:pt x="170" y="368"/>
                  </a:lnTo>
                  <a:lnTo>
                    <a:pt x="198" y="312"/>
                  </a:lnTo>
                  <a:lnTo>
                    <a:pt x="170" y="283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85" y="113"/>
                  </a:lnTo>
                  <a:lnTo>
                    <a:pt x="0" y="113"/>
                  </a:lnTo>
                  <a:lnTo>
                    <a:pt x="0" y="56"/>
                  </a:lnTo>
                  <a:lnTo>
                    <a:pt x="56" y="0"/>
                  </a:lnTo>
                  <a:lnTo>
                    <a:pt x="170" y="85"/>
                  </a:lnTo>
                  <a:lnTo>
                    <a:pt x="340" y="85"/>
                  </a:lnTo>
                  <a:lnTo>
                    <a:pt x="425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2" name="Freeform 314"/>
            <p:cNvSpPr>
              <a:spLocks/>
            </p:cNvSpPr>
            <p:nvPr/>
          </p:nvSpPr>
          <p:spPr bwMode="auto">
            <a:xfrm>
              <a:off x="2400" y="6300"/>
              <a:ext cx="482" cy="397"/>
            </a:xfrm>
            <a:custGeom>
              <a:avLst/>
              <a:gdLst>
                <a:gd name="T0" fmla="*/ 397 w 482"/>
                <a:gd name="T1" fmla="*/ 369 h 397"/>
                <a:gd name="T2" fmla="*/ 369 w 482"/>
                <a:gd name="T3" fmla="*/ 397 h 397"/>
                <a:gd name="T4" fmla="*/ 284 w 482"/>
                <a:gd name="T5" fmla="*/ 312 h 397"/>
                <a:gd name="T6" fmla="*/ 114 w 482"/>
                <a:gd name="T7" fmla="*/ 312 h 397"/>
                <a:gd name="T8" fmla="*/ 0 w 482"/>
                <a:gd name="T9" fmla="*/ 227 h 397"/>
                <a:gd name="T10" fmla="*/ 57 w 482"/>
                <a:gd name="T11" fmla="*/ 57 h 397"/>
                <a:gd name="T12" fmla="*/ 114 w 482"/>
                <a:gd name="T13" fmla="*/ 28 h 397"/>
                <a:gd name="T14" fmla="*/ 227 w 482"/>
                <a:gd name="T15" fmla="*/ 57 h 397"/>
                <a:gd name="T16" fmla="*/ 312 w 482"/>
                <a:gd name="T17" fmla="*/ 0 h 397"/>
                <a:gd name="T18" fmla="*/ 341 w 482"/>
                <a:gd name="T19" fmla="*/ 0 h 397"/>
                <a:gd name="T20" fmla="*/ 397 w 482"/>
                <a:gd name="T21" fmla="*/ 85 h 397"/>
                <a:gd name="T22" fmla="*/ 482 w 482"/>
                <a:gd name="T23" fmla="*/ 113 h 397"/>
                <a:gd name="T24" fmla="*/ 397 w 482"/>
                <a:gd name="T25" fmla="*/ 312 h 397"/>
                <a:gd name="T26" fmla="*/ 397 w 482"/>
                <a:gd name="T27" fmla="*/ 369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82" h="397">
                  <a:moveTo>
                    <a:pt x="397" y="369"/>
                  </a:moveTo>
                  <a:lnTo>
                    <a:pt x="369" y="397"/>
                  </a:lnTo>
                  <a:lnTo>
                    <a:pt x="284" y="312"/>
                  </a:lnTo>
                  <a:lnTo>
                    <a:pt x="114" y="312"/>
                  </a:lnTo>
                  <a:lnTo>
                    <a:pt x="0" y="227"/>
                  </a:lnTo>
                  <a:lnTo>
                    <a:pt x="57" y="57"/>
                  </a:lnTo>
                  <a:lnTo>
                    <a:pt x="114" y="28"/>
                  </a:lnTo>
                  <a:lnTo>
                    <a:pt x="227" y="57"/>
                  </a:lnTo>
                  <a:lnTo>
                    <a:pt x="312" y="0"/>
                  </a:lnTo>
                  <a:lnTo>
                    <a:pt x="341" y="0"/>
                  </a:lnTo>
                  <a:lnTo>
                    <a:pt x="397" y="85"/>
                  </a:lnTo>
                  <a:lnTo>
                    <a:pt x="482" y="113"/>
                  </a:lnTo>
                  <a:lnTo>
                    <a:pt x="397" y="312"/>
                  </a:lnTo>
                  <a:lnTo>
                    <a:pt x="397" y="369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3" name="Freeform 316"/>
            <p:cNvSpPr>
              <a:spLocks/>
            </p:cNvSpPr>
            <p:nvPr/>
          </p:nvSpPr>
          <p:spPr bwMode="auto">
            <a:xfrm>
              <a:off x="2174" y="6158"/>
              <a:ext cx="340" cy="369"/>
            </a:xfrm>
            <a:custGeom>
              <a:avLst/>
              <a:gdLst>
                <a:gd name="T0" fmla="*/ 340 w 340"/>
                <a:gd name="T1" fmla="*/ 170 h 369"/>
                <a:gd name="T2" fmla="*/ 283 w 340"/>
                <a:gd name="T3" fmla="*/ 199 h 369"/>
                <a:gd name="T4" fmla="*/ 226 w 340"/>
                <a:gd name="T5" fmla="*/ 369 h 369"/>
                <a:gd name="T6" fmla="*/ 113 w 340"/>
                <a:gd name="T7" fmla="*/ 284 h 369"/>
                <a:gd name="T8" fmla="*/ 56 w 340"/>
                <a:gd name="T9" fmla="*/ 284 h 369"/>
                <a:gd name="T10" fmla="*/ 56 w 340"/>
                <a:gd name="T11" fmla="*/ 227 h 369"/>
                <a:gd name="T12" fmla="*/ 0 w 340"/>
                <a:gd name="T13" fmla="*/ 199 h 369"/>
                <a:gd name="T14" fmla="*/ 56 w 340"/>
                <a:gd name="T15" fmla="*/ 85 h 369"/>
                <a:gd name="T16" fmla="*/ 0 w 340"/>
                <a:gd name="T17" fmla="*/ 57 h 369"/>
                <a:gd name="T18" fmla="*/ 56 w 340"/>
                <a:gd name="T19" fmla="*/ 0 h 369"/>
                <a:gd name="T20" fmla="*/ 85 w 340"/>
                <a:gd name="T21" fmla="*/ 57 h 369"/>
                <a:gd name="T22" fmla="*/ 198 w 340"/>
                <a:gd name="T23" fmla="*/ 57 h 369"/>
                <a:gd name="T24" fmla="*/ 198 w 340"/>
                <a:gd name="T25" fmla="*/ 85 h 369"/>
                <a:gd name="T26" fmla="*/ 311 w 340"/>
                <a:gd name="T27" fmla="*/ 114 h 369"/>
                <a:gd name="T28" fmla="*/ 340 w 340"/>
                <a:gd name="T29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0" h="369">
                  <a:moveTo>
                    <a:pt x="340" y="170"/>
                  </a:moveTo>
                  <a:lnTo>
                    <a:pt x="283" y="199"/>
                  </a:lnTo>
                  <a:lnTo>
                    <a:pt x="226" y="369"/>
                  </a:lnTo>
                  <a:lnTo>
                    <a:pt x="113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0" y="199"/>
                  </a:lnTo>
                  <a:lnTo>
                    <a:pt x="56" y="85"/>
                  </a:lnTo>
                  <a:lnTo>
                    <a:pt x="0" y="57"/>
                  </a:lnTo>
                  <a:lnTo>
                    <a:pt x="56" y="0"/>
                  </a:lnTo>
                  <a:lnTo>
                    <a:pt x="85" y="57"/>
                  </a:lnTo>
                  <a:lnTo>
                    <a:pt x="198" y="57"/>
                  </a:lnTo>
                  <a:lnTo>
                    <a:pt x="198" y="85"/>
                  </a:lnTo>
                  <a:lnTo>
                    <a:pt x="311" y="114"/>
                  </a:lnTo>
                  <a:lnTo>
                    <a:pt x="34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4" name="Freeform 317"/>
            <p:cNvSpPr>
              <a:spLocks/>
            </p:cNvSpPr>
            <p:nvPr/>
          </p:nvSpPr>
          <p:spPr bwMode="auto">
            <a:xfrm>
              <a:off x="2797" y="5790"/>
              <a:ext cx="596" cy="1049"/>
            </a:xfrm>
            <a:custGeom>
              <a:avLst/>
              <a:gdLst>
                <a:gd name="T0" fmla="*/ 142 w 596"/>
                <a:gd name="T1" fmla="*/ 141 h 1049"/>
                <a:gd name="T2" fmla="*/ 170 w 596"/>
                <a:gd name="T3" fmla="*/ 113 h 1049"/>
                <a:gd name="T4" fmla="*/ 199 w 596"/>
                <a:gd name="T5" fmla="*/ 0 h 1049"/>
                <a:gd name="T6" fmla="*/ 255 w 596"/>
                <a:gd name="T7" fmla="*/ 0 h 1049"/>
                <a:gd name="T8" fmla="*/ 312 w 596"/>
                <a:gd name="T9" fmla="*/ 28 h 1049"/>
                <a:gd name="T10" fmla="*/ 397 w 596"/>
                <a:gd name="T11" fmla="*/ 283 h 1049"/>
                <a:gd name="T12" fmla="*/ 369 w 596"/>
                <a:gd name="T13" fmla="*/ 368 h 1049"/>
                <a:gd name="T14" fmla="*/ 539 w 596"/>
                <a:gd name="T15" fmla="*/ 538 h 1049"/>
                <a:gd name="T16" fmla="*/ 539 w 596"/>
                <a:gd name="T17" fmla="*/ 623 h 1049"/>
                <a:gd name="T18" fmla="*/ 567 w 596"/>
                <a:gd name="T19" fmla="*/ 652 h 1049"/>
                <a:gd name="T20" fmla="*/ 510 w 596"/>
                <a:gd name="T21" fmla="*/ 765 h 1049"/>
                <a:gd name="T22" fmla="*/ 539 w 596"/>
                <a:gd name="T23" fmla="*/ 765 h 1049"/>
                <a:gd name="T24" fmla="*/ 510 w 596"/>
                <a:gd name="T25" fmla="*/ 850 h 1049"/>
                <a:gd name="T26" fmla="*/ 596 w 596"/>
                <a:gd name="T27" fmla="*/ 879 h 1049"/>
                <a:gd name="T28" fmla="*/ 567 w 596"/>
                <a:gd name="T29" fmla="*/ 935 h 1049"/>
                <a:gd name="T30" fmla="*/ 567 w 596"/>
                <a:gd name="T31" fmla="*/ 1020 h 1049"/>
                <a:gd name="T32" fmla="*/ 454 w 596"/>
                <a:gd name="T33" fmla="*/ 1049 h 1049"/>
                <a:gd name="T34" fmla="*/ 397 w 596"/>
                <a:gd name="T35" fmla="*/ 964 h 1049"/>
                <a:gd name="T36" fmla="*/ 284 w 596"/>
                <a:gd name="T37" fmla="*/ 935 h 1049"/>
                <a:gd name="T38" fmla="*/ 170 w 596"/>
                <a:gd name="T39" fmla="*/ 1020 h 1049"/>
                <a:gd name="T40" fmla="*/ 0 w 596"/>
                <a:gd name="T41" fmla="*/ 879 h 1049"/>
                <a:gd name="T42" fmla="*/ 0 w 596"/>
                <a:gd name="T43" fmla="*/ 822 h 1049"/>
                <a:gd name="T44" fmla="*/ 85 w 596"/>
                <a:gd name="T45" fmla="*/ 623 h 1049"/>
                <a:gd name="T46" fmla="*/ 0 w 596"/>
                <a:gd name="T47" fmla="*/ 482 h 1049"/>
                <a:gd name="T48" fmla="*/ 29 w 596"/>
                <a:gd name="T49" fmla="*/ 453 h 1049"/>
                <a:gd name="T50" fmla="*/ 142 w 596"/>
                <a:gd name="T51" fmla="*/ 255 h 1049"/>
                <a:gd name="T52" fmla="*/ 142 w 596"/>
                <a:gd name="T53" fmla="*/ 141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6" h="1049">
                  <a:moveTo>
                    <a:pt x="142" y="141"/>
                  </a:moveTo>
                  <a:lnTo>
                    <a:pt x="170" y="113"/>
                  </a:lnTo>
                  <a:lnTo>
                    <a:pt x="199" y="0"/>
                  </a:lnTo>
                  <a:lnTo>
                    <a:pt x="255" y="0"/>
                  </a:lnTo>
                  <a:lnTo>
                    <a:pt x="312" y="28"/>
                  </a:lnTo>
                  <a:lnTo>
                    <a:pt x="397" y="283"/>
                  </a:lnTo>
                  <a:lnTo>
                    <a:pt x="369" y="368"/>
                  </a:lnTo>
                  <a:lnTo>
                    <a:pt x="539" y="538"/>
                  </a:lnTo>
                  <a:lnTo>
                    <a:pt x="539" y="623"/>
                  </a:lnTo>
                  <a:lnTo>
                    <a:pt x="567" y="652"/>
                  </a:lnTo>
                  <a:lnTo>
                    <a:pt x="510" y="765"/>
                  </a:lnTo>
                  <a:lnTo>
                    <a:pt x="539" y="765"/>
                  </a:lnTo>
                  <a:lnTo>
                    <a:pt x="510" y="850"/>
                  </a:lnTo>
                  <a:lnTo>
                    <a:pt x="596" y="879"/>
                  </a:lnTo>
                  <a:lnTo>
                    <a:pt x="567" y="935"/>
                  </a:lnTo>
                  <a:lnTo>
                    <a:pt x="567" y="1020"/>
                  </a:lnTo>
                  <a:lnTo>
                    <a:pt x="454" y="1049"/>
                  </a:lnTo>
                  <a:lnTo>
                    <a:pt x="397" y="964"/>
                  </a:lnTo>
                  <a:lnTo>
                    <a:pt x="284" y="935"/>
                  </a:lnTo>
                  <a:lnTo>
                    <a:pt x="170" y="1020"/>
                  </a:lnTo>
                  <a:lnTo>
                    <a:pt x="0" y="879"/>
                  </a:lnTo>
                  <a:lnTo>
                    <a:pt x="0" y="822"/>
                  </a:lnTo>
                  <a:lnTo>
                    <a:pt x="85" y="623"/>
                  </a:lnTo>
                  <a:lnTo>
                    <a:pt x="0" y="482"/>
                  </a:lnTo>
                  <a:lnTo>
                    <a:pt x="29" y="453"/>
                  </a:lnTo>
                  <a:lnTo>
                    <a:pt x="142" y="255"/>
                  </a:lnTo>
                  <a:lnTo>
                    <a:pt x="142" y="14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5" name="Freeform 318"/>
            <p:cNvSpPr>
              <a:spLocks/>
            </p:cNvSpPr>
            <p:nvPr/>
          </p:nvSpPr>
          <p:spPr bwMode="auto">
            <a:xfrm>
              <a:off x="2457" y="5875"/>
              <a:ext cx="482" cy="368"/>
            </a:xfrm>
            <a:custGeom>
              <a:avLst/>
              <a:gdLst>
                <a:gd name="T0" fmla="*/ 284 w 482"/>
                <a:gd name="T1" fmla="*/ 0 h 368"/>
                <a:gd name="T2" fmla="*/ 340 w 482"/>
                <a:gd name="T3" fmla="*/ 28 h 368"/>
                <a:gd name="T4" fmla="*/ 454 w 482"/>
                <a:gd name="T5" fmla="*/ 28 h 368"/>
                <a:gd name="T6" fmla="*/ 482 w 482"/>
                <a:gd name="T7" fmla="*/ 56 h 368"/>
                <a:gd name="T8" fmla="*/ 482 w 482"/>
                <a:gd name="T9" fmla="*/ 170 h 368"/>
                <a:gd name="T10" fmla="*/ 369 w 482"/>
                <a:gd name="T11" fmla="*/ 368 h 368"/>
                <a:gd name="T12" fmla="*/ 312 w 482"/>
                <a:gd name="T13" fmla="*/ 312 h 368"/>
                <a:gd name="T14" fmla="*/ 227 w 482"/>
                <a:gd name="T15" fmla="*/ 340 h 368"/>
                <a:gd name="T16" fmla="*/ 170 w 482"/>
                <a:gd name="T17" fmla="*/ 312 h 368"/>
                <a:gd name="T18" fmla="*/ 113 w 482"/>
                <a:gd name="T19" fmla="*/ 340 h 368"/>
                <a:gd name="T20" fmla="*/ 28 w 482"/>
                <a:gd name="T21" fmla="*/ 227 h 368"/>
                <a:gd name="T22" fmla="*/ 0 w 482"/>
                <a:gd name="T23" fmla="*/ 170 h 368"/>
                <a:gd name="T24" fmla="*/ 28 w 482"/>
                <a:gd name="T25" fmla="*/ 113 h 368"/>
                <a:gd name="T26" fmla="*/ 57 w 482"/>
                <a:gd name="T27" fmla="*/ 141 h 368"/>
                <a:gd name="T28" fmla="*/ 113 w 482"/>
                <a:gd name="T29" fmla="*/ 85 h 368"/>
                <a:gd name="T30" fmla="*/ 170 w 482"/>
                <a:gd name="T31" fmla="*/ 113 h 368"/>
                <a:gd name="T32" fmla="*/ 198 w 482"/>
                <a:gd name="T33" fmla="*/ 28 h 368"/>
                <a:gd name="T34" fmla="*/ 227 w 482"/>
                <a:gd name="T35" fmla="*/ 56 h 368"/>
                <a:gd name="T36" fmla="*/ 284 w 482"/>
                <a:gd name="T37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82" h="368">
                  <a:moveTo>
                    <a:pt x="284" y="0"/>
                  </a:moveTo>
                  <a:lnTo>
                    <a:pt x="340" y="28"/>
                  </a:lnTo>
                  <a:lnTo>
                    <a:pt x="454" y="28"/>
                  </a:lnTo>
                  <a:lnTo>
                    <a:pt x="482" y="56"/>
                  </a:lnTo>
                  <a:lnTo>
                    <a:pt x="482" y="170"/>
                  </a:lnTo>
                  <a:lnTo>
                    <a:pt x="369" y="368"/>
                  </a:lnTo>
                  <a:lnTo>
                    <a:pt x="312" y="312"/>
                  </a:lnTo>
                  <a:lnTo>
                    <a:pt x="227" y="340"/>
                  </a:lnTo>
                  <a:lnTo>
                    <a:pt x="170" y="312"/>
                  </a:lnTo>
                  <a:lnTo>
                    <a:pt x="113" y="340"/>
                  </a:lnTo>
                  <a:lnTo>
                    <a:pt x="28" y="227"/>
                  </a:lnTo>
                  <a:lnTo>
                    <a:pt x="0" y="170"/>
                  </a:lnTo>
                  <a:lnTo>
                    <a:pt x="28" y="113"/>
                  </a:lnTo>
                  <a:lnTo>
                    <a:pt x="57" y="141"/>
                  </a:lnTo>
                  <a:lnTo>
                    <a:pt x="113" y="85"/>
                  </a:lnTo>
                  <a:lnTo>
                    <a:pt x="170" y="113"/>
                  </a:lnTo>
                  <a:lnTo>
                    <a:pt x="198" y="28"/>
                  </a:lnTo>
                  <a:lnTo>
                    <a:pt x="227" y="56"/>
                  </a:lnTo>
                  <a:lnTo>
                    <a:pt x="28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6" name="Freeform 320"/>
            <p:cNvSpPr>
              <a:spLocks/>
            </p:cNvSpPr>
            <p:nvPr/>
          </p:nvSpPr>
          <p:spPr bwMode="auto">
            <a:xfrm>
              <a:off x="2145" y="6980"/>
              <a:ext cx="425" cy="454"/>
            </a:xfrm>
            <a:custGeom>
              <a:avLst/>
              <a:gdLst>
                <a:gd name="T0" fmla="*/ 142 w 425"/>
                <a:gd name="T1" fmla="*/ 454 h 454"/>
                <a:gd name="T2" fmla="*/ 142 w 425"/>
                <a:gd name="T3" fmla="*/ 397 h 454"/>
                <a:gd name="T4" fmla="*/ 284 w 425"/>
                <a:gd name="T5" fmla="*/ 426 h 454"/>
                <a:gd name="T6" fmla="*/ 397 w 425"/>
                <a:gd name="T7" fmla="*/ 341 h 454"/>
                <a:gd name="T8" fmla="*/ 425 w 425"/>
                <a:gd name="T9" fmla="*/ 256 h 454"/>
                <a:gd name="T10" fmla="*/ 312 w 425"/>
                <a:gd name="T11" fmla="*/ 256 h 454"/>
                <a:gd name="T12" fmla="*/ 284 w 425"/>
                <a:gd name="T13" fmla="*/ 170 h 454"/>
                <a:gd name="T14" fmla="*/ 57 w 425"/>
                <a:gd name="T15" fmla="*/ 0 h 454"/>
                <a:gd name="T16" fmla="*/ 0 w 425"/>
                <a:gd name="T17" fmla="*/ 142 h 454"/>
                <a:gd name="T18" fmla="*/ 29 w 425"/>
                <a:gd name="T19" fmla="*/ 142 h 454"/>
                <a:gd name="T20" fmla="*/ 29 w 425"/>
                <a:gd name="T21" fmla="*/ 199 h 454"/>
                <a:gd name="T22" fmla="*/ 114 w 425"/>
                <a:gd name="T23" fmla="*/ 312 h 454"/>
                <a:gd name="T24" fmla="*/ 85 w 425"/>
                <a:gd name="T25" fmla="*/ 397 h 454"/>
                <a:gd name="T26" fmla="*/ 142 w 425"/>
                <a:gd name="T2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5" h="454">
                  <a:moveTo>
                    <a:pt x="142" y="454"/>
                  </a:moveTo>
                  <a:lnTo>
                    <a:pt x="142" y="397"/>
                  </a:lnTo>
                  <a:lnTo>
                    <a:pt x="284" y="426"/>
                  </a:lnTo>
                  <a:lnTo>
                    <a:pt x="397" y="341"/>
                  </a:lnTo>
                  <a:lnTo>
                    <a:pt x="425" y="256"/>
                  </a:lnTo>
                  <a:lnTo>
                    <a:pt x="312" y="256"/>
                  </a:lnTo>
                  <a:lnTo>
                    <a:pt x="284" y="170"/>
                  </a:lnTo>
                  <a:lnTo>
                    <a:pt x="57" y="0"/>
                  </a:lnTo>
                  <a:lnTo>
                    <a:pt x="0" y="142"/>
                  </a:lnTo>
                  <a:lnTo>
                    <a:pt x="29" y="142"/>
                  </a:lnTo>
                  <a:lnTo>
                    <a:pt x="29" y="199"/>
                  </a:lnTo>
                  <a:lnTo>
                    <a:pt x="114" y="312"/>
                  </a:lnTo>
                  <a:lnTo>
                    <a:pt x="85" y="397"/>
                  </a:lnTo>
                  <a:lnTo>
                    <a:pt x="142" y="45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7" name="Freeform 321"/>
            <p:cNvSpPr>
              <a:spLocks/>
            </p:cNvSpPr>
            <p:nvPr/>
          </p:nvSpPr>
          <p:spPr bwMode="auto">
            <a:xfrm>
              <a:off x="1692" y="7122"/>
              <a:ext cx="595" cy="680"/>
            </a:xfrm>
            <a:custGeom>
              <a:avLst/>
              <a:gdLst>
                <a:gd name="T0" fmla="*/ 453 w 595"/>
                <a:gd name="T1" fmla="*/ 0 h 680"/>
                <a:gd name="T2" fmla="*/ 482 w 595"/>
                <a:gd name="T3" fmla="*/ 0 h 680"/>
                <a:gd name="T4" fmla="*/ 482 w 595"/>
                <a:gd name="T5" fmla="*/ 57 h 680"/>
                <a:gd name="T6" fmla="*/ 567 w 595"/>
                <a:gd name="T7" fmla="*/ 170 h 680"/>
                <a:gd name="T8" fmla="*/ 538 w 595"/>
                <a:gd name="T9" fmla="*/ 255 h 680"/>
                <a:gd name="T10" fmla="*/ 595 w 595"/>
                <a:gd name="T11" fmla="*/ 312 h 680"/>
                <a:gd name="T12" fmla="*/ 567 w 595"/>
                <a:gd name="T13" fmla="*/ 369 h 680"/>
                <a:gd name="T14" fmla="*/ 425 w 595"/>
                <a:gd name="T15" fmla="*/ 397 h 680"/>
                <a:gd name="T16" fmla="*/ 340 w 595"/>
                <a:gd name="T17" fmla="*/ 482 h 680"/>
                <a:gd name="T18" fmla="*/ 340 w 595"/>
                <a:gd name="T19" fmla="*/ 595 h 680"/>
                <a:gd name="T20" fmla="*/ 141 w 595"/>
                <a:gd name="T21" fmla="*/ 680 h 680"/>
                <a:gd name="T22" fmla="*/ 226 w 595"/>
                <a:gd name="T23" fmla="*/ 425 h 680"/>
                <a:gd name="T24" fmla="*/ 198 w 595"/>
                <a:gd name="T25" fmla="*/ 397 h 680"/>
                <a:gd name="T26" fmla="*/ 85 w 595"/>
                <a:gd name="T27" fmla="*/ 397 h 680"/>
                <a:gd name="T28" fmla="*/ 0 w 595"/>
                <a:gd name="T29" fmla="*/ 340 h 680"/>
                <a:gd name="T30" fmla="*/ 28 w 595"/>
                <a:gd name="T31" fmla="*/ 312 h 680"/>
                <a:gd name="T32" fmla="*/ 28 w 595"/>
                <a:gd name="T33" fmla="*/ 199 h 680"/>
                <a:gd name="T34" fmla="*/ 170 w 595"/>
                <a:gd name="T35" fmla="*/ 142 h 680"/>
                <a:gd name="T36" fmla="*/ 226 w 595"/>
                <a:gd name="T37" fmla="*/ 85 h 680"/>
                <a:gd name="T38" fmla="*/ 311 w 595"/>
                <a:gd name="T39" fmla="*/ 170 h 680"/>
                <a:gd name="T40" fmla="*/ 425 w 595"/>
                <a:gd name="T41" fmla="*/ 57 h 680"/>
                <a:gd name="T42" fmla="*/ 453 w 595"/>
                <a:gd name="T4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95" h="680">
                  <a:moveTo>
                    <a:pt x="453" y="0"/>
                  </a:moveTo>
                  <a:lnTo>
                    <a:pt x="482" y="0"/>
                  </a:lnTo>
                  <a:lnTo>
                    <a:pt x="482" y="57"/>
                  </a:lnTo>
                  <a:lnTo>
                    <a:pt x="567" y="170"/>
                  </a:lnTo>
                  <a:lnTo>
                    <a:pt x="538" y="255"/>
                  </a:lnTo>
                  <a:lnTo>
                    <a:pt x="595" y="312"/>
                  </a:lnTo>
                  <a:lnTo>
                    <a:pt x="567" y="369"/>
                  </a:lnTo>
                  <a:lnTo>
                    <a:pt x="425" y="397"/>
                  </a:lnTo>
                  <a:lnTo>
                    <a:pt x="340" y="482"/>
                  </a:lnTo>
                  <a:lnTo>
                    <a:pt x="340" y="595"/>
                  </a:lnTo>
                  <a:lnTo>
                    <a:pt x="141" y="680"/>
                  </a:lnTo>
                  <a:lnTo>
                    <a:pt x="226" y="425"/>
                  </a:lnTo>
                  <a:lnTo>
                    <a:pt x="198" y="397"/>
                  </a:lnTo>
                  <a:lnTo>
                    <a:pt x="85" y="397"/>
                  </a:lnTo>
                  <a:lnTo>
                    <a:pt x="0" y="340"/>
                  </a:lnTo>
                  <a:lnTo>
                    <a:pt x="28" y="312"/>
                  </a:lnTo>
                  <a:lnTo>
                    <a:pt x="28" y="199"/>
                  </a:lnTo>
                  <a:lnTo>
                    <a:pt x="170" y="142"/>
                  </a:lnTo>
                  <a:lnTo>
                    <a:pt x="226" y="85"/>
                  </a:lnTo>
                  <a:lnTo>
                    <a:pt x="311" y="170"/>
                  </a:lnTo>
                  <a:lnTo>
                    <a:pt x="425" y="57"/>
                  </a:lnTo>
                  <a:lnTo>
                    <a:pt x="45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8" name="Freeform 322"/>
            <p:cNvSpPr>
              <a:spLocks/>
            </p:cNvSpPr>
            <p:nvPr/>
          </p:nvSpPr>
          <p:spPr bwMode="auto">
            <a:xfrm>
              <a:off x="1862" y="6952"/>
              <a:ext cx="340" cy="340"/>
            </a:xfrm>
            <a:custGeom>
              <a:avLst/>
              <a:gdLst>
                <a:gd name="T0" fmla="*/ 340 w 340"/>
                <a:gd name="T1" fmla="*/ 28 h 340"/>
                <a:gd name="T2" fmla="*/ 283 w 340"/>
                <a:gd name="T3" fmla="*/ 170 h 340"/>
                <a:gd name="T4" fmla="*/ 255 w 340"/>
                <a:gd name="T5" fmla="*/ 227 h 340"/>
                <a:gd name="T6" fmla="*/ 141 w 340"/>
                <a:gd name="T7" fmla="*/ 340 h 340"/>
                <a:gd name="T8" fmla="*/ 56 w 340"/>
                <a:gd name="T9" fmla="*/ 255 h 340"/>
                <a:gd name="T10" fmla="*/ 56 w 340"/>
                <a:gd name="T11" fmla="*/ 198 h 340"/>
                <a:gd name="T12" fmla="*/ 0 w 340"/>
                <a:gd name="T13" fmla="*/ 170 h 340"/>
                <a:gd name="T14" fmla="*/ 85 w 340"/>
                <a:gd name="T15" fmla="*/ 85 h 340"/>
                <a:gd name="T16" fmla="*/ 170 w 340"/>
                <a:gd name="T17" fmla="*/ 57 h 340"/>
                <a:gd name="T18" fmla="*/ 226 w 340"/>
                <a:gd name="T19" fmla="*/ 0 h 340"/>
                <a:gd name="T20" fmla="*/ 340 w 340"/>
                <a:gd name="T21" fmla="*/ 28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340" y="28"/>
                  </a:moveTo>
                  <a:lnTo>
                    <a:pt x="283" y="170"/>
                  </a:lnTo>
                  <a:lnTo>
                    <a:pt x="255" y="227"/>
                  </a:lnTo>
                  <a:lnTo>
                    <a:pt x="141" y="340"/>
                  </a:lnTo>
                  <a:lnTo>
                    <a:pt x="56" y="255"/>
                  </a:lnTo>
                  <a:lnTo>
                    <a:pt x="56" y="198"/>
                  </a:lnTo>
                  <a:lnTo>
                    <a:pt x="0" y="170"/>
                  </a:lnTo>
                  <a:lnTo>
                    <a:pt x="85" y="85"/>
                  </a:lnTo>
                  <a:lnTo>
                    <a:pt x="170" y="57"/>
                  </a:lnTo>
                  <a:lnTo>
                    <a:pt x="226" y="0"/>
                  </a:lnTo>
                  <a:lnTo>
                    <a:pt x="340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9" name="Freeform 323"/>
            <p:cNvSpPr>
              <a:spLocks/>
            </p:cNvSpPr>
            <p:nvPr/>
          </p:nvSpPr>
          <p:spPr bwMode="auto">
            <a:xfrm>
              <a:off x="1408" y="6413"/>
              <a:ext cx="624" cy="908"/>
            </a:xfrm>
            <a:custGeom>
              <a:avLst/>
              <a:gdLst>
                <a:gd name="T0" fmla="*/ 312 w 624"/>
                <a:gd name="T1" fmla="*/ 908 h 908"/>
                <a:gd name="T2" fmla="*/ 454 w 624"/>
                <a:gd name="T3" fmla="*/ 851 h 908"/>
                <a:gd name="T4" fmla="*/ 510 w 624"/>
                <a:gd name="T5" fmla="*/ 794 h 908"/>
                <a:gd name="T6" fmla="*/ 510 w 624"/>
                <a:gd name="T7" fmla="*/ 737 h 908"/>
                <a:gd name="T8" fmla="*/ 454 w 624"/>
                <a:gd name="T9" fmla="*/ 709 h 908"/>
                <a:gd name="T10" fmla="*/ 539 w 624"/>
                <a:gd name="T11" fmla="*/ 624 h 908"/>
                <a:gd name="T12" fmla="*/ 624 w 624"/>
                <a:gd name="T13" fmla="*/ 596 h 908"/>
                <a:gd name="T14" fmla="*/ 595 w 624"/>
                <a:gd name="T15" fmla="*/ 511 h 908"/>
                <a:gd name="T16" fmla="*/ 595 w 624"/>
                <a:gd name="T17" fmla="*/ 369 h 908"/>
                <a:gd name="T18" fmla="*/ 539 w 624"/>
                <a:gd name="T19" fmla="*/ 426 h 908"/>
                <a:gd name="T20" fmla="*/ 454 w 624"/>
                <a:gd name="T21" fmla="*/ 256 h 908"/>
                <a:gd name="T22" fmla="*/ 539 w 624"/>
                <a:gd name="T23" fmla="*/ 227 h 908"/>
                <a:gd name="T24" fmla="*/ 510 w 624"/>
                <a:gd name="T25" fmla="*/ 170 h 908"/>
                <a:gd name="T26" fmla="*/ 425 w 624"/>
                <a:gd name="T27" fmla="*/ 142 h 908"/>
                <a:gd name="T28" fmla="*/ 397 w 624"/>
                <a:gd name="T29" fmla="*/ 0 h 908"/>
                <a:gd name="T30" fmla="*/ 340 w 624"/>
                <a:gd name="T31" fmla="*/ 0 h 908"/>
                <a:gd name="T32" fmla="*/ 312 w 624"/>
                <a:gd name="T33" fmla="*/ 85 h 908"/>
                <a:gd name="T34" fmla="*/ 199 w 624"/>
                <a:gd name="T35" fmla="*/ 85 h 908"/>
                <a:gd name="T36" fmla="*/ 170 w 624"/>
                <a:gd name="T37" fmla="*/ 199 h 908"/>
                <a:gd name="T38" fmla="*/ 142 w 624"/>
                <a:gd name="T39" fmla="*/ 199 h 908"/>
                <a:gd name="T40" fmla="*/ 113 w 624"/>
                <a:gd name="T41" fmla="*/ 256 h 908"/>
                <a:gd name="T42" fmla="*/ 142 w 624"/>
                <a:gd name="T43" fmla="*/ 369 h 908"/>
                <a:gd name="T44" fmla="*/ 85 w 624"/>
                <a:gd name="T45" fmla="*/ 369 h 908"/>
                <a:gd name="T46" fmla="*/ 0 w 624"/>
                <a:gd name="T47" fmla="*/ 454 h 908"/>
                <a:gd name="T48" fmla="*/ 85 w 624"/>
                <a:gd name="T49" fmla="*/ 567 h 908"/>
                <a:gd name="T50" fmla="*/ 85 w 624"/>
                <a:gd name="T51" fmla="*/ 624 h 908"/>
                <a:gd name="T52" fmla="*/ 142 w 624"/>
                <a:gd name="T53" fmla="*/ 652 h 908"/>
                <a:gd name="T54" fmla="*/ 170 w 624"/>
                <a:gd name="T55" fmla="*/ 737 h 908"/>
                <a:gd name="T56" fmla="*/ 170 w 624"/>
                <a:gd name="T57" fmla="*/ 766 h 908"/>
                <a:gd name="T58" fmla="*/ 255 w 624"/>
                <a:gd name="T59" fmla="*/ 879 h 908"/>
                <a:gd name="T60" fmla="*/ 312 w 624"/>
                <a:gd name="T61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24" h="908">
                  <a:moveTo>
                    <a:pt x="312" y="908"/>
                  </a:moveTo>
                  <a:lnTo>
                    <a:pt x="454" y="851"/>
                  </a:lnTo>
                  <a:lnTo>
                    <a:pt x="510" y="794"/>
                  </a:lnTo>
                  <a:lnTo>
                    <a:pt x="510" y="737"/>
                  </a:lnTo>
                  <a:lnTo>
                    <a:pt x="454" y="709"/>
                  </a:lnTo>
                  <a:lnTo>
                    <a:pt x="539" y="624"/>
                  </a:lnTo>
                  <a:lnTo>
                    <a:pt x="624" y="596"/>
                  </a:lnTo>
                  <a:lnTo>
                    <a:pt x="595" y="511"/>
                  </a:lnTo>
                  <a:lnTo>
                    <a:pt x="595" y="369"/>
                  </a:lnTo>
                  <a:lnTo>
                    <a:pt x="539" y="426"/>
                  </a:lnTo>
                  <a:lnTo>
                    <a:pt x="454" y="256"/>
                  </a:lnTo>
                  <a:lnTo>
                    <a:pt x="539" y="227"/>
                  </a:lnTo>
                  <a:lnTo>
                    <a:pt x="510" y="170"/>
                  </a:lnTo>
                  <a:lnTo>
                    <a:pt x="425" y="142"/>
                  </a:lnTo>
                  <a:lnTo>
                    <a:pt x="397" y="0"/>
                  </a:lnTo>
                  <a:lnTo>
                    <a:pt x="340" y="0"/>
                  </a:lnTo>
                  <a:lnTo>
                    <a:pt x="312" y="85"/>
                  </a:lnTo>
                  <a:lnTo>
                    <a:pt x="199" y="85"/>
                  </a:lnTo>
                  <a:lnTo>
                    <a:pt x="170" y="199"/>
                  </a:lnTo>
                  <a:lnTo>
                    <a:pt x="142" y="199"/>
                  </a:lnTo>
                  <a:lnTo>
                    <a:pt x="113" y="256"/>
                  </a:lnTo>
                  <a:lnTo>
                    <a:pt x="142" y="369"/>
                  </a:lnTo>
                  <a:lnTo>
                    <a:pt x="85" y="369"/>
                  </a:lnTo>
                  <a:lnTo>
                    <a:pt x="0" y="454"/>
                  </a:lnTo>
                  <a:lnTo>
                    <a:pt x="85" y="567"/>
                  </a:lnTo>
                  <a:lnTo>
                    <a:pt x="85" y="624"/>
                  </a:lnTo>
                  <a:lnTo>
                    <a:pt x="142" y="652"/>
                  </a:lnTo>
                  <a:lnTo>
                    <a:pt x="170" y="737"/>
                  </a:lnTo>
                  <a:lnTo>
                    <a:pt x="170" y="766"/>
                  </a:lnTo>
                  <a:lnTo>
                    <a:pt x="255" y="879"/>
                  </a:lnTo>
                  <a:lnTo>
                    <a:pt x="312" y="90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0" name="Freeform 324"/>
            <p:cNvSpPr>
              <a:spLocks/>
            </p:cNvSpPr>
            <p:nvPr/>
          </p:nvSpPr>
          <p:spPr bwMode="auto">
            <a:xfrm>
              <a:off x="1351" y="7065"/>
              <a:ext cx="369" cy="596"/>
            </a:xfrm>
            <a:custGeom>
              <a:avLst/>
              <a:gdLst>
                <a:gd name="T0" fmla="*/ 341 w 369"/>
                <a:gd name="T1" fmla="*/ 397 h 596"/>
                <a:gd name="T2" fmla="*/ 369 w 369"/>
                <a:gd name="T3" fmla="*/ 369 h 596"/>
                <a:gd name="T4" fmla="*/ 369 w 369"/>
                <a:gd name="T5" fmla="*/ 256 h 596"/>
                <a:gd name="T6" fmla="*/ 312 w 369"/>
                <a:gd name="T7" fmla="*/ 227 h 596"/>
                <a:gd name="T8" fmla="*/ 227 w 369"/>
                <a:gd name="T9" fmla="*/ 114 h 596"/>
                <a:gd name="T10" fmla="*/ 227 w 369"/>
                <a:gd name="T11" fmla="*/ 85 h 596"/>
                <a:gd name="T12" fmla="*/ 199 w 369"/>
                <a:gd name="T13" fmla="*/ 0 h 596"/>
                <a:gd name="T14" fmla="*/ 170 w 369"/>
                <a:gd name="T15" fmla="*/ 29 h 596"/>
                <a:gd name="T16" fmla="*/ 0 w 369"/>
                <a:gd name="T17" fmla="*/ 0 h 596"/>
                <a:gd name="T18" fmla="*/ 0 w 369"/>
                <a:gd name="T19" fmla="*/ 57 h 596"/>
                <a:gd name="T20" fmla="*/ 85 w 369"/>
                <a:gd name="T21" fmla="*/ 114 h 596"/>
                <a:gd name="T22" fmla="*/ 85 w 369"/>
                <a:gd name="T23" fmla="*/ 284 h 596"/>
                <a:gd name="T24" fmla="*/ 0 w 369"/>
                <a:gd name="T25" fmla="*/ 341 h 596"/>
                <a:gd name="T26" fmla="*/ 199 w 369"/>
                <a:gd name="T27" fmla="*/ 426 h 596"/>
                <a:gd name="T28" fmla="*/ 170 w 369"/>
                <a:gd name="T29" fmla="*/ 482 h 596"/>
                <a:gd name="T30" fmla="*/ 170 w 369"/>
                <a:gd name="T31" fmla="*/ 596 h 596"/>
                <a:gd name="T32" fmla="*/ 227 w 369"/>
                <a:gd name="T33" fmla="*/ 539 h 596"/>
                <a:gd name="T34" fmla="*/ 284 w 369"/>
                <a:gd name="T35" fmla="*/ 567 h 596"/>
                <a:gd name="T36" fmla="*/ 312 w 369"/>
                <a:gd name="T37" fmla="*/ 511 h 596"/>
                <a:gd name="T38" fmla="*/ 312 w 369"/>
                <a:gd name="T39" fmla="*/ 426 h 596"/>
                <a:gd name="T40" fmla="*/ 341 w 369"/>
                <a:gd name="T41" fmla="*/ 397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69" h="596">
                  <a:moveTo>
                    <a:pt x="341" y="397"/>
                  </a:moveTo>
                  <a:lnTo>
                    <a:pt x="369" y="369"/>
                  </a:lnTo>
                  <a:lnTo>
                    <a:pt x="369" y="256"/>
                  </a:lnTo>
                  <a:lnTo>
                    <a:pt x="312" y="227"/>
                  </a:lnTo>
                  <a:lnTo>
                    <a:pt x="227" y="114"/>
                  </a:lnTo>
                  <a:lnTo>
                    <a:pt x="227" y="85"/>
                  </a:lnTo>
                  <a:lnTo>
                    <a:pt x="199" y="0"/>
                  </a:lnTo>
                  <a:lnTo>
                    <a:pt x="170" y="29"/>
                  </a:lnTo>
                  <a:lnTo>
                    <a:pt x="0" y="0"/>
                  </a:lnTo>
                  <a:lnTo>
                    <a:pt x="0" y="57"/>
                  </a:lnTo>
                  <a:lnTo>
                    <a:pt x="85" y="114"/>
                  </a:lnTo>
                  <a:lnTo>
                    <a:pt x="85" y="284"/>
                  </a:lnTo>
                  <a:lnTo>
                    <a:pt x="0" y="341"/>
                  </a:lnTo>
                  <a:lnTo>
                    <a:pt x="199" y="426"/>
                  </a:lnTo>
                  <a:lnTo>
                    <a:pt x="170" y="482"/>
                  </a:lnTo>
                  <a:lnTo>
                    <a:pt x="170" y="596"/>
                  </a:lnTo>
                  <a:lnTo>
                    <a:pt x="227" y="539"/>
                  </a:lnTo>
                  <a:lnTo>
                    <a:pt x="284" y="567"/>
                  </a:lnTo>
                  <a:lnTo>
                    <a:pt x="312" y="511"/>
                  </a:lnTo>
                  <a:lnTo>
                    <a:pt x="312" y="426"/>
                  </a:lnTo>
                  <a:lnTo>
                    <a:pt x="341" y="39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1" name="Freeform 325"/>
            <p:cNvSpPr>
              <a:spLocks/>
            </p:cNvSpPr>
            <p:nvPr/>
          </p:nvSpPr>
          <p:spPr bwMode="auto">
            <a:xfrm>
              <a:off x="1635" y="7462"/>
              <a:ext cx="283" cy="369"/>
            </a:xfrm>
            <a:custGeom>
              <a:avLst/>
              <a:gdLst>
                <a:gd name="T0" fmla="*/ 0 w 283"/>
                <a:gd name="T1" fmla="*/ 170 h 369"/>
                <a:gd name="T2" fmla="*/ 57 w 283"/>
                <a:gd name="T3" fmla="*/ 284 h 369"/>
                <a:gd name="T4" fmla="*/ 28 w 283"/>
                <a:gd name="T5" fmla="*/ 369 h 369"/>
                <a:gd name="T6" fmla="*/ 142 w 283"/>
                <a:gd name="T7" fmla="*/ 312 h 369"/>
                <a:gd name="T8" fmla="*/ 198 w 283"/>
                <a:gd name="T9" fmla="*/ 340 h 369"/>
                <a:gd name="T10" fmla="*/ 283 w 283"/>
                <a:gd name="T11" fmla="*/ 85 h 369"/>
                <a:gd name="T12" fmla="*/ 255 w 283"/>
                <a:gd name="T13" fmla="*/ 57 h 369"/>
                <a:gd name="T14" fmla="*/ 142 w 283"/>
                <a:gd name="T15" fmla="*/ 57 h 369"/>
                <a:gd name="T16" fmla="*/ 57 w 283"/>
                <a:gd name="T17" fmla="*/ 0 h 369"/>
                <a:gd name="T18" fmla="*/ 28 w 283"/>
                <a:gd name="T19" fmla="*/ 29 h 369"/>
                <a:gd name="T20" fmla="*/ 28 w 283"/>
                <a:gd name="T21" fmla="*/ 114 h 369"/>
                <a:gd name="T22" fmla="*/ 0 w 283"/>
                <a:gd name="T23" fmla="*/ 170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69">
                  <a:moveTo>
                    <a:pt x="0" y="170"/>
                  </a:moveTo>
                  <a:lnTo>
                    <a:pt x="57" y="284"/>
                  </a:lnTo>
                  <a:lnTo>
                    <a:pt x="28" y="369"/>
                  </a:lnTo>
                  <a:lnTo>
                    <a:pt x="142" y="312"/>
                  </a:lnTo>
                  <a:lnTo>
                    <a:pt x="198" y="340"/>
                  </a:lnTo>
                  <a:lnTo>
                    <a:pt x="283" y="85"/>
                  </a:lnTo>
                  <a:lnTo>
                    <a:pt x="255" y="57"/>
                  </a:lnTo>
                  <a:lnTo>
                    <a:pt x="142" y="57"/>
                  </a:lnTo>
                  <a:lnTo>
                    <a:pt x="57" y="0"/>
                  </a:lnTo>
                  <a:lnTo>
                    <a:pt x="28" y="29"/>
                  </a:lnTo>
                  <a:lnTo>
                    <a:pt x="28" y="114"/>
                  </a:lnTo>
                  <a:lnTo>
                    <a:pt x="0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2" name="Freeform 326"/>
            <p:cNvSpPr>
              <a:spLocks/>
            </p:cNvSpPr>
            <p:nvPr/>
          </p:nvSpPr>
          <p:spPr bwMode="auto">
            <a:xfrm>
              <a:off x="1238" y="7406"/>
              <a:ext cx="454" cy="510"/>
            </a:xfrm>
            <a:custGeom>
              <a:avLst/>
              <a:gdLst>
                <a:gd name="T0" fmla="*/ 113 w 454"/>
                <a:gd name="T1" fmla="*/ 0 h 510"/>
                <a:gd name="T2" fmla="*/ 312 w 454"/>
                <a:gd name="T3" fmla="*/ 85 h 510"/>
                <a:gd name="T4" fmla="*/ 283 w 454"/>
                <a:gd name="T5" fmla="*/ 141 h 510"/>
                <a:gd name="T6" fmla="*/ 283 w 454"/>
                <a:gd name="T7" fmla="*/ 255 h 510"/>
                <a:gd name="T8" fmla="*/ 340 w 454"/>
                <a:gd name="T9" fmla="*/ 198 h 510"/>
                <a:gd name="T10" fmla="*/ 397 w 454"/>
                <a:gd name="T11" fmla="*/ 226 h 510"/>
                <a:gd name="T12" fmla="*/ 454 w 454"/>
                <a:gd name="T13" fmla="*/ 340 h 510"/>
                <a:gd name="T14" fmla="*/ 425 w 454"/>
                <a:gd name="T15" fmla="*/ 425 h 510"/>
                <a:gd name="T16" fmla="*/ 340 w 454"/>
                <a:gd name="T17" fmla="*/ 482 h 510"/>
                <a:gd name="T18" fmla="*/ 283 w 454"/>
                <a:gd name="T19" fmla="*/ 482 h 510"/>
                <a:gd name="T20" fmla="*/ 113 w 454"/>
                <a:gd name="T21" fmla="*/ 510 h 510"/>
                <a:gd name="T22" fmla="*/ 113 w 454"/>
                <a:gd name="T23" fmla="*/ 425 h 510"/>
                <a:gd name="T24" fmla="*/ 0 w 454"/>
                <a:gd name="T25" fmla="*/ 311 h 510"/>
                <a:gd name="T26" fmla="*/ 85 w 454"/>
                <a:gd name="T27" fmla="*/ 141 h 510"/>
                <a:gd name="T28" fmla="*/ 28 w 454"/>
                <a:gd name="T29" fmla="*/ 56 h 510"/>
                <a:gd name="T30" fmla="*/ 113 w 454"/>
                <a:gd name="T31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4" h="510">
                  <a:moveTo>
                    <a:pt x="113" y="0"/>
                  </a:moveTo>
                  <a:lnTo>
                    <a:pt x="312" y="85"/>
                  </a:lnTo>
                  <a:lnTo>
                    <a:pt x="283" y="141"/>
                  </a:lnTo>
                  <a:lnTo>
                    <a:pt x="283" y="255"/>
                  </a:lnTo>
                  <a:lnTo>
                    <a:pt x="340" y="198"/>
                  </a:lnTo>
                  <a:lnTo>
                    <a:pt x="397" y="226"/>
                  </a:lnTo>
                  <a:lnTo>
                    <a:pt x="454" y="340"/>
                  </a:lnTo>
                  <a:lnTo>
                    <a:pt x="425" y="425"/>
                  </a:lnTo>
                  <a:lnTo>
                    <a:pt x="340" y="482"/>
                  </a:lnTo>
                  <a:lnTo>
                    <a:pt x="283" y="482"/>
                  </a:lnTo>
                  <a:lnTo>
                    <a:pt x="113" y="510"/>
                  </a:lnTo>
                  <a:lnTo>
                    <a:pt x="113" y="425"/>
                  </a:lnTo>
                  <a:lnTo>
                    <a:pt x="0" y="311"/>
                  </a:lnTo>
                  <a:lnTo>
                    <a:pt x="85" y="141"/>
                  </a:lnTo>
                  <a:lnTo>
                    <a:pt x="28" y="56"/>
                  </a:lnTo>
                  <a:lnTo>
                    <a:pt x="11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3" name="Freeform 327"/>
            <p:cNvSpPr>
              <a:spLocks/>
            </p:cNvSpPr>
            <p:nvPr/>
          </p:nvSpPr>
          <p:spPr bwMode="auto">
            <a:xfrm>
              <a:off x="1833" y="7434"/>
              <a:ext cx="652" cy="482"/>
            </a:xfrm>
            <a:custGeom>
              <a:avLst/>
              <a:gdLst>
                <a:gd name="T0" fmla="*/ 0 w 652"/>
                <a:gd name="T1" fmla="*/ 368 h 482"/>
                <a:gd name="T2" fmla="*/ 199 w 652"/>
                <a:gd name="T3" fmla="*/ 283 h 482"/>
                <a:gd name="T4" fmla="*/ 199 w 652"/>
                <a:gd name="T5" fmla="*/ 170 h 482"/>
                <a:gd name="T6" fmla="*/ 284 w 652"/>
                <a:gd name="T7" fmla="*/ 85 h 482"/>
                <a:gd name="T8" fmla="*/ 426 w 652"/>
                <a:gd name="T9" fmla="*/ 57 h 482"/>
                <a:gd name="T10" fmla="*/ 454 w 652"/>
                <a:gd name="T11" fmla="*/ 0 h 482"/>
                <a:gd name="T12" fmla="*/ 539 w 652"/>
                <a:gd name="T13" fmla="*/ 57 h 482"/>
                <a:gd name="T14" fmla="*/ 511 w 652"/>
                <a:gd name="T15" fmla="*/ 113 h 482"/>
                <a:gd name="T16" fmla="*/ 596 w 652"/>
                <a:gd name="T17" fmla="*/ 85 h 482"/>
                <a:gd name="T18" fmla="*/ 652 w 652"/>
                <a:gd name="T19" fmla="*/ 170 h 482"/>
                <a:gd name="T20" fmla="*/ 624 w 652"/>
                <a:gd name="T21" fmla="*/ 255 h 482"/>
                <a:gd name="T22" fmla="*/ 567 w 652"/>
                <a:gd name="T23" fmla="*/ 312 h 482"/>
                <a:gd name="T24" fmla="*/ 567 w 652"/>
                <a:gd name="T25" fmla="*/ 340 h 482"/>
                <a:gd name="T26" fmla="*/ 539 w 652"/>
                <a:gd name="T27" fmla="*/ 397 h 482"/>
                <a:gd name="T28" fmla="*/ 369 w 652"/>
                <a:gd name="T29" fmla="*/ 425 h 482"/>
                <a:gd name="T30" fmla="*/ 227 w 652"/>
                <a:gd name="T31" fmla="*/ 482 h 482"/>
                <a:gd name="T32" fmla="*/ 170 w 652"/>
                <a:gd name="T33" fmla="*/ 482 h 482"/>
                <a:gd name="T34" fmla="*/ 170 w 652"/>
                <a:gd name="T35" fmla="*/ 397 h 482"/>
                <a:gd name="T36" fmla="*/ 0 w 652"/>
                <a:gd name="T37" fmla="*/ 368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52" h="482">
                  <a:moveTo>
                    <a:pt x="0" y="368"/>
                  </a:moveTo>
                  <a:lnTo>
                    <a:pt x="199" y="283"/>
                  </a:lnTo>
                  <a:lnTo>
                    <a:pt x="199" y="170"/>
                  </a:lnTo>
                  <a:lnTo>
                    <a:pt x="284" y="85"/>
                  </a:lnTo>
                  <a:lnTo>
                    <a:pt x="426" y="57"/>
                  </a:lnTo>
                  <a:lnTo>
                    <a:pt x="454" y="0"/>
                  </a:lnTo>
                  <a:lnTo>
                    <a:pt x="539" y="57"/>
                  </a:lnTo>
                  <a:lnTo>
                    <a:pt x="511" y="113"/>
                  </a:lnTo>
                  <a:lnTo>
                    <a:pt x="596" y="85"/>
                  </a:lnTo>
                  <a:lnTo>
                    <a:pt x="652" y="170"/>
                  </a:lnTo>
                  <a:lnTo>
                    <a:pt x="624" y="255"/>
                  </a:lnTo>
                  <a:lnTo>
                    <a:pt x="567" y="312"/>
                  </a:lnTo>
                  <a:lnTo>
                    <a:pt x="567" y="340"/>
                  </a:lnTo>
                  <a:lnTo>
                    <a:pt x="539" y="397"/>
                  </a:lnTo>
                  <a:lnTo>
                    <a:pt x="369" y="425"/>
                  </a:lnTo>
                  <a:lnTo>
                    <a:pt x="227" y="482"/>
                  </a:lnTo>
                  <a:lnTo>
                    <a:pt x="170" y="482"/>
                  </a:lnTo>
                  <a:lnTo>
                    <a:pt x="170" y="397"/>
                  </a:lnTo>
                  <a:lnTo>
                    <a:pt x="0" y="36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4" name="Freeform 328"/>
            <p:cNvSpPr>
              <a:spLocks/>
            </p:cNvSpPr>
            <p:nvPr/>
          </p:nvSpPr>
          <p:spPr bwMode="auto">
            <a:xfrm>
              <a:off x="1125" y="5818"/>
              <a:ext cx="765" cy="794"/>
            </a:xfrm>
            <a:custGeom>
              <a:avLst/>
              <a:gdLst>
                <a:gd name="T0" fmla="*/ 425 w 765"/>
                <a:gd name="T1" fmla="*/ 794 h 794"/>
                <a:gd name="T2" fmla="*/ 453 w 765"/>
                <a:gd name="T3" fmla="*/ 794 h 794"/>
                <a:gd name="T4" fmla="*/ 482 w 765"/>
                <a:gd name="T5" fmla="*/ 680 h 794"/>
                <a:gd name="T6" fmla="*/ 595 w 765"/>
                <a:gd name="T7" fmla="*/ 680 h 794"/>
                <a:gd name="T8" fmla="*/ 623 w 765"/>
                <a:gd name="T9" fmla="*/ 595 h 794"/>
                <a:gd name="T10" fmla="*/ 623 w 765"/>
                <a:gd name="T11" fmla="*/ 539 h 794"/>
                <a:gd name="T12" fmla="*/ 708 w 765"/>
                <a:gd name="T13" fmla="*/ 482 h 794"/>
                <a:gd name="T14" fmla="*/ 708 w 765"/>
                <a:gd name="T15" fmla="*/ 397 h 794"/>
                <a:gd name="T16" fmla="*/ 765 w 765"/>
                <a:gd name="T17" fmla="*/ 340 h 794"/>
                <a:gd name="T18" fmla="*/ 652 w 765"/>
                <a:gd name="T19" fmla="*/ 255 h 794"/>
                <a:gd name="T20" fmla="*/ 538 w 765"/>
                <a:gd name="T21" fmla="*/ 142 h 794"/>
                <a:gd name="T22" fmla="*/ 482 w 765"/>
                <a:gd name="T23" fmla="*/ 198 h 794"/>
                <a:gd name="T24" fmla="*/ 425 w 765"/>
                <a:gd name="T25" fmla="*/ 227 h 794"/>
                <a:gd name="T26" fmla="*/ 340 w 765"/>
                <a:gd name="T27" fmla="*/ 170 h 794"/>
                <a:gd name="T28" fmla="*/ 311 w 765"/>
                <a:gd name="T29" fmla="*/ 85 h 794"/>
                <a:gd name="T30" fmla="*/ 198 w 765"/>
                <a:gd name="T31" fmla="*/ 85 h 794"/>
                <a:gd name="T32" fmla="*/ 170 w 765"/>
                <a:gd name="T33" fmla="*/ 28 h 794"/>
                <a:gd name="T34" fmla="*/ 56 w 765"/>
                <a:gd name="T35" fmla="*/ 0 h 794"/>
                <a:gd name="T36" fmla="*/ 0 w 765"/>
                <a:gd name="T37" fmla="*/ 57 h 794"/>
                <a:gd name="T38" fmla="*/ 113 w 765"/>
                <a:gd name="T39" fmla="*/ 198 h 794"/>
                <a:gd name="T40" fmla="*/ 85 w 765"/>
                <a:gd name="T41" fmla="*/ 255 h 794"/>
                <a:gd name="T42" fmla="*/ 28 w 765"/>
                <a:gd name="T43" fmla="*/ 284 h 794"/>
                <a:gd name="T44" fmla="*/ 0 w 765"/>
                <a:gd name="T45" fmla="*/ 369 h 794"/>
                <a:gd name="T46" fmla="*/ 113 w 765"/>
                <a:gd name="T47" fmla="*/ 482 h 794"/>
                <a:gd name="T48" fmla="*/ 198 w 765"/>
                <a:gd name="T49" fmla="*/ 482 h 794"/>
                <a:gd name="T50" fmla="*/ 198 w 765"/>
                <a:gd name="T51" fmla="*/ 539 h 794"/>
                <a:gd name="T52" fmla="*/ 255 w 765"/>
                <a:gd name="T53" fmla="*/ 652 h 794"/>
                <a:gd name="T54" fmla="*/ 368 w 765"/>
                <a:gd name="T55" fmla="*/ 709 h 794"/>
                <a:gd name="T56" fmla="*/ 425 w 765"/>
                <a:gd name="T5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5" h="794">
                  <a:moveTo>
                    <a:pt x="425" y="794"/>
                  </a:moveTo>
                  <a:lnTo>
                    <a:pt x="453" y="794"/>
                  </a:lnTo>
                  <a:lnTo>
                    <a:pt x="482" y="680"/>
                  </a:lnTo>
                  <a:lnTo>
                    <a:pt x="595" y="680"/>
                  </a:lnTo>
                  <a:lnTo>
                    <a:pt x="623" y="595"/>
                  </a:lnTo>
                  <a:lnTo>
                    <a:pt x="623" y="539"/>
                  </a:lnTo>
                  <a:lnTo>
                    <a:pt x="708" y="482"/>
                  </a:lnTo>
                  <a:lnTo>
                    <a:pt x="708" y="397"/>
                  </a:lnTo>
                  <a:lnTo>
                    <a:pt x="765" y="340"/>
                  </a:lnTo>
                  <a:lnTo>
                    <a:pt x="652" y="255"/>
                  </a:lnTo>
                  <a:lnTo>
                    <a:pt x="538" y="142"/>
                  </a:lnTo>
                  <a:lnTo>
                    <a:pt x="482" y="198"/>
                  </a:lnTo>
                  <a:lnTo>
                    <a:pt x="425" y="227"/>
                  </a:lnTo>
                  <a:lnTo>
                    <a:pt x="340" y="170"/>
                  </a:lnTo>
                  <a:lnTo>
                    <a:pt x="311" y="85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113" y="198"/>
                  </a:lnTo>
                  <a:lnTo>
                    <a:pt x="85" y="255"/>
                  </a:lnTo>
                  <a:lnTo>
                    <a:pt x="28" y="284"/>
                  </a:lnTo>
                  <a:lnTo>
                    <a:pt x="0" y="369"/>
                  </a:lnTo>
                  <a:lnTo>
                    <a:pt x="113" y="482"/>
                  </a:lnTo>
                  <a:lnTo>
                    <a:pt x="198" y="482"/>
                  </a:lnTo>
                  <a:lnTo>
                    <a:pt x="198" y="539"/>
                  </a:lnTo>
                  <a:lnTo>
                    <a:pt x="255" y="652"/>
                  </a:lnTo>
                  <a:lnTo>
                    <a:pt x="368" y="709"/>
                  </a:lnTo>
                  <a:lnTo>
                    <a:pt x="425" y="79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5" name="Freeform 330"/>
            <p:cNvSpPr>
              <a:spLocks/>
            </p:cNvSpPr>
            <p:nvPr/>
          </p:nvSpPr>
          <p:spPr bwMode="auto">
            <a:xfrm>
              <a:off x="2174" y="5988"/>
              <a:ext cx="708" cy="425"/>
            </a:xfrm>
            <a:custGeom>
              <a:avLst/>
              <a:gdLst>
                <a:gd name="T0" fmla="*/ 0 w 708"/>
                <a:gd name="T1" fmla="*/ 28 h 425"/>
                <a:gd name="T2" fmla="*/ 0 w 708"/>
                <a:gd name="T3" fmla="*/ 85 h 425"/>
                <a:gd name="T4" fmla="*/ 56 w 708"/>
                <a:gd name="T5" fmla="*/ 170 h 425"/>
                <a:gd name="T6" fmla="*/ 85 w 708"/>
                <a:gd name="T7" fmla="*/ 227 h 425"/>
                <a:gd name="T8" fmla="*/ 198 w 708"/>
                <a:gd name="T9" fmla="*/ 227 h 425"/>
                <a:gd name="T10" fmla="*/ 198 w 708"/>
                <a:gd name="T11" fmla="*/ 255 h 425"/>
                <a:gd name="T12" fmla="*/ 311 w 708"/>
                <a:gd name="T13" fmla="*/ 284 h 425"/>
                <a:gd name="T14" fmla="*/ 340 w 708"/>
                <a:gd name="T15" fmla="*/ 340 h 425"/>
                <a:gd name="T16" fmla="*/ 453 w 708"/>
                <a:gd name="T17" fmla="*/ 369 h 425"/>
                <a:gd name="T18" fmla="*/ 538 w 708"/>
                <a:gd name="T19" fmla="*/ 312 h 425"/>
                <a:gd name="T20" fmla="*/ 567 w 708"/>
                <a:gd name="T21" fmla="*/ 312 h 425"/>
                <a:gd name="T22" fmla="*/ 623 w 708"/>
                <a:gd name="T23" fmla="*/ 397 h 425"/>
                <a:gd name="T24" fmla="*/ 708 w 708"/>
                <a:gd name="T25" fmla="*/ 425 h 425"/>
                <a:gd name="T26" fmla="*/ 623 w 708"/>
                <a:gd name="T27" fmla="*/ 284 h 425"/>
                <a:gd name="T28" fmla="*/ 652 w 708"/>
                <a:gd name="T29" fmla="*/ 255 h 425"/>
                <a:gd name="T30" fmla="*/ 595 w 708"/>
                <a:gd name="T31" fmla="*/ 199 h 425"/>
                <a:gd name="T32" fmla="*/ 510 w 708"/>
                <a:gd name="T33" fmla="*/ 227 h 425"/>
                <a:gd name="T34" fmla="*/ 453 w 708"/>
                <a:gd name="T35" fmla="*/ 199 h 425"/>
                <a:gd name="T36" fmla="*/ 396 w 708"/>
                <a:gd name="T37" fmla="*/ 227 h 425"/>
                <a:gd name="T38" fmla="*/ 283 w 708"/>
                <a:gd name="T39" fmla="*/ 57 h 425"/>
                <a:gd name="T40" fmla="*/ 198 w 708"/>
                <a:gd name="T41" fmla="*/ 85 h 425"/>
                <a:gd name="T42" fmla="*/ 170 w 708"/>
                <a:gd name="T43" fmla="*/ 28 h 425"/>
                <a:gd name="T44" fmla="*/ 113 w 708"/>
                <a:gd name="T45" fmla="*/ 0 h 425"/>
                <a:gd name="T46" fmla="*/ 85 w 708"/>
                <a:gd name="T47" fmla="*/ 57 h 425"/>
                <a:gd name="T48" fmla="*/ 56 w 708"/>
                <a:gd name="T49" fmla="*/ 57 h 425"/>
                <a:gd name="T50" fmla="*/ 0 w 708"/>
                <a:gd name="T51" fmla="*/ 28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708" h="425">
                  <a:moveTo>
                    <a:pt x="0" y="28"/>
                  </a:moveTo>
                  <a:lnTo>
                    <a:pt x="0" y="85"/>
                  </a:lnTo>
                  <a:lnTo>
                    <a:pt x="56" y="170"/>
                  </a:lnTo>
                  <a:lnTo>
                    <a:pt x="85" y="227"/>
                  </a:lnTo>
                  <a:lnTo>
                    <a:pt x="198" y="227"/>
                  </a:lnTo>
                  <a:lnTo>
                    <a:pt x="198" y="255"/>
                  </a:lnTo>
                  <a:lnTo>
                    <a:pt x="311" y="284"/>
                  </a:lnTo>
                  <a:lnTo>
                    <a:pt x="340" y="340"/>
                  </a:lnTo>
                  <a:lnTo>
                    <a:pt x="453" y="369"/>
                  </a:lnTo>
                  <a:lnTo>
                    <a:pt x="538" y="312"/>
                  </a:lnTo>
                  <a:lnTo>
                    <a:pt x="567" y="312"/>
                  </a:lnTo>
                  <a:lnTo>
                    <a:pt x="623" y="397"/>
                  </a:lnTo>
                  <a:lnTo>
                    <a:pt x="708" y="425"/>
                  </a:lnTo>
                  <a:lnTo>
                    <a:pt x="623" y="284"/>
                  </a:lnTo>
                  <a:lnTo>
                    <a:pt x="652" y="255"/>
                  </a:lnTo>
                  <a:lnTo>
                    <a:pt x="595" y="199"/>
                  </a:lnTo>
                  <a:lnTo>
                    <a:pt x="510" y="227"/>
                  </a:lnTo>
                  <a:lnTo>
                    <a:pt x="453" y="199"/>
                  </a:lnTo>
                  <a:lnTo>
                    <a:pt x="396" y="227"/>
                  </a:lnTo>
                  <a:lnTo>
                    <a:pt x="283" y="57"/>
                  </a:lnTo>
                  <a:lnTo>
                    <a:pt x="198" y="85"/>
                  </a:lnTo>
                  <a:lnTo>
                    <a:pt x="170" y="28"/>
                  </a:lnTo>
                  <a:lnTo>
                    <a:pt x="113" y="0"/>
                  </a:lnTo>
                  <a:lnTo>
                    <a:pt x="85" y="57"/>
                  </a:lnTo>
                  <a:lnTo>
                    <a:pt x="56" y="57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6" name="Freeform 331"/>
            <p:cNvSpPr>
              <a:spLocks/>
            </p:cNvSpPr>
            <p:nvPr/>
          </p:nvSpPr>
          <p:spPr bwMode="auto">
            <a:xfrm>
              <a:off x="2117" y="5733"/>
              <a:ext cx="624" cy="340"/>
            </a:xfrm>
            <a:custGeom>
              <a:avLst/>
              <a:gdLst>
                <a:gd name="T0" fmla="*/ 85 w 624"/>
                <a:gd name="T1" fmla="*/ 0 h 340"/>
                <a:gd name="T2" fmla="*/ 57 w 624"/>
                <a:gd name="T3" fmla="*/ 113 h 340"/>
                <a:gd name="T4" fmla="*/ 28 w 624"/>
                <a:gd name="T5" fmla="*/ 142 h 340"/>
                <a:gd name="T6" fmla="*/ 0 w 624"/>
                <a:gd name="T7" fmla="*/ 255 h 340"/>
                <a:gd name="T8" fmla="*/ 57 w 624"/>
                <a:gd name="T9" fmla="*/ 283 h 340"/>
                <a:gd name="T10" fmla="*/ 113 w 624"/>
                <a:gd name="T11" fmla="*/ 312 h 340"/>
                <a:gd name="T12" fmla="*/ 142 w 624"/>
                <a:gd name="T13" fmla="*/ 312 h 340"/>
                <a:gd name="T14" fmla="*/ 170 w 624"/>
                <a:gd name="T15" fmla="*/ 255 h 340"/>
                <a:gd name="T16" fmla="*/ 227 w 624"/>
                <a:gd name="T17" fmla="*/ 283 h 340"/>
                <a:gd name="T18" fmla="*/ 255 w 624"/>
                <a:gd name="T19" fmla="*/ 340 h 340"/>
                <a:gd name="T20" fmla="*/ 340 w 624"/>
                <a:gd name="T21" fmla="*/ 312 h 340"/>
                <a:gd name="T22" fmla="*/ 368 w 624"/>
                <a:gd name="T23" fmla="*/ 255 h 340"/>
                <a:gd name="T24" fmla="*/ 397 w 624"/>
                <a:gd name="T25" fmla="*/ 283 h 340"/>
                <a:gd name="T26" fmla="*/ 453 w 624"/>
                <a:gd name="T27" fmla="*/ 227 h 340"/>
                <a:gd name="T28" fmla="*/ 510 w 624"/>
                <a:gd name="T29" fmla="*/ 255 h 340"/>
                <a:gd name="T30" fmla="*/ 538 w 624"/>
                <a:gd name="T31" fmla="*/ 170 h 340"/>
                <a:gd name="T32" fmla="*/ 567 w 624"/>
                <a:gd name="T33" fmla="*/ 198 h 340"/>
                <a:gd name="T34" fmla="*/ 624 w 624"/>
                <a:gd name="T35" fmla="*/ 142 h 340"/>
                <a:gd name="T36" fmla="*/ 624 w 624"/>
                <a:gd name="T37" fmla="*/ 85 h 340"/>
                <a:gd name="T38" fmla="*/ 538 w 624"/>
                <a:gd name="T39" fmla="*/ 113 h 340"/>
                <a:gd name="T40" fmla="*/ 538 w 624"/>
                <a:gd name="T41" fmla="*/ 57 h 340"/>
                <a:gd name="T42" fmla="*/ 340 w 624"/>
                <a:gd name="T43" fmla="*/ 57 h 340"/>
                <a:gd name="T44" fmla="*/ 255 w 624"/>
                <a:gd name="T45" fmla="*/ 85 h 340"/>
                <a:gd name="T46" fmla="*/ 227 w 624"/>
                <a:gd name="T47" fmla="*/ 57 h 340"/>
                <a:gd name="T48" fmla="*/ 85 w 624"/>
                <a:gd name="T4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24" h="340">
                  <a:moveTo>
                    <a:pt x="85" y="0"/>
                  </a:moveTo>
                  <a:lnTo>
                    <a:pt x="57" y="113"/>
                  </a:lnTo>
                  <a:lnTo>
                    <a:pt x="28" y="142"/>
                  </a:lnTo>
                  <a:lnTo>
                    <a:pt x="0" y="255"/>
                  </a:lnTo>
                  <a:lnTo>
                    <a:pt x="57" y="283"/>
                  </a:lnTo>
                  <a:lnTo>
                    <a:pt x="113" y="312"/>
                  </a:lnTo>
                  <a:lnTo>
                    <a:pt x="142" y="312"/>
                  </a:lnTo>
                  <a:lnTo>
                    <a:pt x="170" y="255"/>
                  </a:lnTo>
                  <a:lnTo>
                    <a:pt x="227" y="283"/>
                  </a:lnTo>
                  <a:lnTo>
                    <a:pt x="255" y="340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97" y="283"/>
                  </a:lnTo>
                  <a:lnTo>
                    <a:pt x="453" y="227"/>
                  </a:lnTo>
                  <a:lnTo>
                    <a:pt x="510" y="255"/>
                  </a:lnTo>
                  <a:lnTo>
                    <a:pt x="538" y="170"/>
                  </a:lnTo>
                  <a:lnTo>
                    <a:pt x="567" y="198"/>
                  </a:lnTo>
                  <a:lnTo>
                    <a:pt x="624" y="142"/>
                  </a:lnTo>
                  <a:lnTo>
                    <a:pt x="624" y="85"/>
                  </a:lnTo>
                  <a:lnTo>
                    <a:pt x="538" y="113"/>
                  </a:lnTo>
                  <a:lnTo>
                    <a:pt x="538" y="57"/>
                  </a:lnTo>
                  <a:lnTo>
                    <a:pt x="340" y="57"/>
                  </a:lnTo>
                  <a:lnTo>
                    <a:pt x="255" y="85"/>
                  </a:lnTo>
                  <a:lnTo>
                    <a:pt x="227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7" name="Freeform 333"/>
            <p:cNvSpPr>
              <a:spLocks/>
            </p:cNvSpPr>
            <p:nvPr/>
          </p:nvSpPr>
          <p:spPr bwMode="auto">
            <a:xfrm>
              <a:off x="473" y="4911"/>
              <a:ext cx="1077" cy="850"/>
            </a:xfrm>
            <a:custGeom>
              <a:avLst/>
              <a:gdLst>
                <a:gd name="T0" fmla="*/ 538 w 1077"/>
                <a:gd name="T1" fmla="*/ 85 h 850"/>
                <a:gd name="T2" fmla="*/ 453 w 1077"/>
                <a:gd name="T3" fmla="*/ 85 h 850"/>
                <a:gd name="T4" fmla="*/ 368 w 1077"/>
                <a:gd name="T5" fmla="*/ 0 h 850"/>
                <a:gd name="T6" fmla="*/ 198 w 1077"/>
                <a:gd name="T7" fmla="*/ 57 h 850"/>
                <a:gd name="T8" fmla="*/ 141 w 1077"/>
                <a:gd name="T9" fmla="*/ 113 h 850"/>
                <a:gd name="T10" fmla="*/ 170 w 1077"/>
                <a:gd name="T11" fmla="*/ 170 h 850"/>
                <a:gd name="T12" fmla="*/ 113 w 1077"/>
                <a:gd name="T13" fmla="*/ 283 h 850"/>
                <a:gd name="T14" fmla="*/ 56 w 1077"/>
                <a:gd name="T15" fmla="*/ 283 h 850"/>
                <a:gd name="T16" fmla="*/ 0 w 1077"/>
                <a:gd name="T17" fmla="*/ 397 h 850"/>
                <a:gd name="T18" fmla="*/ 56 w 1077"/>
                <a:gd name="T19" fmla="*/ 453 h 850"/>
                <a:gd name="T20" fmla="*/ 255 w 1077"/>
                <a:gd name="T21" fmla="*/ 453 h 850"/>
                <a:gd name="T22" fmla="*/ 255 w 1077"/>
                <a:gd name="T23" fmla="*/ 510 h 850"/>
                <a:gd name="T24" fmla="*/ 226 w 1077"/>
                <a:gd name="T25" fmla="*/ 538 h 850"/>
                <a:gd name="T26" fmla="*/ 283 w 1077"/>
                <a:gd name="T27" fmla="*/ 567 h 850"/>
                <a:gd name="T28" fmla="*/ 340 w 1077"/>
                <a:gd name="T29" fmla="*/ 567 h 850"/>
                <a:gd name="T30" fmla="*/ 396 w 1077"/>
                <a:gd name="T31" fmla="*/ 624 h 850"/>
                <a:gd name="T32" fmla="*/ 481 w 1077"/>
                <a:gd name="T33" fmla="*/ 624 h 850"/>
                <a:gd name="T34" fmla="*/ 567 w 1077"/>
                <a:gd name="T35" fmla="*/ 822 h 850"/>
                <a:gd name="T36" fmla="*/ 680 w 1077"/>
                <a:gd name="T37" fmla="*/ 850 h 850"/>
                <a:gd name="T38" fmla="*/ 822 w 1077"/>
                <a:gd name="T39" fmla="*/ 794 h 850"/>
                <a:gd name="T40" fmla="*/ 822 w 1077"/>
                <a:gd name="T41" fmla="*/ 765 h 850"/>
                <a:gd name="T42" fmla="*/ 765 w 1077"/>
                <a:gd name="T43" fmla="*/ 737 h 850"/>
                <a:gd name="T44" fmla="*/ 708 w 1077"/>
                <a:gd name="T45" fmla="*/ 652 h 850"/>
                <a:gd name="T46" fmla="*/ 850 w 1077"/>
                <a:gd name="T47" fmla="*/ 680 h 850"/>
                <a:gd name="T48" fmla="*/ 850 w 1077"/>
                <a:gd name="T49" fmla="*/ 624 h 850"/>
                <a:gd name="T50" fmla="*/ 935 w 1077"/>
                <a:gd name="T51" fmla="*/ 595 h 850"/>
                <a:gd name="T52" fmla="*/ 935 w 1077"/>
                <a:gd name="T53" fmla="*/ 538 h 850"/>
                <a:gd name="T54" fmla="*/ 963 w 1077"/>
                <a:gd name="T55" fmla="*/ 510 h 850"/>
                <a:gd name="T56" fmla="*/ 1048 w 1077"/>
                <a:gd name="T57" fmla="*/ 510 h 850"/>
                <a:gd name="T58" fmla="*/ 1077 w 1077"/>
                <a:gd name="T59" fmla="*/ 482 h 850"/>
                <a:gd name="T60" fmla="*/ 992 w 1077"/>
                <a:gd name="T61" fmla="*/ 453 h 850"/>
                <a:gd name="T62" fmla="*/ 992 w 1077"/>
                <a:gd name="T63" fmla="*/ 397 h 850"/>
                <a:gd name="T64" fmla="*/ 1020 w 1077"/>
                <a:gd name="T65" fmla="*/ 340 h 850"/>
                <a:gd name="T66" fmla="*/ 992 w 1077"/>
                <a:gd name="T67" fmla="*/ 283 h 850"/>
                <a:gd name="T68" fmla="*/ 935 w 1077"/>
                <a:gd name="T69" fmla="*/ 397 h 850"/>
                <a:gd name="T70" fmla="*/ 850 w 1077"/>
                <a:gd name="T71" fmla="*/ 227 h 850"/>
                <a:gd name="T72" fmla="*/ 538 w 1077"/>
                <a:gd name="T73" fmla="*/ 85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77" h="850">
                  <a:moveTo>
                    <a:pt x="538" y="85"/>
                  </a:moveTo>
                  <a:lnTo>
                    <a:pt x="453" y="85"/>
                  </a:lnTo>
                  <a:lnTo>
                    <a:pt x="368" y="0"/>
                  </a:lnTo>
                  <a:lnTo>
                    <a:pt x="198" y="57"/>
                  </a:lnTo>
                  <a:lnTo>
                    <a:pt x="141" y="113"/>
                  </a:lnTo>
                  <a:lnTo>
                    <a:pt x="170" y="170"/>
                  </a:lnTo>
                  <a:lnTo>
                    <a:pt x="113" y="283"/>
                  </a:lnTo>
                  <a:lnTo>
                    <a:pt x="56" y="283"/>
                  </a:lnTo>
                  <a:lnTo>
                    <a:pt x="0" y="397"/>
                  </a:lnTo>
                  <a:lnTo>
                    <a:pt x="56" y="453"/>
                  </a:lnTo>
                  <a:lnTo>
                    <a:pt x="255" y="453"/>
                  </a:lnTo>
                  <a:lnTo>
                    <a:pt x="255" y="510"/>
                  </a:lnTo>
                  <a:lnTo>
                    <a:pt x="226" y="538"/>
                  </a:lnTo>
                  <a:lnTo>
                    <a:pt x="283" y="567"/>
                  </a:lnTo>
                  <a:lnTo>
                    <a:pt x="340" y="567"/>
                  </a:lnTo>
                  <a:lnTo>
                    <a:pt x="396" y="624"/>
                  </a:lnTo>
                  <a:lnTo>
                    <a:pt x="481" y="624"/>
                  </a:lnTo>
                  <a:lnTo>
                    <a:pt x="567" y="822"/>
                  </a:lnTo>
                  <a:lnTo>
                    <a:pt x="680" y="850"/>
                  </a:lnTo>
                  <a:lnTo>
                    <a:pt x="822" y="794"/>
                  </a:lnTo>
                  <a:lnTo>
                    <a:pt x="822" y="765"/>
                  </a:lnTo>
                  <a:lnTo>
                    <a:pt x="765" y="737"/>
                  </a:lnTo>
                  <a:lnTo>
                    <a:pt x="708" y="652"/>
                  </a:lnTo>
                  <a:lnTo>
                    <a:pt x="850" y="680"/>
                  </a:lnTo>
                  <a:lnTo>
                    <a:pt x="850" y="624"/>
                  </a:lnTo>
                  <a:lnTo>
                    <a:pt x="935" y="595"/>
                  </a:lnTo>
                  <a:lnTo>
                    <a:pt x="935" y="538"/>
                  </a:lnTo>
                  <a:lnTo>
                    <a:pt x="963" y="510"/>
                  </a:lnTo>
                  <a:lnTo>
                    <a:pt x="1048" y="510"/>
                  </a:lnTo>
                  <a:lnTo>
                    <a:pt x="1077" y="482"/>
                  </a:lnTo>
                  <a:lnTo>
                    <a:pt x="992" y="453"/>
                  </a:lnTo>
                  <a:lnTo>
                    <a:pt x="992" y="397"/>
                  </a:lnTo>
                  <a:lnTo>
                    <a:pt x="1020" y="340"/>
                  </a:lnTo>
                  <a:lnTo>
                    <a:pt x="992" y="283"/>
                  </a:lnTo>
                  <a:lnTo>
                    <a:pt x="935" y="397"/>
                  </a:lnTo>
                  <a:lnTo>
                    <a:pt x="850" y="227"/>
                  </a:lnTo>
                  <a:lnTo>
                    <a:pt x="538" y="8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8" name="Freeform 334"/>
            <p:cNvSpPr>
              <a:spLocks/>
            </p:cNvSpPr>
            <p:nvPr/>
          </p:nvSpPr>
          <p:spPr bwMode="auto">
            <a:xfrm>
              <a:off x="1040" y="5421"/>
              <a:ext cx="1162" cy="737"/>
            </a:xfrm>
            <a:custGeom>
              <a:avLst/>
              <a:gdLst>
                <a:gd name="T0" fmla="*/ 0 w 1162"/>
                <a:gd name="T1" fmla="*/ 312 h 737"/>
                <a:gd name="T2" fmla="*/ 28 w 1162"/>
                <a:gd name="T3" fmla="*/ 425 h 737"/>
                <a:gd name="T4" fmla="*/ 85 w 1162"/>
                <a:gd name="T5" fmla="*/ 454 h 737"/>
                <a:gd name="T6" fmla="*/ 141 w 1162"/>
                <a:gd name="T7" fmla="*/ 397 h 737"/>
                <a:gd name="T8" fmla="*/ 255 w 1162"/>
                <a:gd name="T9" fmla="*/ 425 h 737"/>
                <a:gd name="T10" fmla="*/ 283 w 1162"/>
                <a:gd name="T11" fmla="*/ 482 h 737"/>
                <a:gd name="T12" fmla="*/ 396 w 1162"/>
                <a:gd name="T13" fmla="*/ 482 h 737"/>
                <a:gd name="T14" fmla="*/ 425 w 1162"/>
                <a:gd name="T15" fmla="*/ 567 h 737"/>
                <a:gd name="T16" fmla="*/ 510 w 1162"/>
                <a:gd name="T17" fmla="*/ 624 h 737"/>
                <a:gd name="T18" fmla="*/ 567 w 1162"/>
                <a:gd name="T19" fmla="*/ 595 h 737"/>
                <a:gd name="T20" fmla="*/ 623 w 1162"/>
                <a:gd name="T21" fmla="*/ 539 h 737"/>
                <a:gd name="T22" fmla="*/ 737 w 1162"/>
                <a:gd name="T23" fmla="*/ 652 h 737"/>
                <a:gd name="T24" fmla="*/ 850 w 1162"/>
                <a:gd name="T25" fmla="*/ 737 h 737"/>
                <a:gd name="T26" fmla="*/ 907 w 1162"/>
                <a:gd name="T27" fmla="*/ 737 h 737"/>
                <a:gd name="T28" fmla="*/ 1077 w 1162"/>
                <a:gd name="T29" fmla="*/ 567 h 737"/>
                <a:gd name="T30" fmla="*/ 1105 w 1162"/>
                <a:gd name="T31" fmla="*/ 454 h 737"/>
                <a:gd name="T32" fmla="*/ 1134 w 1162"/>
                <a:gd name="T33" fmla="*/ 425 h 737"/>
                <a:gd name="T34" fmla="*/ 1162 w 1162"/>
                <a:gd name="T35" fmla="*/ 312 h 737"/>
                <a:gd name="T36" fmla="*/ 1105 w 1162"/>
                <a:gd name="T37" fmla="*/ 255 h 737"/>
                <a:gd name="T38" fmla="*/ 1105 w 1162"/>
                <a:gd name="T39" fmla="*/ 199 h 737"/>
                <a:gd name="T40" fmla="*/ 1134 w 1162"/>
                <a:gd name="T41" fmla="*/ 170 h 737"/>
                <a:gd name="T42" fmla="*/ 1134 w 1162"/>
                <a:gd name="T43" fmla="*/ 57 h 737"/>
                <a:gd name="T44" fmla="*/ 1105 w 1162"/>
                <a:gd name="T45" fmla="*/ 0 h 737"/>
                <a:gd name="T46" fmla="*/ 1048 w 1162"/>
                <a:gd name="T47" fmla="*/ 114 h 737"/>
                <a:gd name="T48" fmla="*/ 992 w 1162"/>
                <a:gd name="T49" fmla="*/ 142 h 737"/>
                <a:gd name="T50" fmla="*/ 907 w 1162"/>
                <a:gd name="T51" fmla="*/ 227 h 737"/>
                <a:gd name="T52" fmla="*/ 907 w 1162"/>
                <a:gd name="T53" fmla="*/ 284 h 737"/>
                <a:gd name="T54" fmla="*/ 850 w 1162"/>
                <a:gd name="T55" fmla="*/ 312 h 737"/>
                <a:gd name="T56" fmla="*/ 708 w 1162"/>
                <a:gd name="T57" fmla="*/ 255 h 737"/>
                <a:gd name="T58" fmla="*/ 680 w 1162"/>
                <a:gd name="T59" fmla="*/ 199 h 737"/>
                <a:gd name="T60" fmla="*/ 623 w 1162"/>
                <a:gd name="T61" fmla="*/ 142 h 737"/>
                <a:gd name="T62" fmla="*/ 538 w 1162"/>
                <a:gd name="T63" fmla="*/ 170 h 737"/>
                <a:gd name="T64" fmla="*/ 538 w 1162"/>
                <a:gd name="T65" fmla="*/ 227 h 737"/>
                <a:gd name="T66" fmla="*/ 567 w 1162"/>
                <a:gd name="T67" fmla="*/ 255 h 737"/>
                <a:gd name="T68" fmla="*/ 538 w 1162"/>
                <a:gd name="T69" fmla="*/ 312 h 737"/>
                <a:gd name="T70" fmla="*/ 368 w 1162"/>
                <a:gd name="T71" fmla="*/ 369 h 737"/>
                <a:gd name="T72" fmla="*/ 340 w 1162"/>
                <a:gd name="T73" fmla="*/ 312 h 737"/>
                <a:gd name="T74" fmla="*/ 368 w 1162"/>
                <a:gd name="T75" fmla="*/ 255 h 737"/>
                <a:gd name="T76" fmla="*/ 311 w 1162"/>
                <a:gd name="T77" fmla="*/ 227 h 737"/>
                <a:gd name="T78" fmla="*/ 255 w 1162"/>
                <a:gd name="T79" fmla="*/ 255 h 737"/>
                <a:gd name="T80" fmla="*/ 255 w 1162"/>
                <a:gd name="T81" fmla="*/ 284 h 737"/>
                <a:gd name="T82" fmla="*/ 113 w 1162"/>
                <a:gd name="T83" fmla="*/ 340 h 737"/>
                <a:gd name="T84" fmla="*/ 0 w 1162"/>
                <a:gd name="T85" fmla="*/ 312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2" h="737">
                  <a:moveTo>
                    <a:pt x="0" y="312"/>
                  </a:moveTo>
                  <a:lnTo>
                    <a:pt x="28" y="425"/>
                  </a:lnTo>
                  <a:lnTo>
                    <a:pt x="85" y="454"/>
                  </a:lnTo>
                  <a:lnTo>
                    <a:pt x="141" y="397"/>
                  </a:lnTo>
                  <a:lnTo>
                    <a:pt x="255" y="425"/>
                  </a:lnTo>
                  <a:lnTo>
                    <a:pt x="283" y="482"/>
                  </a:lnTo>
                  <a:lnTo>
                    <a:pt x="396" y="482"/>
                  </a:lnTo>
                  <a:lnTo>
                    <a:pt x="425" y="567"/>
                  </a:lnTo>
                  <a:lnTo>
                    <a:pt x="510" y="624"/>
                  </a:lnTo>
                  <a:lnTo>
                    <a:pt x="567" y="595"/>
                  </a:lnTo>
                  <a:lnTo>
                    <a:pt x="623" y="539"/>
                  </a:lnTo>
                  <a:lnTo>
                    <a:pt x="737" y="652"/>
                  </a:lnTo>
                  <a:lnTo>
                    <a:pt x="850" y="737"/>
                  </a:lnTo>
                  <a:lnTo>
                    <a:pt x="907" y="737"/>
                  </a:lnTo>
                  <a:lnTo>
                    <a:pt x="1077" y="567"/>
                  </a:lnTo>
                  <a:lnTo>
                    <a:pt x="1105" y="454"/>
                  </a:lnTo>
                  <a:lnTo>
                    <a:pt x="1134" y="425"/>
                  </a:lnTo>
                  <a:lnTo>
                    <a:pt x="1162" y="312"/>
                  </a:lnTo>
                  <a:lnTo>
                    <a:pt x="1105" y="255"/>
                  </a:lnTo>
                  <a:lnTo>
                    <a:pt x="1105" y="199"/>
                  </a:lnTo>
                  <a:lnTo>
                    <a:pt x="1134" y="170"/>
                  </a:lnTo>
                  <a:lnTo>
                    <a:pt x="1134" y="57"/>
                  </a:lnTo>
                  <a:lnTo>
                    <a:pt x="1105" y="0"/>
                  </a:lnTo>
                  <a:lnTo>
                    <a:pt x="1048" y="114"/>
                  </a:lnTo>
                  <a:lnTo>
                    <a:pt x="992" y="142"/>
                  </a:lnTo>
                  <a:lnTo>
                    <a:pt x="907" y="227"/>
                  </a:lnTo>
                  <a:lnTo>
                    <a:pt x="907" y="284"/>
                  </a:lnTo>
                  <a:lnTo>
                    <a:pt x="850" y="312"/>
                  </a:lnTo>
                  <a:lnTo>
                    <a:pt x="708" y="255"/>
                  </a:lnTo>
                  <a:lnTo>
                    <a:pt x="680" y="199"/>
                  </a:lnTo>
                  <a:lnTo>
                    <a:pt x="623" y="142"/>
                  </a:lnTo>
                  <a:lnTo>
                    <a:pt x="538" y="170"/>
                  </a:lnTo>
                  <a:lnTo>
                    <a:pt x="538" y="227"/>
                  </a:lnTo>
                  <a:lnTo>
                    <a:pt x="567" y="255"/>
                  </a:lnTo>
                  <a:lnTo>
                    <a:pt x="538" y="312"/>
                  </a:lnTo>
                  <a:lnTo>
                    <a:pt x="368" y="369"/>
                  </a:lnTo>
                  <a:lnTo>
                    <a:pt x="340" y="312"/>
                  </a:lnTo>
                  <a:lnTo>
                    <a:pt x="368" y="255"/>
                  </a:lnTo>
                  <a:lnTo>
                    <a:pt x="311" y="227"/>
                  </a:lnTo>
                  <a:lnTo>
                    <a:pt x="255" y="255"/>
                  </a:lnTo>
                  <a:lnTo>
                    <a:pt x="255" y="284"/>
                  </a:lnTo>
                  <a:lnTo>
                    <a:pt x="113" y="340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89" name="Freeform 336"/>
            <p:cNvSpPr>
              <a:spLocks/>
            </p:cNvSpPr>
            <p:nvPr/>
          </p:nvSpPr>
          <p:spPr bwMode="auto">
            <a:xfrm>
              <a:off x="1181" y="5279"/>
              <a:ext cx="964" cy="511"/>
            </a:xfrm>
            <a:custGeom>
              <a:avLst/>
              <a:gdLst>
                <a:gd name="T0" fmla="*/ 964 w 964"/>
                <a:gd name="T1" fmla="*/ 142 h 511"/>
                <a:gd name="T2" fmla="*/ 907 w 964"/>
                <a:gd name="T3" fmla="*/ 256 h 511"/>
                <a:gd name="T4" fmla="*/ 851 w 964"/>
                <a:gd name="T5" fmla="*/ 284 h 511"/>
                <a:gd name="T6" fmla="*/ 766 w 964"/>
                <a:gd name="T7" fmla="*/ 369 h 511"/>
                <a:gd name="T8" fmla="*/ 766 w 964"/>
                <a:gd name="T9" fmla="*/ 426 h 511"/>
                <a:gd name="T10" fmla="*/ 709 w 964"/>
                <a:gd name="T11" fmla="*/ 454 h 511"/>
                <a:gd name="T12" fmla="*/ 567 w 964"/>
                <a:gd name="T13" fmla="*/ 397 h 511"/>
                <a:gd name="T14" fmla="*/ 539 w 964"/>
                <a:gd name="T15" fmla="*/ 341 h 511"/>
                <a:gd name="T16" fmla="*/ 482 w 964"/>
                <a:gd name="T17" fmla="*/ 284 h 511"/>
                <a:gd name="T18" fmla="*/ 397 w 964"/>
                <a:gd name="T19" fmla="*/ 312 h 511"/>
                <a:gd name="T20" fmla="*/ 397 w 964"/>
                <a:gd name="T21" fmla="*/ 369 h 511"/>
                <a:gd name="T22" fmla="*/ 426 w 964"/>
                <a:gd name="T23" fmla="*/ 397 h 511"/>
                <a:gd name="T24" fmla="*/ 397 w 964"/>
                <a:gd name="T25" fmla="*/ 454 h 511"/>
                <a:gd name="T26" fmla="*/ 227 w 964"/>
                <a:gd name="T27" fmla="*/ 511 h 511"/>
                <a:gd name="T28" fmla="*/ 199 w 964"/>
                <a:gd name="T29" fmla="*/ 454 h 511"/>
                <a:gd name="T30" fmla="*/ 227 w 964"/>
                <a:gd name="T31" fmla="*/ 397 h 511"/>
                <a:gd name="T32" fmla="*/ 170 w 964"/>
                <a:gd name="T33" fmla="*/ 369 h 511"/>
                <a:gd name="T34" fmla="*/ 114 w 964"/>
                <a:gd name="T35" fmla="*/ 397 h 511"/>
                <a:gd name="T36" fmla="*/ 57 w 964"/>
                <a:gd name="T37" fmla="*/ 369 h 511"/>
                <a:gd name="T38" fmla="*/ 0 w 964"/>
                <a:gd name="T39" fmla="*/ 284 h 511"/>
                <a:gd name="T40" fmla="*/ 142 w 964"/>
                <a:gd name="T41" fmla="*/ 312 h 511"/>
                <a:gd name="T42" fmla="*/ 142 w 964"/>
                <a:gd name="T43" fmla="*/ 256 h 511"/>
                <a:gd name="T44" fmla="*/ 227 w 964"/>
                <a:gd name="T45" fmla="*/ 227 h 511"/>
                <a:gd name="T46" fmla="*/ 227 w 964"/>
                <a:gd name="T47" fmla="*/ 170 h 511"/>
                <a:gd name="T48" fmla="*/ 255 w 964"/>
                <a:gd name="T49" fmla="*/ 142 h 511"/>
                <a:gd name="T50" fmla="*/ 340 w 964"/>
                <a:gd name="T51" fmla="*/ 142 h 511"/>
                <a:gd name="T52" fmla="*/ 369 w 964"/>
                <a:gd name="T53" fmla="*/ 114 h 511"/>
                <a:gd name="T54" fmla="*/ 426 w 964"/>
                <a:gd name="T55" fmla="*/ 114 h 511"/>
                <a:gd name="T56" fmla="*/ 454 w 964"/>
                <a:gd name="T57" fmla="*/ 142 h 511"/>
                <a:gd name="T58" fmla="*/ 511 w 964"/>
                <a:gd name="T59" fmla="*/ 114 h 511"/>
                <a:gd name="T60" fmla="*/ 511 w 964"/>
                <a:gd name="T61" fmla="*/ 57 h 511"/>
                <a:gd name="T62" fmla="*/ 596 w 964"/>
                <a:gd name="T63" fmla="*/ 0 h 511"/>
                <a:gd name="T64" fmla="*/ 737 w 964"/>
                <a:gd name="T65" fmla="*/ 0 h 511"/>
                <a:gd name="T66" fmla="*/ 766 w 964"/>
                <a:gd name="T67" fmla="*/ 29 h 511"/>
                <a:gd name="T68" fmla="*/ 822 w 964"/>
                <a:gd name="T69" fmla="*/ 29 h 511"/>
                <a:gd name="T70" fmla="*/ 907 w 964"/>
                <a:gd name="T71" fmla="*/ 114 h 511"/>
                <a:gd name="T72" fmla="*/ 964 w 964"/>
                <a:gd name="T73" fmla="*/ 142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64" h="511">
                  <a:moveTo>
                    <a:pt x="964" y="142"/>
                  </a:moveTo>
                  <a:lnTo>
                    <a:pt x="907" y="256"/>
                  </a:lnTo>
                  <a:lnTo>
                    <a:pt x="851" y="284"/>
                  </a:lnTo>
                  <a:lnTo>
                    <a:pt x="766" y="369"/>
                  </a:lnTo>
                  <a:lnTo>
                    <a:pt x="766" y="426"/>
                  </a:lnTo>
                  <a:lnTo>
                    <a:pt x="709" y="454"/>
                  </a:lnTo>
                  <a:lnTo>
                    <a:pt x="567" y="397"/>
                  </a:lnTo>
                  <a:lnTo>
                    <a:pt x="539" y="341"/>
                  </a:lnTo>
                  <a:lnTo>
                    <a:pt x="482" y="284"/>
                  </a:lnTo>
                  <a:lnTo>
                    <a:pt x="397" y="312"/>
                  </a:lnTo>
                  <a:lnTo>
                    <a:pt x="397" y="369"/>
                  </a:lnTo>
                  <a:lnTo>
                    <a:pt x="426" y="397"/>
                  </a:lnTo>
                  <a:lnTo>
                    <a:pt x="397" y="454"/>
                  </a:lnTo>
                  <a:lnTo>
                    <a:pt x="227" y="511"/>
                  </a:lnTo>
                  <a:lnTo>
                    <a:pt x="199" y="454"/>
                  </a:lnTo>
                  <a:lnTo>
                    <a:pt x="227" y="397"/>
                  </a:lnTo>
                  <a:lnTo>
                    <a:pt x="170" y="369"/>
                  </a:lnTo>
                  <a:lnTo>
                    <a:pt x="114" y="397"/>
                  </a:lnTo>
                  <a:lnTo>
                    <a:pt x="57" y="369"/>
                  </a:lnTo>
                  <a:lnTo>
                    <a:pt x="0" y="284"/>
                  </a:lnTo>
                  <a:lnTo>
                    <a:pt x="142" y="312"/>
                  </a:lnTo>
                  <a:lnTo>
                    <a:pt x="142" y="256"/>
                  </a:lnTo>
                  <a:lnTo>
                    <a:pt x="227" y="227"/>
                  </a:lnTo>
                  <a:lnTo>
                    <a:pt x="227" y="170"/>
                  </a:lnTo>
                  <a:lnTo>
                    <a:pt x="255" y="142"/>
                  </a:lnTo>
                  <a:lnTo>
                    <a:pt x="340" y="142"/>
                  </a:lnTo>
                  <a:lnTo>
                    <a:pt x="369" y="114"/>
                  </a:lnTo>
                  <a:lnTo>
                    <a:pt x="426" y="114"/>
                  </a:lnTo>
                  <a:lnTo>
                    <a:pt x="454" y="142"/>
                  </a:lnTo>
                  <a:lnTo>
                    <a:pt x="511" y="114"/>
                  </a:lnTo>
                  <a:lnTo>
                    <a:pt x="511" y="57"/>
                  </a:lnTo>
                  <a:lnTo>
                    <a:pt x="596" y="0"/>
                  </a:lnTo>
                  <a:lnTo>
                    <a:pt x="737" y="0"/>
                  </a:lnTo>
                  <a:lnTo>
                    <a:pt x="766" y="29"/>
                  </a:lnTo>
                  <a:lnTo>
                    <a:pt x="822" y="29"/>
                  </a:lnTo>
                  <a:lnTo>
                    <a:pt x="907" y="114"/>
                  </a:lnTo>
                  <a:lnTo>
                    <a:pt x="964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0" name="Freeform 337"/>
            <p:cNvSpPr>
              <a:spLocks/>
            </p:cNvSpPr>
            <p:nvPr/>
          </p:nvSpPr>
          <p:spPr bwMode="auto">
            <a:xfrm>
              <a:off x="2826" y="2388"/>
              <a:ext cx="283" cy="312"/>
            </a:xfrm>
            <a:custGeom>
              <a:avLst/>
              <a:gdLst>
                <a:gd name="T0" fmla="*/ 170 w 283"/>
                <a:gd name="T1" fmla="*/ 312 h 312"/>
                <a:gd name="T2" fmla="*/ 198 w 283"/>
                <a:gd name="T3" fmla="*/ 283 h 312"/>
                <a:gd name="T4" fmla="*/ 170 w 283"/>
                <a:gd name="T5" fmla="*/ 227 h 312"/>
                <a:gd name="T6" fmla="*/ 198 w 283"/>
                <a:gd name="T7" fmla="*/ 141 h 312"/>
                <a:gd name="T8" fmla="*/ 283 w 283"/>
                <a:gd name="T9" fmla="*/ 85 h 312"/>
                <a:gd name="T10" fmla="*/ 283 w 283"/>
                <a:gd name="T11" fmla="*/ 56 h 312"/>
                <a:gd name="T12" fmla="*/ 170 w 283"/>
                <a:gd name="T13" fmla="*/ 0 h 312"/>
                <a:gd name="T14" fmla="*/ 141 w 283"/>
                <a:gd name="T15" fmla="*/ 28 h 312"/>
                <a:gd name="T16" fmla="*/ 0 w 283"/>
                <a:gd name="T17" fmla="*/ 56 h 312"/>
                <a:gd name="T18" fmla="*/ 28 w 283"/>
                <a:gd name="T19" fmla="*/ 170 h 312"/>
                <a:gd name="T20" fmla="*/ 28 w 283"/>
                <a:gd name="T21" fmla="*/ 255 h 312"/>
                <a:gd name="T22" fmla="*/ 170 w 283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83" h="312">
                  <a:moveTo>
                    <a:pt x="170" y="312"/>
                  </a:moveTo>
                  <a:lnTo>
                    <a:pt x="198" y="283"/>
                  </a:lnTo>
                  <a:lnTo>
                    <a:pt x="170" y="227"/>
                  </a:lnTo>
                  <a:lnTo>
                    <a:pt x="198" y="141"/>
                  </a:lnTo>
                  <a:lnTo>
                    <a:pt x="283" y="85"/>
                  </a:lnTo>
                  <a:lnTo>
                    <a:pt x="283" y="56"/>
                  </a:lnTo>
                  <a:lnTo>
                    <a:pt x="170" y="0"/>
                  </a:lnTo>
                  <a:lnTo>
                    <a:pt x="141" y="28"/>
                  </a:lnTo>
                  <a:lnTo>
                    <a:pt x="0" y="56"/>
                  </a:lnTo>
                  <a:lnTo>
                    <a:pt x="28" y="170"/>
                  </a:lnTo>
                  <a:lnTo>
                    <a:pt x="28" y="255"/>
                  </a:lnTo>
                  <a:lnTo>
                    <a:pt x="170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1" name="Freeform 338"/>
            <p:cNvSpPr>
              <a:spLocks/>
            </p:cNvSpPr>
            <p:nvPr/>
          </p:nvSpPr>
          <p:spPr bwMode="auto">
            <a:xfrm>
              <a:off x="2514" y="2501"/>
              <a:ext cx="227" cy="369"/>
            </a:xfrm>
            <a:custGeom>
              <a:avLst/>
              <a:gdLst>
                <a:gd name="T0" fmla="*/ 227 w 227"/>
                <a:gd name="T1" fmla="*/ 28 h 369"/>
                <a:gd name="T2" fmla="*/ 198 w 227"/>
                <a:gd name="T3" fmla="*/ 0 h 369"/>
                <a:gd name="T4" fmla="*/ 113 w 227"/>
                <a:gd name="T5" fmla="*/ 0 h 369"/>
                <a:gd name="T6" fmla="*/ 0 w 227"/>
                <a:gd name="T7" fmla="*/ 114 h 369"/>
                <a:gd name="T8" fmla="*/ 28 w 227"/>
                <a:gd name="T9" fmla="*/ 227 h 369"/>
                <a:gd name="T10" fmla="*/ 56 w 227"/>
                <a:gd name="T11" fmla="*/ 255 h 369"/>
                <a:gd name="T12" fmla="*/ 56 w 227"/>
                <a:gd name="T13" fmla="*/ 369 h 369"/>
                <a:gd name="T14" fmla="*/ 170 w 227"/>
                <a:gd name="T15" fmla="*/ 340 h 369"/>
                <a:gd name="T16" fmla="*/ 170 w 227"/>
                <a:gd name="T17" fmla="*/ 227 h 369"/>
                <a:gd name="T18" fmla="*/ 198 w 227"/>
                <a:gd name="T19" fmla="*/ 57 h 369"/>
                <a:gd name="T20" fmla="*/ 227 w 227"/>
                <a:gd name="T21" fmla="*/ 28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7" h="369">
                  <a:moveTo>
                    <a:pt x="227" y="28"/>
                  </a:moveTo>
                  <a:lnTo>
                    <a:pt x="198" y="0"/>
                  </a:lnTo>
                  <a:lnTo>
                    <a:pt x="113" y="0"/>
                  </a:lnTo>
                  <a:lnTo>
                    <a:pt x="0" y="114"/>
                  </a:lnTo>
                  <a:lnTo>
                    <a:pt x="28" y="227"/>
                  </a:lnTo>
                  <a:lnTo>
                    <a:pt x="56" y="255"/>
                  </a:lnTo>
                  <a:lnTo>
                    <a:pt x="56" y="369"/>
                  </a:lnTo>
                  <a:lnTo>
                    <a:pt x="170" y="340"/>
                  </a:lnTo>
                  <a:lnTo>
                    <a:pt x="170" y="227"/>
                  </a:lnTo>
                  <a:lnTo>
                    <a:pt x="198" y="57"/>
                  </a:lnTo>
                  <a:lnTo>
                    <a:pt x="227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2" name="Freeform 339"/>
            <p:cNvSpPr>
              <a:spLocks/>
            </p:cNvSpPr>
            <p:nvPr/>
          </p:nvSpPr>
          <p:spPr bwMode="auto">
            <a:xfrm>
              <a:off x="2372" y="2444"/>
              <a:ext cx="255" cy="482"/>
            </a:xfrm>
            <a:custGeom>
              <a:avLst/>
              <a:gdLst>
                <a:gd name="T0" fmla="*/ 255 w 255"/>
                <a:gd name="T1" fmla="*/ 57 h 482"/>
                <a:gd name="T2" fmla="*/ 198 w 255"/>
                <a:gd name="T3" fmla="*/ 29 h 482"/>
                <a:gd name="T4" fmla="*/ 142 w 255"/>
                <a:gd name="T5" fmla="*/ 0 h 482"/>
                <a:gd name="T6" fmla="*/ 57 w 255"/>
                <a:gd name="T7" fmla="*/ 29 h 482"/>
                <a:gd name="T8" fmla="*/ 85 w 255"/>
                <a:gd name="T9" fmla="*/ 142 h 482"/>
                <a:gd name="T10" fmla="*/ 0 w 255"/>
                <a:gd name="T11" fmla="*/ 171 h 482"/>
                <a:gd name="T12" fmla="*/ 28 w 255"/>
                <a:gd name="T13" fmla="*/ 369 h 482"/>
                <a:gd name="T14" fmla="*/ 0 w 255"/>
                <a:gd name="T15" fmla="*/ 426 h 482"/>
                <a:gd name="T16" fmla="*/ 57 w 255"/>
                <a:gd name="T17" fmla="*/ 482 h 482"/>
                <a:gd name="T18" fmla="*/ 142 w 255"/>
                <a:gd name="T19" fmla="*/ 454 h 482"/>
                <a:gd name="T20" fmla="*/ 113 w 255"/>
                <a:gd name="T21" fmla="*/ 369 h 482"/>
                <a:gd name="T22" fmla="*/ 170 w 255"/>
                <a:gd name="T23" fmla="*/ 284 h 482"/>
                <a:gd name="T24" fmla="*/ 142 w 255"/>
                <a:gd name="T25" fmla="*/ 171 h 482"/>
                <a:gd name="T26" fmla="*/ 255 w 255"/>
                <a:gd name="T27" fmla="*/ 57 h 4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5" h="482">
                  <a:moveTo>
                    <a:pt x="255" y="57"/>
                  </a:moveTo>
                  <a:lnTo>
                    <a:pt x="198" y="29"/>
                  </a:lnTo>
                  <a:lnTo>
                    <a:pt x="142" y="0"/>
                  </a:lnTo>
                  <a:lnTo>
                    <a:pt x="57" y="29"/>
                  </a:lnTo>
                  <a:lnTo>
                    <a:pt x="85" y="142"/>
                  </a:lnTo>
                  <a:lnTo>
                    <a:pt x="0" y="171"/>
                  </a:lnTo>
                  <a:lnTo>
                    <a:pt x="28" y="369"/>
                  </a:lnTo>
                  <a:lnTo>
                    <a:pt x="0" y="426"/>
                  </a:lnTo>
                  <a:lnTo>
                    <a:pt x="57" y="482"/>
                  </a:lnTo>
                  <a:lnTo>
                    <a:pt x="142" y="454"/>
                  </a:lnTo>
                  <a:lnTo>
                    <a:pt x="113" y="369"/>
                  </a:lnTo>
                  <a:lnTo>
                    <a:pt x="170" y="284"/>
                  </a:lnTo>
                  <a:lnTo>
                    <a:pt x="142" y="171"/>
                  </a:lnTo>
                  <a:lnTo>
                    <a:pt x="255" y="5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3" name="Freeform 341"/>
            <p:cNvSpPr>
              <a:spLocks/>
            </p:cNvSpPr>
            <p:nvPr/>
          </p:nvSpPr>
          <p:spPr bwMode="auto">
            <a:xfrm>
              <a:off x="1975" y="2558"/>
              <a:ext cx="425" cy="312"/>
            </a:xfrm>
            <a:custGeom>
              <a:avLst/>
              <a:gdLst>
                <a:gd name="T0" fmla="*/ 0 w 425"/>
                <a:gd name="T1" fmla="*/ 198 h 312"/>
                <a:gd name="T2" fmla="*/ 170 w 425"/>
                <a:gd name="T3" fmla="*/ 142 h 312"/>
                <a:gd name="T4" fmla="*/ 199 w 425"/>
                <a:gd name="T5" fmla="*/ 57 h 312"/>
                <a:gd name="T6" fmla="*/ 170 w 425"/>
                <a:gd name="T7" fmla="*/ 28 h 312"/>
                <a:gd name="T8" fmla="*/ 227 w 425"/>
                <a:gd name="T9" fmla="*/ 0 h 312"/>
                <a:gd name="T10" fmla="*/ 340 w 425"/>
                <a:gd name="T11" fmla="*/ 57 h 312"/>
                <a:gd name="T12" fmla="*/ 397 w 425"/>
                <a:gd name="T13" fmla="*/ 57 h 312"/>
                <a:gd name="T14" fmla="*/ 425 w 425"/>
                <a:gd name="T15" fmla="*/ 255 h 312"/>
                <a:gd name="T16" fmla="*/ 397 w 425"/>
                <a:gd name="T17" fmla="*/ 312 h 312"/>
                <a:gd name="T18" fmla="*/ 340 w 425"/>
                <a:gd name="T19" fmla="*/ 255 h 312"/>
                <a:gd name="T20" fmla="*/ 255 w 425"/>
                <a:gd name="T21" fmla="*/ 312 h 312"/>
                <a:gd name="T22" fmla="*/ 227 w 425"/>
                <a:gd name="T23" fmla="*/ 255 h 312"/>
                <a:gd name="T24" fmla="*/ 85 w 425"/>
                <a:gd name="T25" fmla="*/ 255 h 312"/>
                <a:gd name="T26" fmla="*/ 28 w 425"/>
                <a:gd name="T27" fmla="*/ 255 h 312"/>
                <a:gd name="T28" fmla="*/ 0 w 425"/>
                <a:gd name="T29" fmla="*/ 198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25" h="312">
                  <a:moveTo>
                    <a:pt x="0" y="198"/>
                  </a:moveTo>
                  <a:lnTo>
                    <a:pt x="170" y="142"/>
                  </a:lnTo>
                  <a:lnTo>
                    <a:pt x="199" y="57"/>
                  </a:lnTo>
                  <a:lnTo>
                    <a:pt x="170" y="28"/>
                  </a:lnTo>
                  <a:lnTo>
                    <a:pt x="227" y="0"/>
                  </a:lnTo>
                  <a:lnTo>
                    <a:pt x="340" y="57"/>
                  </a:lnTo>
                  <a:lnTo>
                    <a:pt x="397" y="57"/>
                  </a:lnTo>
                  <a:lnTo>
                    <a:pt x="425" y="255"/>
                  </a:lnTo>
                  <a:lnTo>
                    <a:pt x="397" y="312"/>
                  </a:lnTo>
                  <a:lnTo>
                    <a:pt x="340" y="255"/>
                  </a:lnTo>
                  <a:lnTo>
                    <a:pt x="255" y="312"/>
                  </a:lnTo>
                  <a:lnTo>
                    <a:pt x="227" y="255"/>
                  </a:lnTo>
                  <a:lnTo>
                    <a:pt x="85" y="255"/>
                  </a:lnTo>
                  <a:lnTo>
                    <a:pt x="28" y="255"/>
                  </a:lnTo>
                  <a:lnTo>
                    <a:pt x="0" y="19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4" name="Freeform 342"/>
            <p:cNvSpPr>
              <a:spLocks/>
            </p:cNvSpPr>
            <p:nvPr/>
          </p:nvSpPr>
          <p:spPr bwMode="auto">
            <a:xfrm>
              <a:off x="1805" y="2671"/>
              <a:ext cx="964" cy="822"/>
            </a:xfrm>
            <a:custGeom>
              <a:avLst/>
              <a:gdLst>
                <a:gd name="T0" fmla="*/ 879 w 964"/>
                <a:gd name="T1" fmla="*/ 170 h 822"/>
                <a:gd name="T2" fmla="*/ 879 w 964"/>
                <a:gd name="T3" fmla="*/ 85 h 822"/>
                <a:gd name="T4" fmla="*/ 964 w 964"/>
                <a:gd name="T5" fmla="*/ 199 h 822"/>
                <a:gd name="T6" fmla="*/ 936 w 964"/>
                <a:gd name="T7" fmla="*/ 255 h 822"/>
                <a:gd name="T8" fmla="*/ 822 w 964"/>
                <a:gd name="T9" fmla="*/ 312 h 822"/>
                <a:gd name="T10" fmla="*/ 879 w 964"/>
                <a:gd name="T11" fmla="*/ 397 h 822"/>
                <a:gd name="T12" fmla="*/ 822 w 964"/>
                <a:gd name="T13" fmla="*/ 425 h 822"/>
                <a:gd name="T14" fmla="*/ 850 w 964"/>
                <a:gd name="T15" fmla="*/ 482 h 822"/>
                <a:gd name="T16" fmla="*/ 907 w 964"/>
                <a:gd name="T17" fmla="*/ 482 h 822"/>
                <a:gd name="T18" fmla="*/ 936 w 964"/>
                <a:gd name="T19" fmla="*/ 539 h 822"/>
                <a:gd name="T20" fmla="*/ 822 w 964"/>
                <a:gd name="T21" fmla="*/ 567 h 822"/>
                <a:gd name="T22" fmla="*/ 850 w 964"/>
                <a:gd name="T23" fmla="*/ 624 h 822"/>
                <a:gd name="T24" fmla="*/ 709 w 964"/>
                <a:gd name="T25" fmla="*/ 766 h 822"/>
                <a:gd name="T26" fmla="*/ 539 w 964"/>
                <a:gd name="T27" fmla="*/ 822 h 822"/>
                <a:gd name="T28" fmla="*/ 454 w 964"/>
                <a:gd name="T29" fmla="*/ 794 h 822"/>
                <a:gd name="T30" fmla="*/ 255 w 964"/>
                <a:gd name="T31" fmla="*/ 794 h 822"/>
                <a:gd name="T32" fmla="*/ 312 w 964"/>
                <a:gd name="T33" fmla="*/ 709 h 822"/>
                <a:gd name="T34" fmla="*/ 312 w 964"/>
                <a:gd name="T35" fmla="*/ 596 h 822"/>
                <a:gd name="T36" fmla="*/ 283 w 964"/>
                <a:gd name="T37" fmla="*/ 596 h 822"/>
                <a:gd name="T38" fmla="*/ 227 w 964"/>
                <a:gd name="T39" fmla="*/ 652 h 822"/>
                <a:gd name="T40" fmla="*/ 113 w 964"/>
                <a:gd name="T41" fmla="*/ 652 h 822"/>
                <a:gd name="T42" fmla="*/ 28 w 964"/>
                <a:gd name="T43" fmla="*/ 567 h 822"/>
                <a:gd name="T44" fmla="*/ 85 w 964"/>
                <a:gd name="T45" fmla="*/ 454 h 822"/>
                <a:gd name="T46" fmla="*/ 57 w 964"/>
                <a:gd name="T47" fmla="*/ 340 h 822"/>
                <a:gd name="T48" fmla="*/ 0 w 964"/>
                <a:gd name="T49" fmla="*/ 255 h 822"/>
                <a:gd name="T50" fmla="*/ 0 w 964"/>
                <a:gd name="T51" fmla="*/ 170 h 822"/>
                <a:gd name="T52" fmla="*/ 28 w 964"/>
                <a:gd name="T53" fmla="*/ 142 h 822"/>
                <a:gd name="T54" fmla="*/ 28 w 964"/>
                <a:gd name="T55" fmla="*/ 57 h 822"/>
                <a:gd name="T56" fmla="*/ 113 w 964"/>
                <a:gd name="T57" fmla="*/ 0 h 822"/>
                <a:gd name="T58" fmla="*/ 170 w 964"/>
                <a:gd name="T59" fmla="*/ 85 h 822"/>
                <a:gd name="T60" fmla="*/ 198 w 964"/>
                <a:gd name="T61" fmla="*/ 142 h 822"/>
                <a:gd name="T62" fmla="*/ 397 w 964"/>
                <a:gd name="T63" fmla="*/ 142 h 822"/>
                <a:gd name="T64" fmla="*/ 425 w 964"/>
                <a:gd name="T65" fmla="*/ 199 h 822"/>
                <a:gd name="T66" fmla="*/ 510 w 964"/>
                <a:gd name="T67" fmla="*/ 142 h 822"/>
                <a:gd name="T68" fmla="*/ 567 w 964"/>
                <a:gd name="T69" fmla="*/ 199 h 822"/>
                <a:gd name="T70" fmla="*/ 624 w 964"/>
                <a:gd name="T71" fmla="*/ 255 h 822"/>
                <a:gd name="T72" fmla="*/ 709 w 964"/>
                <a:gd name="T73" fmla="*/ 227 h 822"/>
                <a:gd name="T74" fmla="*/ 680 w 964"/>
                <a:gd name="T75" fmla="*/ 142 h 822"/>
                <a:gd name="T76" fmla="*/ 737 w 964"/>
                <a:gd name="T77" fmla="*/ 57 h 822"/>
                <a:gd name="T78" fmla="*/ 765 w 964"/>
                <a:gd name="T79" fmla="*/ 85 h 822"/>
                <a:gd name="T80" fmla="*/ 765 w 964"/>
                <a:gd name="T81" fmla="*/ 199 h 822"/>
                <a:gd name="T82" fmla="*/ 879 w 964"/>
                <a:gd name="T83" fmla="*/ 17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64" h="822">
                  <a:moveTo>
                    <a:pt x="879" y="170"/>
                  </a:moveTo>
                  <a:lnTo>
                    <a:pt x="879" y="85"/>
                  </a:lnTo>
                  <a:lnTo>
                    <a:pt x="964" y="199"/>
                  </a:lnTo>
                  <a:lnTo>
                    <a:pt x="936" y="255"/>
                  </a:lnTo>
                  <a:lnTo>
                    <a:pt x="822" y="312"/>
                  </a:lnTo>
                  <a:lnTo>
                    <a:pt x="879" y="397"/>
                  </a:lnTo>
                  <a:lnTo>
                    <a:pt x="822" y="425"/>
                  </a:lnTo>
                  <a:lnTo>
                    <a:pt x="850" y="482"/>
                  </a:lnTo>
                  <a:lnTo>
                    <a:pt x="907" y="482"/>
                  </a:lnTo>
                  <a:lnTo>
                    <a:pt x="936" y="539"/>
                  </a:lnTo>
                  <a:lnTo>
                    <a:pt x="822" y="567"/>
                  </a:lnTo>
                  <a:lnTo>
                    <a:pt x="850" y="624"/>
                  </a:lnTo>
                  <a:lnTo>
                    <a:pt x="709" y="766"/>
                  </a:lnTo>
                  <a:lnTo>
                    <a:pt x="539" y="822"/>
                  </a:lnTo>
                  <a:lnTo>
                    <a:pt x="454" y="794"/>
                  </a:lnTo>
                  <a:lnTo>
                    <a:pt x="255" y="794"/>
                  </a:lnTo>
                  <a:lnTo>
                    <a:pt x="312" y="709"/>
                  </a:lnTo>
                  <a:lnTo>
                    <a:pt x="312" y="596"/>
                  </a:lnTo>
                  <a:lnTo>
                    <a:pt x="283" y="596"/>
                  </a:lnTo>
                  <a:lnTo>
                    <a:pt x="227" y="652"/>
                  </a:lnTo>
                  <a:lnTo>
                    <a:pt x="113" y="652"/>
                  </a:lnTo>
                  <a:lnTo>
                    <a:pt x="28" y="567"/>
                  </a:lnTo>
                  <a:lnTo>
                    <a:pt x="85" y="454"/>
                  </a:lnTo>
                  <a:lnTo>
                    <a:pt x="57" y="340"/>
                  </a:lnTo>
                  <a:lnTo>
                    <a:pt x="0" y="255"/>
                  </a:lnTo>
                  <a:lnTo>
                    <a:pt x="0" y="170"/>
                  </a:lnTo>
                  <a:lnTo>
                    <a:pt x="28" y="142"/>
                  </a:lnTo>
                  <a:lnTo>
                    <a:pt x="28" y="57"/>
                  </a:lnTo>
                  <a:lnTo>
                    <a:pt x="113" y="0"/>
                  </a:lnTo>
                  <a:lnTo>
                    <a:pt x="170" y="85"/>
                  </a:lnTo>
                  <a:lnTo>
                    <a:pt x="198" y="142"/>
                  </a:lnTo>
                  <a:lnTo>
                    <a:pt x="397" y="142"/>
                  </a:lnTo>
                  <a:lnTo>
                    <a:pt x="425" y="199"/>
                  </a:lnTo>
                  <a:lnTo>
                    <a:pt x="510" y="142"/>
                  </a:lnTo>
                  <a:lnTo>
                    <a:pt x="567" y="199"/>
                  </a:lnTo>
                  <a:lnTo>
                    <a:pt x="624" y="255"/>
                  </a:lnTo>
                  <a:lnTo>
                    <a:pt x="709" y="227"/>
                  </a:lnTo>
                  <a:lnTo>
                    <a:pt x="680" y="142"/>
                  </a:lnTo>
                  <a:lnTo>
                    <a:pt x="737" y="57"/>
                  </a:lnTo>
                  <a:lnTo>
                    <a:pt x="765" y="85"/>
                  </a:lnTo>
                  <a:lnTo>
                    <a:pt x="765" y="199"/>
                  </a:lnTo>
                  <a:lnTo>
                    <a:pt x="879" y="17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5" name="Freeform 343"/>
            <p:cNvSpPr>
              <a:spLocks/>
            </p:cNvSpPr>
            <p:nvPr/>
          </p:nvSpPr>
          <p:spPr bwMode="auto">
            <a:xfrm>
              <a:off x="3052" y="2756"/>
              <a:ext cx="284" cy="426"/>
            </a:xfrm>
            <a:custGeom>
              <a:avLst/>
              <a:gdLst>
                <a:gd name="T0" fmla="*/ 170 w 284"/>
                <a:gd name="T1" fmla="*/ 0 h 426"/>
                <a:gd name="T2" fmla="*/ 29 w 284"/>
                <a:gd name="T3" fmla="*/ 29 h 426"/>
                <a:gd name="T4" fmla="*/ 0 w 284"/>
                <a:gd name="T5" fmla="*/ 57 h 426"/>
                <a:gd name="T6" fmla="*/ 29 w 284"/>
                <a:gd name="T7" fmla="*/ 170 h 426"/>
                <a:gd name="T8" fmla="*/ 0 w 284"/>
                <a:gd name="T9" fmla="*/ 284 h 426"/>
                <a:gd name="T10" fmla="*/ 0 w 284"/>
                <a:gd name="T11" fmla="*/ 397 h 426"/>
                <a:gd name="T12" fmla="*/ 29 w 284"/>
                <a:gd name="T13" fmla="*/ 426 h 426"/>
                <a:gd name="T14" fmla="*/ 142 w 284"/>
                <a:gd name="T15" fmla="*/ 340 h 426"/>
                <a:gd name="T16" fmla="*/ 199 w 284"/>
                <a:gd name="T17" fmla="*/ 340 h 426"/>
                <a:gd name="T18" fmla="*/ 227 w 284"/>
                <a:gd name="T19" fmla="*/ 312 h 426"/>
                <a:gd name="T20" fmla="*/ 199 w 284"/>
                <a:gd name="T21" fmla="*/ 284 h 426"/>
                <a:gd name="T22" fmla="*/ 284 w 284"/>
                <a:gd name="T23" fmla="*/ 199 h 426"/>
                <a:gd name="T24" fmla="*/ 284 w 284"/>
                <a:gd name="T25" fmla="*/ 57 h 426"/>
                <a:gd name="T26" fmla="*/ 227 w 284"/>
                <a:gd name="T27" fmla="*/ 57 h 426"/>
                <a:gd name="T28" fmla="*/ 170 w 284"/>
                <a:gd name="T29" fmla="*/ 0 h 4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4" h="426">
                  <a:moveTo>
                    <a:pt x="170" y="0"/>
                  </a:moveTo>
                  <a:lnTo>
                    <a:pt x="29" y="29"/>
                  </a:lnTo>
                  <a:lnTo>
                    <a:pt x="0" y="57"/>
                  </a:lnTo>
                  <a:lnTo>
                    <a:pt x="29" y="170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29" y="426"/>
                  </a:lnTo>
                  <a:lnTo>
                    <a:pt x="142" y="340"/>
                  </a:lnTo>
                  <a:lnTo>
                    <a:pt x="199" y="340"/>
                  </a:lnTo>
                  <a:lnTo>
                    <a:pt x="227" y="312"/>
                  </a:lnTo>
                  <a:lnTo>
                    <a:pt x="199" y="284"/>
                  </a:lnTo>
                  <a:lnTo>
                    <a:pt x="284" y="199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17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6" name="Freeform 345"/>
            <p:cNvSpPr>
              <a:spLocks/>
            </p:cNvSpPr>
            <p:nvPr/>
          </p:nvSpPr>
          <p:spPr bwMode="auto">
            <a:xfrm>
              <a:off x="3648" y="3096"/>
              <a:ext cx="368" cy="1049"/>
            </a:xfrm>
            <a:custGeom>
              <a:avLst/>
              <a:gdLst>
                <a:gd name="T0" fmla="*/ 255 w 368"/>
                <a:gd name="T1" fmla="*/ 0 h 1049"/>
                <a:gd name="T2" fmla="*/ 198 w 368"/>
                <a:gd name="T3" fmla="*/ 29 h 1049"/>
                <a:gd name="T4" fmla="*/ 170 w 368"/>
                <a:gd name="T5" fmla="*/ 86 h 1049"/>
                <a:gd name="T6" fmla="*/ 170 w 368"/>
                <a:gd name="T7" fmla="*/ 171 h 1049"/>
                <a:gd name="T8" fmla="*/ 141 w 368"/>
                <a:gd name="T9" fmla="*/ 199 h 1049"/>
                <a:gd name="T10" fmla="*/ 170 w 368"/>
                <a:gd name="T11" fmla="*/ 341 h 1049"/>
                <a:gd name="T12" fmla="*/ 198 w 368"/>
                <a:gd name="T13" fmla="*/ 369 h 1049"/>
                <a:gd name="T14" fmla="*/ 170 w 368"/>
                <a:gd name="T15" fmla="*/ 397 h 1049"/>
                <a:gd name="T16" fmla="*/ 85 w 368"/>
                <a:gd name="T17" fmla="*/ 823 h 1049"/>
                <a:gd name="T18" fmla="*/ 0 w 368"/>
                <a:gd name="T19" fmla="*/ 936 h 1049"/>
                <a:gd name="T20" fmla="*/ 28 w 368"/>
                <a:gd name="T21" fmla="*/ 993 h 1049"/>
                <a:gd name="T22" fmla="*/ 113 w 368"/>
                <a:gd name="T23" fmla="*/ 1049 h 1049"/>
                <a:gd name="T24" fmla="*/ 170 w 368"/>
                <a:gd name="T25" fmla="*/ 1021 h 1049"/>
                <a:gd name="T26" fmla="*/ 226 w 368"/>
                <a:gd name="T27" fmla="*/ 936 h 1049"/>
                <a:gd name="T28" fmla="*/ 226 w 368"/>
                <a:gd name="T29" fmla="*/ 823 h 1049"/>
                <a:gd name="T30" fmla="*/ 170 w 368"/>
                <a:gd name="T31" fmla="*/ 738 h 1049"/>
                <a:gd name="T32" fmla="*/ 198 w 368"/>
                <a:gd name="T33" fmla="*/ 511 h 1049"/>
                <a:gd name="T34" fmla="*/ 368 w 368"/>
                <a:gd name="T35" fmla="*/ 256 h 1049"/>
                <a:gd name="T36" fmla="*/ 340 w 368"/>
                <a:gd name="T37" fmla="*/ 227 h 1049"/>
                <a:gd name="T38" fmla="*/ 368 w 368"/>
                <a:gd name="T39" fmla="*/ 171 h 1049"/>
                <a:gd name="T40" fmla="*/ 368 w 368"/>
                <a:gd name="T41" fmla="*/ 142 h 1049"/>
                <a:gd name="T42" fmla="*/ 340 w 368"/>
                <a:gd name="T43" fmla="*/ 29 h 1049"/>
                <a:gd name="T44" fmla="*/ 283 w 368"/>
                <a:gd name="T45" fmla="*/ 114 h 1049"/>
                <a:gd name="T46" fmla="*/ 226 w 368"/>
                <a:gd name="T47" fmla="*/ 86 h 1049"/>
                <a:gd name="T48" fmla="*/ 255 w 368"/>
                <a:gd name="T49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8" h="1049">
                  <a:moveTo>
                    <a:pt x="255" y="0"/>
                  </a:moveTo>
                  <a:lnTo>
                    <a:pt x="198" y="29"/>
                  </a:lnTo>
                  <a:lnTo>
                    <a:pt x="170" y="86"/>
                  </a:lnTo>
                  <a:lnTo>
                    <a:pt x="170" y="171"/>
                  </a:lnTo>
                  <a:lnTo>
                    <a:pt x="141" y="199"/>
                  </a:lnTo>
                  <a:lnTo>
                    <a:pt x="170" y="341"/>
                  </a:lnTo>
                  <a:lnTo>
                    <a:pt x="198" y="369"/>
                  </a:lnTo>
                  <a:lnTo>
                    <a:pt x="170" y="397"/>
                  </a:lnTo>
                  <a:lnTo>
                    <a:pt x="85" y="823"/>
                  </a:lnTo>
                  <a:lnTo>
                    <a:pt x="0" y="936"/>
                  </a:lnTo>
                  <a:lnTo>
                    <a:pt x="28" y="993"/>
                  </a:lnTo>
                  <a:lnTo>
                    <a:pt x="113" y="1049"/>
                  </a:lnTo>
                  <a:lnTo>
                    <a:pt x="170" y="1021"/>
                  </a:lnTo>
                  <a:lnTo>
                    <a:pt x="226" y="936"/>
                  </a:lnTo>
                  <a:lnTo>
                    <a:pt x="226" y="823"/>
                  </a:lnTo>
                  <a:lnTo>
                    <a:pt x="170" y="738"/>
                  </a:lnTo>
                  <a:lnTo>
                    <a:pt x="198" y="511"/>
                  </a:lnTo>
                  <a:lnTo>
                    <a:pt x="368" y="256"/>
                  </a:lnTo>
                  <a:lnTo>
                    <a:pt x="340" y="227"/>
                  </a:lnTo>
                  <a:lnTo>
                    <a:pt x="368" y="171"/>
                  </a:lnTo>
                  <a:lnTo>
                    <a:pt x="368" y="142"/>
                  </a:lnTo>
                  <a:lnTo>
                    <a:pt x="340" y="29"/>
                  </a:lnTo>
                  <a:lnTo>
                    <a:pt x="283" y="114"/>
                  </a:lnTo>
                  <a:lnTo>
                    <a:pt x="226" y="86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7" name="Freeform 347"/>
            <p:cNvSpPr>
              <a:spLocks/>
            </p:cNvSpPr>
            <p:nvPr/>
          </p:nvSpPr>
          <p:spPr bwMode="auto">
            <a:xfrm>
              <a:off x="3818" y="2643"/>
              <a:ext cx="595" cy="652"/>
            </a:xfrm>
            <a:custGeom>
              <a:avLst/>
              <a:gdLst>
                <a:gd name="T0" fmla="*/ 312 w 595"/>
                <a:gd name="T1" fmla="*/ 652 h 652"/>
                <a:gd name="T2" fmla="*/ 340 w 595"/>
                <a:gd name="T3" fmla="*/ 595 h 652"/>
                <a:gd name="T4" fmla="*/ 312 w 595"/>
                <a:gd name="T5" fmla="*/ 539 h 652"/>
                <a:gd name="T6" fmla="*/ 283 w 595"/>
                <a:gd name="T7" fmla="*/ 425 h 652"/>
                <a:gd name="T8" fmla="*/ 340 w 595"/>
                <a:gd name="T9" fmla="*/ 425 h 652"/>
                <a:gd name="T10" fmla="*/ 312 w 595"/>
                <a:gd name="T11" fmla="*/ 368 h 652"/>
                <a:gd name="T12" fmla="*/ 368 w 595"/>
                <a:gd name="T13" fmla="*/ 283 h 652"/>
                <a:gd name="T14" fmla="*/ 510 w 595"/>
                <a:gd name="T15" fmla="*/ 227 h 652"/>
                <a:gd name="T16" fmla="*/ 595 w 595"/>
                <a:gd name="T17" fmla="*/ 113 h 652"/>
                <a:gd name="T18" fmla="*/ 567 w 595"/>
                <a:gd name="T19" fmla="*/ 57 h 652"/>
                <a:gd name="T20" fmla="*/ 482 w 595"/>
                <a:gd name="T21" fmla="*/ 57 h 652"/>
                <a:gd name="T22" fmla="*/ 397 w 595"/>
                <a:gd name="T23" fmla="*/ 0 h 652"/>
                <a:gd name="T24" fmla="*/ 227 w 595"/>
                <a:gd name="T25" fmla="*/ 0 h 652"/>
                <a:gd name="T26" fmla="*/ 170 w 595"/>
                <a:gd name="T27" fmla="*/ 142 h 652"/>
                <a:gd name="T28" fmla="*/ 0 w 595"/>
                <a:gd name="T29" fmla="*/ 255 h 652"/>
                <a:gd name="T30" fmla="*/ 113 w 595"/>
                <a:gd name="T31" fmla="*/ 397 h 652"/>
                <a:gd name="T32" fmla="*/ 85 w 595"/>
                <a:gd name="T33" fmla="*/ 453 h 652"/>
                <a:gd name="T34" fmla="*/ 56 w 595"/>
                <a:gd name="T35" fmla="*/ 539 h 652"/>
                <a:gd name="T36" fmla="*/ 113 w 595"/>
                <a:gd name="T37" fmla="*/ 567 h 652"/>
                <a:gd name="T38" fmla="*/ 170 w 595"/>
                <a:gd name="T39" fmla="*/ 482 h 652"/>
                <a:gd name="T40" fmla="*/ 198 w 595"/>
                <a:gd name="T41" fmla="*/ 595 h 652"/>
                <a:gd name="T42" fmla="*/ 283 w 595"/>
                <a:gd name="T43" fmla="*/ 595 h 652"/>
                <a:gd name="T44" fmla="*/ 312 w 595"/>
                <a:gd name="T4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95" h="652">
                  <a:moveTo>
                    <a:pt x="312" y="652"/>
                  </a:moveTo>
                  <a:lnTo>
                    <a:pt x="340" y="595"/>
                  </a:lnTo>
                  <a:lnTo>
                    <a:pt x="312" y="539"/>
                  </a:lnTo>
                  <a:lnTo>
                    <a:pt x="283" y="425"/>
                  </a:lnTo>
                  <a:lnTo>
                    <a:pt x="340" y="425"/>
                  </a:lnTo>
                  <a:lnTo>
                    <a:pt x="312" y="368"/>
                  </a:lnTo>
                  <a:lnTo>
                    <a:pt x="368" y="283"/>
                  </a:lnTo>
                  <a:lnTo>
                    <a:pt x="510" y="227"/>
                  </a:lnTo>
                  <a:lnTo>
                    <a:pt x="595" y="113"/>
                  </a:lnTo>
                  <a:lnTo>
                    <a:pt x="567" y="57"/>
                  </a:lnTo>
                  <a:lnTo>
                    <a:pt x="482" y="57"/>
                  </a:lnTo>
                  <a:lnTo>
                    <a:pt x="397" y="0"/>
                  </a:lnTo>
                  <a:lnTo>
                    <a:pt x="227" y="0"/>
                  </a:lnTo>
                  <a:lnTo>
                    <a:pt x="170" y="142"/>
                  </a:lnTo>
                  <a:lnTo>
                    <a:pt x="0" y="255"/>
                  </a:lnTo>
                  <a:lnTo>
                    <a:pt x="113" y="397"/>
                  </a:lnTo>
                  <a:lnTo>
                    <a:pt x="85" y="453"/>
                  </a:lnTo>
                  <a:lnTo>
                    <a:pt x="56" y="539"/>
                  </a:lnTo>
                  <a:lnTo>
                    <a:pt x="113" y="567"/>
                  </a:lnTo>
                  <a:lnTo>
                    <a:pt x="170" y="482"/>
                  </a:lnTo>
                  <a:lnTo>
                    <a:pt x="198" y="595"/>
                  </a:lnTo>
                  <a:lnTo>
                    <a:pt x="283" y="595"/>
                  </a:lnTo>
                  <a:lnTo>
                    <a:pt x="312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8" name="Freeform 348"/>
            <p:cNvSpPr>
              <a:spLocks/>
            </p:cNvSpPr>
            <p:nvPr/>
          </p:nvSpPr>
          <p:spPr bwMode="auto">
            <a:xfrm>
              <a:off x="4101" y="2728"/>
              <a:ext cx="426" cy="595"/>
            </a:xfrm>
            <a:custGeom>
              <a:avLst/>
              <a:gdLst>
                <a:gd name="T0" fmla="*/ 397 w 426"/>
                <a:gd name="T1" fmla="*/ 510 h 595"/>
                <a:gd name="T2" fmla="*/ 397 w 426"/>
                <a:gd name="T3" fmla="*/ 425 h 595"/>
                <a:gd name="T4" fmla="*/ 397 w 426"/>
                <a:gd name="T5" fmla="*/ 255 h 595"/>
                <a:gd name="T6" fmla="*/ 312 w 426"/>
                <a:gd name="T7" fmla="*/ 255 h 595"/>
                <a:gd name="T8" fmla="*/ 426 w 426"/>
                <a:gd name="T9" fmla="*/ 113 h 595"/>
                <a:gd name="T10" fmla="*/ 426 w 426"/>
                <a:gd name="T11" fmla="*/ 0 h 595"/>
                <a:gd name="T12" fmla="*/ 397 w 426"/>
                <a:gd name="T13" fmla="*/ 57 h 595"/>
                <a:gd name="T14" fmla="*/ 312 w 426"/>
                <a:gd name="T15" fmla="*/ 28 h 595"/>
                <a:gd name="T16" fmla="*/ 227 w 426"/>
                <a:gd name="T17" fmla="*/ 142 h 595"/>
                <a:gd name="T18" fmla="*/ 85 w 426"/>
                <a:gd name="T19" fmla="*/ 198 h 595"/>
                <a:gd name="T20" fmla="*/ 29 w 426"/>
                <a:gd name="T21" fmla="*/ 283 h 595"/>
                <a:gd name="T22" fmla="*/ 57 w 426"/>
                <a:gd name="T23" fmla="*/ 340 h 595"/>
                <a:gd name="T24" fmla="*/ 0 w 426"/>
                <a:gd name="T25" fmla="*/ 340 h 595"/>
                <a:gd name="T26" fmla="*/ 29 w 426"/>
                <a:gd name="T27" fmla="*/ 454 h 595"/>
                <a:gd name="T28" fmla="*/ 57 w 426"/>
                <a:gd name="T29" fmla="*/ 510 h 595"/>
                <a:gd name="T30" fmla="*/ 142 w 426"/>
                <a:gd name="T31" fmla="*/ 510 h 595"/>
                <a:gd name="T32" fmla="*/ 142 w 426"/>
                <a:gd name="T33" fmla="*/ 567 h 595"/>
                <a:gd name="T34" fmla="*/ 199 w 426"/>
                <a:gd name="T35" fmla="*/ 595 h 595"/>
                <a:gd name="T36" fmla="*/ 199 w 426"/>
                <a:gd name="T37" fmla="*/ 567 h 595"/>
                <a:gd name="T38" fmla="*/ 255 w 426"/>
                <a:gd name="T39" fmla="*/ 567 h 595"/>
                <a:gd name="T40" fmla="*/ 397 w 426"/>
                <a:gd name="T41" fmla="*/ 510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26" h="595">
                  <a:moveTo>
                    <a:pt x="397" y="510"/>
                  </a:moveTo>
                  <a:lnTo>
                    <a:pt x="397" y="425"/>
                  </a:lnTo>
                  <a:lnTo>
                    <a:pt x="397" y="255"/>
                  </a:lnTo>
                  <a:lnTo>
                    <a:pt x="312" y="255"/>
                  </a:lnTo>
                  <a:lnTo>
                    <a:pt x="426" y="113"/>
                  </a:lnTo>
                  <a:lnTo>
                    <a:pt x="426" y="0"/>
                  </a:lnTo>
                  <a:lnTo>
                    <a:pt x="397" y="57"/>
                  </a:lnTo>
                  <a:lnTo>
                    <a:pt x="312" y="28"/>
                  </a:lnTo>
                  <a:lnTo>
                    <a:pt x="227" y="142"/>
                  </a:lnTo>
                  <a:lnTo>
                    <a:pt x="85" y="198"/>
                  </a:lnTo>
                  <a:lnTo>
                    <a:pt x="29" y="283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29" y="454"/>
                  </a:lnTo>
                  <a:lnTo>
                    <a:pt x="57" y="510"/>
                  </a:lnTo>
                  <a:lnTo>
                    <a:pt x="142" y="510"/>
                  </a:lnTo>
                  <a:lnTo>
                    <a:pt x="142" y="567"/>
                  </a:lnTo>
                  <a:lnTo>
                    <a:pt x="199" y="595"/>
                  </a:lnTo>
                  <a:lnTo>
                    <a:pt x="199" y="567"/>
                  </a:lnTo>
                  <a:lnTo>
                    <a:pt x="255" y="567"/>
                  </a:lnTo>
                  <a:lnTo>
                    <a:pt x="397" y="51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99" name="Freeform 349"/>
            <p:cNvSpPr>
              <a:spLocks/>
            </p:cNvSpPr>
            <p:nvPr/>
          </p:nvSpPr>
          <p:spPr bwMode="auto">
            <a:xfrm>
              <a:off x="4073" y="4287"/>
              <a:ext cx="680" cy="681"/>
            </a:xfrm>
            <a:custGeom>
              <a:avLst/>
              <a:gdLst>
                <a:gd name="T0" fmla="*/ 28 w 680"/>
                <a:gd name="T1" fmla="*/ 340 h 681"/>
                <a:gd name="T2" fmla="*/ 57 w 680"/>
                <a:gd name="T3" fmla="*/ 284 h 681"/>
                <a:gd name="T4" fmla="*/ 28 w 680"/>
                <a:gd name="T5" fmla="*/ 255 h 681"/>
                <a:gd name="T6" fmla="*/ 0 w 680"/>
                <a:gd name="T7" fmla="*/ 142 h 681"/>
                <a:gd name="T8" fmla="*/ 113 w 680"/>
                <a:gd name="T9" fmla="*/ 142 h 681"/>
                <a:gd name="T10" fmla="*/ 142 w 680"/>
                <a:gd name="T11" fmla="*/ 114 h 681"/>
                <a:gd name="T12" fmla="*/ 283 w 680"/>
                <a:gd name="T13" fmla="*/ 114 h 681"/>
                <a:gd name="T14" fmla="*/ 397 w 680"/>
                <a:gd name="T15" fmla="*/ 0 h 681"/>
                <a:gd name="T16" fmla="*/ 454 w 680"/>
                <a:gd name="T17" fmla="*/ 57 h 681"/>
                <a:gd name="T18" fmla="*/ 482 w 680"/>
                <a:gd name="T19" fmla="*/ 57 h 681"/>
                <a:gd name="T20" fmla="*/ 482 w 680"/>
                <a:gd name="T21" fmla="*/ 114 h 681"/>
                <a:gd name="T22" fmla="*/ 595 w 680"/>
                <a:gd name="T23" fmla="*/ 142 h 681"/>
                <a:gd name="T24" fmla="*/ 680 w 680"/>
                <a:gd name="T25" fmla="*/ 199 h 681"/>
                <a:gd name="T26" fmla="*/ 680 w 680"/>
                <a:gd name="T27" fmla="*/ 255 h 681"/>
                <a:gd name="T28" fmla="*/ 567 w 680"/>
                <a:gd name="T29" fmla="*/ 284 h 681"/>
                <a:gd name="T30" fmla="*/ 510 w 680"/>
                <a:gd name="T31" fmla="*/ 369 h 681"/>
                <a:gd name="T32" fmla="*/ 425 w 680"/>
                <a:gd name="T33" fmla="*/ 425 h 681"/>
                <a:gd name="T34" fmla="*/ 454 w 680"/>
                <a:gd name="T35" fmla="*/ 510 h 681"/>
                <a:gd name="T36" fmla="*/ 454 w 680"/>
                <a:gd name="T37" fmla="*/ 539 h 681"/>
                <a:gd name="T38" fmla="*/ 482 w 680"/>
                <a:gd name="T39" fmla="*/ 595 h 681"/>
                <a:gd name="T40" fmla="*/ 454 w 680"/>
                <a:gd name="T41" fmla="*/ 681 h 681"/>
                <a:gd name="T42" fmla="*/ 312 w 680"/>
                <a:gd name="T43" fmla="*/ 652 h 681"/>
                <a:gd name="T44" fmla="*/ 283 w 680"/>
                <a:gd name="T45" fmla="*/ 567 h 681"/>
                <a:gd name="T46" fmla="*/ 312 w 680"/>
                <a:gd name="T47" fmla="*/ 482 h 681"/>
                <a:gd name="T48" fmla="*/ 227 w 680"/>
                <a:gd name="T49" fmla="*/ 397 h 681"/>
                <a:gd name="T50" fmla="*/ 28 w 680"/>
                <a:gd name="T51" fmla="*/ 34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80" h="681">
                  <a:moveTo>
                    <a:pt x="28" y="340"/>
                  </a:moveTo>
                  <a:lnTo>
                    <a:pt x="57" y="284"/>
                  </a:lnTo>
                  <a:lnTo>
                    <a:pt x="28" y="255"/>
                  </a:lnTo>
                  <a:lnTo>
                    <a:pt x="0" y="142"/>
                  </a:lnTo>
                  <a:lnTo>
                    <a:pt x="113" y="142"/>
                  </a:lnTo>
                  <a:lnTo>
                    <a:pt x="142" y="114"/>
                  </a:lnTo>
                  <a:lnTo>
                    <a:pt x="283" y="114"/>
                  </a:lnTo>
                  <a:lnTo>
                    <a:pt x="397" y="0"/>
                  </a:lnTo>
                  <a:lnTo>
                    <a:pt x="454" y="57"/>
                  </a:lnTo>
                  <a:lnTo>
                    <a:pt x="482" y="57"/>
                  </a:lnTo>
                  <a:lnTo>
                    <a:pt x="482" y="114"/>
                  </a:lnTo>
                  <a:lnTo>
                    <a:pt x="595" y="142"/>
                  </a:lnTo>
                  <a:lnTo>
                    <a:pt x="680" y="199"/>
                  </a:lnTo>
                  <a:lnTo>
                    <a:pt x="680" y="255"/>
                  </a:lnTo>
                  <a:lnTo>
                    <a:pt x="567" y="284"/>
                  </a:lnTo>
                  <a:lnTo>
                    <a:pt x="510" y="369"/>
                  </a:lnTo>
                  <a:lnTo>
                    <a:pt x="425" y="425"/>
                  </a:lnTo>
                  <a:lnTo>
                    <a:pt x="454" y="510"/>
                  </a:lnTo>
                  <a:lnTo>
                    <a:pt x="454" y="539"/>
                  </a:lnTo>
                  <a:lnTo>
                    <a:pt x="482" y="595"/>
                  </a:lnTo>
                  <a:lnTo>
                    <a:pt x="454" y="681"/>
                  </a:lnTo>
                  <a:lnTo>
                    <a:pt x="312" y="652"/>
                  </a:lnTo>
                  <a:lnTo>
                    <a:pt x="283" y="567"/>
                  </a:lnTo>
                  <a:lnTo>
                    <a:pt x="312" y="482"/>
                  </a:lnTo>
                  <a:lnTo>
                    <a:pt x="227" y="397"/>
                  </a:lnTo>
                  <a:lnTo>
                    <a:pt x="28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0" name="Freeform 350"/>
            <p:cNvSpPr>
              <a:spLocks/>
            </p:cNvSpPr>
            <p:nvPr/>
          </p:nvSpPr>
          <p:spPr bwMode="auto">
            <a:xfrm>
              <a:off x="4498" y="4542"/>
              <a:ext cx="907" cy="539"/>
            </a:xfrm>
            <a:custGeom>
              <a:avLst/>
              <a:gdLst>
                <a:gd name="T0" fmla="*/ 57 w 907"/>
                <a:gd name="T1" fmla="*/ 340 h 539"/>
                <a:gd name="T2" fmla="*/ 29 w 907"/>
                <a:gd name="T3" fmla="*/ 284 h 539"/>
                <a:gd name="T4" fmla="*/ 29 w 907"/>
                <a:gd name="T5" fmla="*/ 255 h 539"/>
                <a:gd name="T6" fmla="*/ 0 w 907"/>
                <a:gd name="T7" fmla="*/ 170 h 539"/>
                <a:gd name="T8" fmla="*/ 85 w 907"/>
                <a:gd name="T9" fmla="*/ 114 h 539"/>
                <a:gd name="T10" fmla="*/ 142 w 907"/>
                <a:gd name="T11" fmla="*/ 29 h 539"/>
                <a:gd name="T12" fmla="*/ 255 w 907"/>
                <a:gd name="T13" fmla="*/ 0 h 539"/>
                <a:gd name="T14" fmla="*/ 482 w 907"/>
                <a:gd name="T15" fmla="*/ 0 h 539"/>
                <a:gd name="T16" fmla="*/ 539 w 907"/>
                <a:gd name="T17" fmla="*/ 29 h 539"/>
                <a:gd name="T18" fmla="*/ 709 w 907"/>
                <a:gd name="T19" fmla="*/ 0 h 539"/>
                <a:gd name="T20" fmla="*/ 794 w 907"/>
                <a:gd name="T21" fmla="*/ 29 h 539"/>
                <a:gd name="T22" fmla="*/ 907 w 907"/>
                <a:gd name="T23" fmla="*/ 284 h 539"/>
                <a:gd name="T24" fmla="*/ 851 w 907"/>
                <a:gd name="T25" fmla="*/ 369 h 539"/>
                <a:gd name="T26" fmla="*/ 766 w 907"/>
                <a:gd name="T27" fmla="*/ 369 h 539"/>
                <a:gd name="T28" fmla="*/ 652 w 907"/>
                <a:gd name="T29" fmla="*/ 539 h 539"/>
                <a:gd name="T30" fmla="*/ 596 w 907"/>
                <a:gd name="T31" fmla="*/ 511 h 539"/>
                <a:gd name="T32" fmla="*/ 454 w 907"/>
                <a:gd name="T33" fmla="*/ 539 h 539"/>
                <a:gd name="T34" fmla="*/ 397 w 907"/>
                <a:gd name="T35" fmla="*/ 454 h 539"/>
                <a:gd name="T36" fmla="*/ 454 w 907"/>
                <a:gd name="T37" fmla="*/ 369 h 539"/>
                <a:gd name="T38" fmla="*/ 369 w 907"/>
                <a:gd name="T39" fmla="*/ 312 h 539"/>
                <a:gd name="T40" fmla="*/ 312 w 907"/>
                <a:gd name="T41" fmla="*/ 340 h 539"/>
                <a:gd name="T42" fmla="*/ 114 w 907"/>
                <a:gd name="T43" fmla="*/ 312 h 539"/>
                <a:gd name="T44" fmla="*/ 57 w 907"/>
                <a:gd name="T45" fmla="*/ 340 h 5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07" h="539">
                  <a:moveTo>
                    <a:pt x="57" y="340"/>
                  </a:moveTo>
                  <a:lnTo>
                    <a:pt x="29" y="284"/>
                  </a:lnTo>
                  <a:lnTo>
                    <a:pt x="29" y="255"/>
                  </a:lnTo>
                  <a:lnTo>
                    <a:pt x="0" y="170"/>
                  </a:lnTo>
                  <a:lnTo>
                    <a:pt x="85" y="114"/>
                  </a:lnTo>
                  <a:lnTo>
                    <a:pt x="142" y="29"/>
                  </a:lnTo>
                  <a:lnTo>
                    <a:pt x="255" y="0"/>
                  </a:lnTo>
                  <a:lnTo>
                    <a:pt x="482" y="0"/>
                  </a:lnTo>
                  <a:lnTo>
                    <a:pt x="539" y="29"/>
                  </a:lnTo>
                  <a:lnTo>
                    <a:pt x="709" y="0"/>
                  </a:lnTo>
                  <a:lnTo>
                    <a:pt x="794" y="29"/>
                  </a:lnTo>
                  <a:lnTo>
                    <a:pt x="907" y="284"/>
                  </a:lnTo>
                  <a:lnTo>
                    <a:pt x="851" y="369"/>
                  </a:lnTo>
                  <a:lnTo>
                    <a:pt x="766" y="369"/>
                  </a:lnTo>
                  <a:lnTo>
                    <a:pt x="652" y="539"/>
                  </a:lnTo>
                  <a:lnTo>
                    <a:pt x="596" y="511"/>
                  </a:lnTo>
                  <a:lnTo>
                    <a:pt x="454" y="539"/>
                  </a:lnTo>
                  <a:lnTo>
                    <a:pt x="397" y="454"/>
                  </a:lnTo>
                  <a:lnTo>
                    <a:pt x="454" y="369"/>
                  </a:lnTo>
                  <a:lnTo>
                    <a:pt x="369" y="312"/>
                  </a:lnTo>
                  <a:lnTo>
                    <a:pt x="312" y="340"/>
                  </a:lnTo>
                  <a:lnTo>
                    <a:pt x="114" y="312"/>
                  </a:lnTo>
                  <a:lnTo>
                    <a:pt x="57" y="34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1" name="Freeform 351"/>
            <p:cNvSpPr>
              <a:spLocks/>
            </p:cNvSpPr>
            <p:nvPr/>
          </p:nvSpPr>
          <p:spPr bwMode="auto">
            <a:xfrm>
              <a:off x="4527" y="4230"/>
              <a:ext cx="680" cy="341"/>
            </a:xfrm>
            <a:custGeom>
              <a:avLst/>
              <a:gdLst>
                <a:gd name="T0" fmla="*/ 28 w 680"/>
                <a:gd name="T1" fmla="*/ 171 h 341"/>
                <a:gd name="T2" fmla="*/ 28 w 680"/>
                <a:gd name="T3" fmla="*/ 114 h 341"/>
                <a:gd name="T4" fmla="*/ 0 w 680"/>
                <a:gd name="T5" fmla="*/ 114 h 341"/>
                <a:gd name="T6" fmla="*/ 28 w 680"/>
                <a:gd name="T7" fmla="*/ 29 h 341"/>
                <a:gd name="T8" fmla="*/ 56 w 680"/>
                <a:gd name="T9" fmla="*/ 0 h 341"/>
                <a:gd name="T10" fmla="*/ 255 w 680"/>
                <a:gd name="T11" fmla="*/ 85 h 341"/>
                <a:gd name="T12" fmla="*/ 283 w 680"/>
                <a:gd name="T13" fmla="*/ 142 h 341"/>
                <a:gd name="T14" fmla="*/ 481 w 680"/>
                <a:gd name="T15" fmla="*/ 171 h 341"/>
                <a:gd name="T16" fmla="*/ 680 w 680"/>
                <a:gd name="T17" fmla="*/ 256 h 341"/>
                <a:gd name="T18" fmla="*/ 680 w 680"/>
                <a:gd name="T19" fmla="*/ 312 h 341"/>
                <a:gd name="T20" fmla="*/ 510 w 680"/>
                <a:gd name="T21" fmla="*/ 341 h 341"/>
                <a:gd name="T22" fmla="*/ 453 w 680"/>
                <a:gd name="T23" fmla="*/ 312 h 341"/>
                <a:gd name="T24" fmla="*/ 226 w 680"/>
                <a:gd name="T25" fmla="*/ 312 h 341"/>
                <a:gd name="T26" fmla="*/ 226 w 680"/>
                <a:gd name="T27" fmla="*/ 256 h 341"/>
                <a:gd name="T28" fmla="*/ 141 w 680"/>
                <a:gd name="T29" fmla="*/ 199 h 341"/>
                <a:gd name="T30" fmla="*/ 28 w 680"/>
                <a:gd name="T31" fmla="*/ 17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0" h="341">
                  <a:moveTo>
                    <a:pt x="28" y="171"/>
                  </a:moveTo>
                  <a:lnTo>
                    <a:pt x="28" y="114"/>
                  </a:lnTo>
                  <a:lnTo>
                    <a:pt x="0" y="114"/>
                  </a:lnTo>
                  <a:lnTo>
                    <a:pt x="28" y="29"/>
                  </a:lnTo>
                  <a:lnTo>
                    <a:pt x="56" y="0"/>
                  </a:lnTo>
                  <a:lnTo>
                    <a:pt x="255" y="85"/>
                  </a:lnTo>
                  <a:lnTo>
                    <a:pt x="283" y="142"/>
                  </a:lnTo>
                  <a:lnTo>
                    <a:pt x="481" y="171"/>
                  </a:lnTo>
                  <a:lnTo>
                    <a:pt x="680" y="256"/>
                  </a:lnTo>
                  <a:lnTo>
                    <a:pt x="680" y="312"/>
                  </a:lnTo>
                  <a:lnTo>
                    <a:pt x="510" y="341"/>
                  </a:lnTo>
                  <a:lnTo>
                    <a:pt x="453" y="312"/>
                  </a:lnTo>
                  <a:lnTo>
                    <a:pt x="226" y="312"/>
                  </a:lnTo>
                  <a:lnTo>
                    <a:pt x="226" y="256"/>
                  </a:lnTo>
                  <a:lnTo>
                    <a:pt x="141" y="199"/>
                  </a:lnTo>
                  <a:lnTo>
                    <a:pt x="28" y="171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2" name="Freeform 353"/>
            <p:cNvSpPr>
              <a:spLocks/>
            </p:cNvSpPr>
            <p:nvPr/>
          </p:nvSpPr>
          <p:spPr bwMode="auto">
            <a:xfrm>
              <a:off x="3931" y="3749"/>
              <a:ext cx="1134" cy="538"/>
            </a:xfrm>
            <a:custGeom>
              <a:avLst/>
              <a:gdLst>
                <a:gd name="T0" fmla="*/ 907 w 1134"/>
                <a:gd name="T1" fmla="*/ 28 h 538"/>
                <a:gd name="T2" fmla="*/ 624 w 1134"/>
                <a:gd name="T3" fmla="*/ 56 h 538"/>
                <a:gd name="T4" fmla="*/ 539 w 1134"/>
                <a:gd name="T5" fmla="*/ 0 h 538"/>
                <a:gd name="T6" fmla="*/ 510 w 1134"/>
                <a:gd name="T7" fmla="*/ 56 h 538"/>
                <a:gd name="T8" fmla="*/ 369 w 1134"/>
                <a:gd name="T9" fmla="*/ 56 h 538"/>
                <a:gd name="T10" fmla="*/ 255 w 1134"/>
                <a:gd name="T11" fmla="*/ 141 h 538"/>
                <a:gd name="T12" fmla="*/ 227 w 1134"/>
                <a:gd name="T13" fmla="*/ 141 h 538"/>
                <a:gd name="T14" fmla="*/ 114 w 1134"/>
                <a:gd name="T15" fmla="*/ 255 h 538"/>
                <a:gd name="T16" fmla="*/ 85 w 1134"/>
                <a:gd name="T17" fmla="*/ 255 h 538"/>
                <a:gd name="T18" fmla="*/ 29 w 1134"/>
                <a:gd name="T19" fmla="*/ 283 h 538"/>
                <a:gd name="T20" fmla="*/ 29 w 1134"/>
                <a:gd name="T21" fmla="*/ 340 h 538"/>
                <a:gd name="T22" fmla="*/ 0 w 1134"/>
                <a:gd name="T23" fmla="*/ 368 h 538"/>
                <a:gd name="T24" fmla="*/ 57 w 1134"/>
                <a:gd name="T25" fmla="*/ 396 h 538"/>
                <a:gd name="T26" fmla="*/ 57 w 1134"/>
                <a:gd name="T27" fmla="*/ 453 h 538"/>
                <a:gd name="T28" fmla="*/ 114 w 1134"/>
                <a:gd name="T29" fmla="*/ 510 h 538"/>
                <a:gd name="T30" fmla="*/ 170 w 1134"/>
                <a:gd name="T31" fmla="*/ 538 h 538"/>
                <a:gd name="T32" fmla="*/ 170 w 1134"/>
                <a:gd name="T33" fmla="*/ 453 h 538"/>
                <a:gd name="T34" fmla="*/ 227 w 1134"/>
                <a:gd name="T35" fmla="*/ 481 h 538"/>
                <a:gd name="T36" fmla="*/ 284 w 1134"/>
                <a:gd name="T37" fmla="*/ 453 h 538"/>
                <a:gd name="T38" fmla="*/ 510 w 1134"/>
                <a:gd name="T39" fmla="*/ 226 h 538"/>
                <a:gd name="T40" fmla="*/ 567 w 1134"/>
                <a:gd name="T41" fmla="*/ 311 h 538"/>
                <a:gd name="T42" fmla="*/ 596 w 1134"/>
                <a:gd name="T43" fmla="*/ 283 h 538"/>
                <a:gd name="T44" fmla="*/ 624 w 1134"/>
                <a:gd name="T45" fmla="*/ 311 h 538"/>
                <a:gd name="T46" fmla="*/ 652 w 1134"/>
                <a:gd name="T47" fmla="*/ 255 h 538"/>
                <a:gd name="T48" fmla="*/ 737 w 1134"/>
                <a:gd name="T49" fmla="*/ 283 h 538"/>
                <a:gd name="T50" fmla="*/ 766 w 1134"/>
                <a:gd name="T51" fmla="*/ 255 h 538"/>
                <a:gd name="T52" fmla="*/ 936 w 1134"/>
                <a:gd name="T53" fmla="*/ 368 h 538"/>
                <a:gd name="T54" fmla="*/ 1049 w 1134"/>
                <a:gd name="T55" fmla="*/ 340 h 538"/>
                <a:gd name="T56" fmla="*/ 1077 w 1134"/>
                <a:gd name="T57" fmla="*/ 368 h 538"/>
                <a:gd name="T58" fmla="*/ 1134 w 1134"/>
                <a:gd name="T59" fmla="*/ 311 h 538"/>
                <a:gd name="T60" fmla="*/ 1106 w 1134"/>
                <a:gd name="T61" fmla="*/ 198 h 538"/>
                <a:gd name="T62" fmla="*/ 964 w 1134"/>
                <a:gd name="T63" fmla="*/ 198 h 538"/>
                <a:gd name="T64" fmla="*/ 907 w 1134"/>
                <a:gd name="T65" fmla="*/ 28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34" h="538">
                  <a:moveTo>
                    <a:pt x="907" y="28"/>
                  </a:moveTo>
                  <a:lnTo>
                    <a:pt x="624" y="56"/>
                  </a:lnTo>
                  <a:lnTo>
                    <a:pt x="539" y="0"/>
                  </a:lnTo>
                  <a:lnTo>
                    <a:pt x="510" y="56"/>
                  </a:lnTo>
                  <a:lnTo>
                    <a:pt x="369" y="56"/>
                  </a:lnTo>
                  <a:lnTo>
                    <a:pt x="255" y="141"/>
                  </a:lnTo>
                  <a:lnTo>
                    <a:pt x="227" y="141"/>
                  </a:lnTo>
                  <a:lnTo>
                    <a:pt x="114" y="255"/>
                  </a:lnTo>
                  <a:lnTo>
                    <a:pt x="85" y="255"/>
                  </a:lnTo>
                  <a:lnTo>
                    <a:pt x="29" y="283"/>
                  </a:lnTo>
                  <a:lnTo>
                    <a:pt x="29" y="340"/>
                  </a:lnTo>
                  <a:lnTo>
                    <a:pt x="0" y="368"/>
                  </a:lnTo>
                  <a:lnTo>
                    <a:pt x="57" y="396"/>
                  </a:lnTo>
                  <a:lnTo>
                    <a:pt x="57" y="453"/>
                  </a:lnTo>
                  <a:lnTo>
                    <a:pt x="114" y="510"/>
                  </a:lnTo>
                  <a:lnTo>
                    <a:pt x="170" y="538"/>
                  </a:lnTo>
                  <a:lnTo>
                    <a:pt x="170" y="453"/>
                  </a:lnTo>
                  <a:lnTo>
                    <a:pt x="227" y="481"/>
                  </a:lnTo>
                  <a:lnTo>
                    <a:pt x="284" y="453"/>
                  </a:lnTo>
                  <a:lnTo>
                    <a:pt x="510" y="226"/>
                  </a:lnTo>
                  <a:lnTo>
                    <a:pt x="567" y="311"/>
                  </a:lnTo>
                  <a:lnTo>
                    <a:pt x="596" y="283"/>
                  </a:lnTo>
                  <a:lnTo>
                    <a:pt x="624" y="311"/>
                  </a:lnTo>
                  <a:lnTo>
                    <a:pt x="652" y="255"/>
                  </a:lnTo>
                  <a:lnTo>
                    <a:pt x="737" y="283"/>
                  </a:lnTo>
                  <a:lnTo>
                    <a:pt x="766" y="255"/>
                  </a:lnTo>
                  <a:lnTo>
                    <a:pt x="936" y="368"/>
                  </a:lnTo>
                  <a:lnTo>
                    <a:pt x="1049" y="340"/>
                  </a:lnTo>
                  <a:lnTo>
                    <a:pt x="1077" y="368"/>
                  </a:lnTo>
                  <a:lnTo>
                    <a:pt x="1134" y="311"/>
                  </a:lnTo>
                  <a:lnTo>
                    <a:pt x="1106" y="198"/>
                  </a:lnTo>
                  <a:lnTo>
                    <a:pt x="964" y="198"/>
                  </a:lnTo>
                  <a:lnTo>
                    <a:pt x="907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3" name="Freeform 354"/>
            <p:cNvSpPr>
              <a:spLocks/>
            </p:cNvSpPr>
            <p:nvPr/>
          </p:nvSpPr>
          <p:spPr bwMode="auto">
            <a:xfrm>
              <a:off x="4045" y="3975"/>
              <a:ext cx="822" cy="454"/>
            </a:xfrm>
            <a:custGeom>
              <a:avLst/>
              <a:gdLst>
                <a:gd name="T0" fmla="*/ 822 w 822"/>
                <a:gd name="T1" fmla="*/ 142 h 454"/>
                <a:gd name="T2" fmla="*/ 708 w 822"/>
                <a:gd name="T3" fmla="*/ 227 h 454"/>
                <a:gd name="T4" fmla="*/ 567 w 822"/>
                <a:gd name="T5" fmla="*/ 227 h 454"/>
                <a:gd name="T6" fmla="*/ 538 w 822"/>
                <a:gd name="T7" fmla="*/ 255 h 454"/>
                <a:gd name="T8" fmla="*/ 510 w 822"/>
                <a:gd name="T9" fmla="*/ 284 h 454"/>
                <a:gd name="T10" fmla="*/ 482 w 822"/>
                <a:gd name="T11" fmla="*/ 369 h 454"/>
                <a:gd name="T12" fmla="*/ 425 w 822"/>
                <a:gd name="T13" fmla="*/ 312 h 454"/>
                <a:gd name="T14" fmla="*/ 311 w 822"/>
                <a:gd name="T15" fmla="*/ 426 h 454"/>
                <a:gd name="T16" fmla="*/ 170 w 822"/>
                <a:gd name="T17" fmla="*/ 426 h 454"/>
                <a:gd name="T18" fmla="*/ 141 w 822"/>
                <a:gd name="T19" fmla="*/ 454 h 454"/>
                <a:gd name="T20" fmla="*/ 28 w 822"/>
                <a:gd name="T21" fmla="*/ 454 h 454"/>
                <a:gd name="T22" fmla="*/ 28 w 822"/>
                <a:gd name="T23" fmla="*/ 397 h 454"/>
                <a:gd name="T24" fmla="*/ 0 w 822"/>
                <a:gd name="T25" fmla="*/ 340 h 454"/>
                <a:gd name="T26" fmla="*/ 0 w 822"/>
                <a:gd name="T27" fmla="*/ 284 h 454"/>
                <a:gd name="T28" fmla="*/ 56 w 822"/>
                <a:gd name="T29" fmla="*/ 312 h 454"/>
                <a:gd name="T30" fmla="*/ 56 w 822"/>
                <a:gd name="T31" fmla="*/ 227 h 454"/>
                <a:gd name="T32" fmla="*/ 113 w 822"/>
                <a:gd name="T33" fmla="*/ 255 h 454"/>
                <a:gd name="T34" fmla="*/ 170 w 822"/>
                <a:gd name="T35" fmla="*/ 227 h 454"/>
                <a:gd name="T36" fmla="*/ 396 w 822"/>
                <a:gd name="T37" fmla="*/ 0 h 454"/>
                <a:gd name="T38" fmla="*/ 453 w 822"/>
                <a:gd name="T39" fmla="*/ 85 h 454"/>
                <a:gd name="T40" fmla="*/ 482 w 822"/>
                <a:gd name="T41" fmla="*/ 57 h 454"/>
                <a:gd name="T42" fmla="*/ 510 w 822"/>
                <a:gd name="T43" fmla="*/ 85 h 454"/>
                <a:gd name="T44" fmla="*/ 538 w 822"/>
                <a:gd name="T45" fmla="*/ 29 h 454"/>
                <a:gd name="T46" fmla="*/ 623 w 822"/>
                <a:gd name="T47" fmla="*/ 57 h 454"/>
                <a:gd name="T48" fmla="*/ 652 w 822"/>
                <a:gd name="T49" fmla="*/ 29 h 454"/>
                <a:gd name="T50" fmla="*/ 822 w 822"/>
                <a:gd name="T51" fmla="*/ 142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822" h="454">
                  <a:moveTo>
                    <a:pt x="822" y="142"/>
                  </a:moveTo>
                  <a:lnTo>
                    <a:pt x="708" y="227"/>
                  </a:lnTo>
                  <a:lnTo>
                    <a:pt x="567" y="227"/>
                  </a:lnTo>
                  <a:lnTo>
                    <a:pt x="538" y="255"/>
                  </a:lnTo>
                  <a:lnTo>
                    <a:pt x="510" y="284"/>
                  </a:lnTo>
                  <a:lnTo>
                    <a:pt x="482" y="369"/>
                  </a:lnTo>
                  <a:lnTo>
                    <a:pt x="425" y="312"/>
                  </a:lnTo>
                  <a:lnTo>
                    <a:pt x="311" y="426"/>
                  </a:lnTo>
                  <a:lnTo>
                    <a:pt x="170" y="426"/>
                  </a:lnTo>
                  <a:lnTo>
                    <a:pt x="141" y="454"/>
                  </a:lnTo>
                  <a:lnTo>
                    <a:pt x="28" y="454"/>
                  </a:lnTo>
                  <a:lnTo>
                    <a:pt x="28" y="397"/>
                  </a:lnTo>
                  <a:lnTo>
                    <a:pt x="0" y="340"/>
                  </a:lnTo>
                  <a:lnTo>
                    <a:pt x="0" y="284"/>
                  </a:lnTo>
                  <a:lnTo>
                    <a:pt x="56" y="312"/>
                  </a:lnTo>
                  <a:lnTo>
                    <a:pt x="56" y="227"/>
                  </a:lnTo>
                  <a:lnTo>
                    <a:pt x="113" y="255"/>
                  </a:lnTo>
                  <a:lnTo>
                    <a:pt x="170" y="227"/>
                  </a:lnTo>
                  <a:lnTo>
                    <a:pt x="396" y="0"/>
                  </a:lnTo>
                  <a:lnTo>
                    <a:pt x="453" y="85"/>
                  </a:lnTo>
                  <a:lnTo>
                    <a:pt x="482" y="57"/>
                  </a:lnTo>
                  <a:lnTo>
                    <a:pt x="510" y="85"/>
                  </a:lnTo>
                  <a:lnTo>
                    <a:pt x="538" y="29"/>
                  </a:lnTo>
                  <a:lnTo>
                    <a:pt x="623" y="57"/>
                  </a:lnTo>
                  <a:lnTo>
                    <a:pt x="652" y="29"/>
                  </a:lnTo>
                  <a:lnTo>
                    <a:pt x="822" y="14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4" name="Freeform 355"/>
            <p:cNvSpPr>
              <a:spLocks/>
            </p:cNvSpPr>
            <p:nvPr/>
          </p:nvSpPr>
          <p:spPr bwMode="auto">
            <a:xfrm>
              <a:off x="4583" y="4089"/>
              <a:ext cx="482" cy="312"/>
            </a:xfrm>
            <a:custGeom>
              <a:avLst/>
              <a:gdLst>
                <a:gd name="T0" fmla="*/ 425 w 482"/>
                <a:gd name="T1" fmla="*/ 312 h 312"/>
                <a:gd name="T2" fmla="*/ 482 w 482"/>
                <a:gd name="T3" fmla="*/ 198 h 312"/>
                <a:gd name="T4" fmla="*/ 482 w 482"/>
                <a:gd name="T5" fmla="*/ 85 h 312"/>
                <a:gd name="T6" fmla="*/ 425 w 482"/>
                <a:gd name="T7" fmla="*/ 28 h 312"/>
                <a:gd name="T8" fmla="*/ 397 w 482"/>
                <a:gd name="T9" fmla="*/ 0 h 312"/>
                <a:gd name="T10" fmla="*/ 284 w 482"/>
                <a:gd name="T11" fmla="*/ 28 h 312"/>
                <a:gd name="T12" fmla="*/ 170 w 482"/>
                <a:gd name="T13" fmla="*/ 113 h 312"/>
                <a:gd name="T14" fmla="*/ 29 w 482"/>
                <a:gd name="T15" fmla="*/ 113 h 312"/>
                <a:gd name="T16" fmla="*/ 0 w 482"/>
                <a:gd name="T17" fmla="*/ 141 h 312"/>
                <a:gd name="T18" fmla="*/ 199 w 482"/>
                <a:gd name="T19" fmla="*/ 226 h 312"/>
                <a:gd name="T20" fmla="*/ 227 w 482"/>
                <a:gd name="T21" fmla="*/ 283 h 312"/>
                <a:gd name="T22" fmla="*/ 425 w 482"/>
                <a:gd name="T23" fmla="*/ 312 h 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2" h="312">
                  <a:moveTo>
                    <a:pt x="425" y="312"/>
                  </a:moveTo>
                  <a:lnTo>
                    <a:pt x="482" y="198"/>
                  </a:lnTo>
                  <a:lnTo>
                    <a:pt x="482" y="85"/>
                  </a:lnTo>
                  <a:lnTo>
                    <a:pt x="425" y="28"/>
                  </a:lnTo>
                  <a:lnTo>
                    <a:pt x="397" y="0"/>
                  </a:lnTo>
                  <a:lnTo>
                    <a:pt x="284" y="28"/>
                  </a:lnTo>
                  <a:lnTo>
                    <a:pt x="170" y="113"/>
                  </a:lnTo>
                  <a:lnTo>
                    <a:pt x="29" y="113"/>
                  </a:lnTo>
                  <a:lnTo>
                    <a:pt x="0" y="141"/>
                  </a:lnTo>
                  <a:lnTo>
                    <a:pt x="199" y="226"/>
                  </a:lnTo>
                  <a:lnTo>
                    <a:pt x="227" y="283"/>
                  </a:lnTo>
                  <a:lnTo>
                    <a:pt x="425" y="31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5" name="Freeform 356"/>
            <p:cNvSpPr>
              <a:spLocks/>
            </p:cNvSpPr>
            <p:nvPr/>
          </p:nvSpPr>
          <p:spPr bwMode="auto">
            <a:xfrm>
              <a:off x="4413" y="2728"/>
              <a:ext cx="397" cy="567"/>
            </a:xfrm>
            <a:custGeom>
              <a:avLst/>
              <a:gdLst>
                <a:gd name="T0" fmla="*/ 114 w 397"/>
                <a:gd name="T1" fmla="*/ 0 h 567"/>
                <a:gd name="T2" fmla="*/ 114 w 397"/>
                <a:gd name="T3" fmla="*/ 113 h 567"/>
                <a:gd name="T4" fmla="*/ 0 w 397"/>
                <a:gd name="T5" fmla="*/ 255 h 567"/>
                <a:gd name="T6" fmla="*/ 57 w 397"/>
                <a:gd name="T7" fmla="*/ 255 h 567"/>
                <a:gd name="T8" fmla="*/ 85 w 397"/>
                <a:gd name="T9" fmla="*/ 255 h 567"/>
                <a:gd name="T10" fmla="*/ 85 w 397"/>
                <a:gd name="T11" fmla="*/ 510 h 567"/>
                <a:gd name="T12" fmla="*/ 199 w 397"/>
                <a:gd name="T13" fmla="*/ 510 h 567"/>
                <a:gd name="T14" fmla="*/ 255 w 397"/>
                <a:gd name="T15" fmla="*/ 567 h 567"/>
                <a:gd name="T16" fmla="*/ 397 w 397"/>
                <a:gd name="T17" fmla="*/ 567 h 567"/>
                <a:gd name="T18" fmla="*/ 369 w 397"/>
                <a:gd name="T19" fmla="*/ 510 h 567"/>
                <a:gd name="T20" fmla="*/ 284 w 397"/>
                <a:gd name="T21" fmla="*/ 397 h 567"/>
                <a:gd name="T22" fmla="*/ 227 w 397"/>
                <a:gd name="T23" fmla="*/ 368 h 567"/>
                <a:gd name="T24" fmla="*/ 199 w 397"/>
                <a:gd name="T25" fmla="*/ 198 h 567"/>
                <a:gd name="T26" fmla="*/ 170 w 397"/>
                <a:gd name="T27" fmla="*/ 85 h 567"/>
                <a:gd name="T28" fmla="*/ 199 w 397"/>
                <a:gd name="T29" fmla="*/ 28 h 567"/>
                <a:gd name="T30" fmla="*/ 142 w 397"/>
                <a:gd name="T31" fmla="*/ 0 h 567"/>
                <a:gd name="T32" fmla="*/ 114 w 397"/>
                <a:gd name="T3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67">
                  <a:moveTo>
                    <a:pt x="114" y="0"/>
                  </a:moveTo>
                  <a:lnTo>
                    <a:pt x="114" y="113"/>
                  </a:lnTo>
                  <a:lnTo>
                    <a:pt x="0" y="255"/>
                  </a:lnTo>
                  <a:lnTo>
                    <a:pt x="57" y="255"/>
                  </a:lnTo>
                  <a:lnTo>
                    <a:pt x="85" y="255"/>
                  </a:lnTo>
                  <a:lnTo>
                    <a:pt x="85" y="510"/>
                  </a:lnTo>
                  <a:lnTo>
                    <a:pt x="199" y="510"/>
                  </a:lnTo>
                  <a:lnTo>
                    <a:pt x="255" y="567"/>
                  </a:lnTo>
                  <a:lnTo>
                    <a:pt x="397" y="567"/>
                  </a:lnTo>
                  <a:lnTo>
                    <a:pt x="369" y="510"/>
                  </a:lnTo>
                  <a:lnTo>
                    <a:pt x="284" y="397"/>
                  </a:lnTo>
                  <a:lnTo>
                    <a:pt x="227" y="368"/>
                  </a:lnTo>
                  <a:lnTo>
                    <a:pt x="199" y="198"/>
                  </a:lnTo>
                  <a:lnTo>
                    <a:pt x="170" y="85"/>
                  </a:lnTo>
                  <a:lnTo>
                    <a:pt x="199" y="28"/>
                  </a:lnTo>
                  <a:lnTo>
                    <a:pt x="142" y="0"/>
                  </a:lnTo>
                  <a:lnTo>
                    <a:pt x="114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6" name="Freeform 357"/>
            <p:cNvSpPr>
              <a:spLocks/>
            </p:cNvSpPr>
            <p:nvPr/>
          </p:nvSpPr>
          <p:spPr bwMode="auto">
            <a:xfrm>
              <a:off x="4583" y="2671"/>
              <a:ext cx="539" cy="652"/>
            </a:xfrm>
            <a:custGeom>
              <a:avLst/>
              <a:gdLst>
                <a:gd name="T0" fmla="*/ 340 w 539"/>
                <a:gd name="T1" fmla="*/ 652 h 652"/>
                <a:gd name="T2" fmla="*/ 255 w 539"/>
                <a:gd name="T3" fmla="*/ 624 h 652"/>
                <a:gd name="T4" fmla="*/ 227 w 539"/>
                <a:gd name="T5" fmla="*/ 624 h 652"/>
                <a:gd name="T6" fmla="*/ 114 w 539"/>
                <a:gd name="T7" fmla="*/ 454 h 652"/>
                <a:gd name="T8" fmla="*/ 57 w 539"/>
                <a:gd name="T9" fmla="*/ 425 h 652"/>
                <a:gd name="T10" fmla="*/ 0 w 539"/>
                <a:gd name="T11" fmla="*/ 142 h 652"/>
                <a:gd name="T12" fmla="*/ 29 w 539"/>
                <a:gd name="T13" fmla="*/ 85 h 652"/>
                <a:gd name="T14" fmla="*/ 85 w 539"/>
                <a:gd name="T15" fmla="*/ 114 h 652"/>
                <a:gd name="T16" fmla="*/ 142 w 539"/>
                <a:gd name="T17" fmla="*/ 57 h 652"/>
                <a:gd name="T18" fmla="*/ 312 w 539"/>
                <a:gd name="T19" fmla="*/ 0 h 652"/>
                <a:gd name="T20" fmla="*/ 369 w 539"/>
                <a:gd name="T21" fmla="*/ 57 h 652"/>
                <a:gd name="T22" fmla="*/ 454 w 539"/>
                <a:gd name="T23" fmla="*/ 29 h 652"/>
                <a:gd name="T24" fmla="*/ 539 w 539"/>
                <a:gd name="T25" fmla="*/ 227 h 652"/>
                <a:gd name="T26" fmla="*/ 511 w 539"/>
                <a:gd name="T27" fmla="*/ 312 h 652"/>
                <a:gd name="T28" fmla="*/ 482 w 539"/>
                <a:gd name="T29" fmla="*/ 369 h 652"/>
                <a:gd name="T30" fmla="*/ 482 w 539"/>
                <a:gd name="T31" fmla="*/ 454 h 652"/>
                <a:gd name="T32" fmla="*/ 482 w 539"/>
                <a:gd name="T33" fmla="*/ 567 h 652"/>
                <a:gd name="T34" fmla="*/ 340 w 539"/>
                <a:gd name="T35" fmla="*/ 652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" h="652">
                  <a:moveTo>
                    <a:pt x="340" y="652"/>
                  </a:moveTo>
                  <a:lnTo>
                    <a:pt x="255" y="624"/>
                  </a:lnTo>
                  <a:lnTo>
                    <a:pt x="227" y="624"/>
                  </a:lnTo>
                  <a:lnTo>
                    <a:pt x="114" y="454"/>
                  </a:lnTo>
                  <a:lnTo>
                    <a:pt x="57" y="425"/>
                  </a:lnTo>
                  <a:lnTo>
                    <a:pt x="0" y="142"/>
                  </a:lnTo>
                  <a:lnTo>
                    <a:pt x="29" y="85"/>
                  </a:lnTo>
                  <a:lnTo>
                    <a:pt x="85" y="114"/>
                  </a:lnTo>
                  <a:lnTo>
                    <a:pt x="142" y="57"/>
                  </a:lnTo>
                  <a:lnTo>
                    <a:pt x="312" y="0"/>
                  </a:lnTo>
                  <a:lnTo>
                    <a:pt x="369" y="57"/>
                  </a:lnTo>
                  <a:lnTo>
                    <a:pt x="454" y="29"/>
                  </a:lnTo>
                  <a:lnTo>
                    <a:pt x="539" y="227"/>
                  </a:lnTo>
                  <a:lnTo>
                    <a:pt x="511" y="312"/>
                  </a:lnTo>
                  <a:lnTo>
                    <a:pt x="482" y="369"/>
                  </a:lnTo>
                  <a:lnTo>
                    <a:pt x="482" y="454"/>
                  </a:lnTo>
                  <a:lnTo>
                    <a:pt x="482" y="567"/>
                  </a:lnTo>
                  <a:lnTo>
                    <a:pt x="340" y="652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7" name="Freeform 358"/>
            <p:cNvSpPr>
              <a:spLocks/>
            </p:cNvSpPr>
            <p:nvPr/>
          </p:nvSpPr>
          <p:spPr bwMode="auto">
            <a:xfrm>
              <a:off x="3988" y="1481"/>
              <a:ext cx="680" cy="425"/>
            </a:xfrm>
            <a:custGeom>
              <a:avLst/>
              <a:gdLst>
                <a:gd name="T0" fmla="*/ 368 w 680"/>
                <a:gd name="T1" fmla="*/ 425 h 425"/>
                <a:gd name="T2" fmla="*/ 198 w 680"/>
                <a:gd name="T3" fmla="*/ 311 h 425"/>
                <a:gd name="T4" fmla="*/ 170 w 680"/>
                <a:gd name="T5" fmla="*/ 226 h 425"/>
                <a:gd name="T6" fmla="*/ 113 w 680"/>
                <a:gd name="T7" fmla="*/ 255 h 425"/>
                <a:gd name="T8" fmla="*/ 28 w 680"/>
                <a:gd name="T9" fmla="*/ 226 h 425"/>
                <a:gd name="T10" fmla="*/ 0 w 680"/>
                <a:gd name="T11" fmla="*/ 85 h 425"/>
                <a:gd name="T12" fmla="*/ 28 w 680"/>
                <a:gd name="T13" fmla="*/ 28 h 425"/>
                <a:gd name="T14" fmla="*/ 85 w 680"/>
                <a:gd name="T15" fmla="*/ 28 h 425"/>
                <a:gd name="T16" fmla="*/ 113 w 680"/>
                <a:gd name="T17" fmla="*/ 0 h 425"/>
                <a:gd name="T18" fmla="*/ 198 w 680"/>
                <a:gd name="T19" fmla="*/ 28 h 425"/>
                <a:gd name="T20" fmla="*/ 255 w 680"/>
                <a:gd name="T21" fmla="*/ 0 h 425"/>
                <a:gd name="T22" fmla="*/ 425 w 680"/>
                <a:gd name="T23" fmla="*/ 56 h 425"/>
                <a:gd name="T24" fmla="*/ 510 w 680"/>
                <a:gd name="T25" fmla="*/ 113 h 425"/>
                <a:gd name="T26" fmla="*/ 652 w 680"/>
                <a:gd name="T27" fmla="*/ 141 h 425"/>
                <a:gd name="T28" fmla="*/ 680 w 680"/>
                <a:gd name="T29" fmla="*/ 198 h 425"/>
                <a:gd name="T30" fmla="*/ 425 w 680"/>
                <a:gd name="T31" fmla="*/ 283 h 425"/>
                <a:gd name="T32" fmla="*/ 425 w 680"/>
                <a:gd name="T33" fmla="*/ 340 h 425"/>
                <a:gd name="T34" fmla="*/ 368 w 680"/>
                <a:gd name="T35" fmla="*/ 425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680" h="425">
                  <a:moveTo>
                    <a:pt x="368" y="425"/>
                  </a:moveTo>
                  <a:lnTo>
                    <a:pt x="198" y="311"/>
                  </a:lnTo>
                  <a:lnTo>
                    <a:pt x="170" y="226"/>
                  </a:lnTo>
                  <a:lnTo>
                    <a:pt x="113" y="255"/>
                  </a:lnTo>
                  <a:lnTo>
                    <a:pt x="28" y="226"/>
                  </a:lnTo>
                  <a:lnTo>
                    <a:pt x="0" y="85"/>
                  </a:lnTo>
                  <a:lnTo>
                    <a:pt x="28" y="28"/>
                  </a:lnTo>
                  <a:lnTo>
                    <a:pt x="85" y="28"/>
                  </a:lnTo>
                  <a:lnTo>
                    <a:pt x="113" y="0"/>
                  </a:lnTo>
                  <a:lnTo>
                    <a:pt x="198" y="28"/>
                  </a:lnTo>
                  <a:lnTo>
                    <a:pt x="255" y="0"/>
                  </a:lnTo>
                  <a:lnTo>
                    <a:pt x="425" y="56"/>
                  </a:lnTo>
                  <a:lnTo>
                    <a:pt x="510" y="113"/>
                  </a:lnTo>
                  <a:lnTo>
                    <a:pt x="652" y="141"/>
                  </a:lnTo>
                  <a:lnTo>
                    <a:pt x="680" y="198"/>
                  </a:lnTo>
                  <a:lnTo>
                    <a:pt x="425" y="283"/>
                  </a:lnTo>
                  <a:lnTo>
                    <a:pt x="425" y="340"/>
                  </a:lnTo>
                  <a:lnTo>
                    <a:pt x="368" y="425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8" name="Freeform 361"/>
            <p:cNvSpPr>
              <a:spLocks/>
            </p:cNvSpPr>
            <p:nvPr/>
          </p:nvSpPr>
          <p:spPr bwMode="auto">
            <a:xfrm>
              <a:off x="4158" y="942"/>
              <a:ext cx="907" cy="680"/>
            </a:xfrm>
            <a:custGeom>
              <a:avLst/>
              <a:gdLst>
                <a:gd name="T0" fmla="*/ 567 w 907"/>
                <a:gd name="T1" fmla="*/ 0 h 680"/>
                <a:gd name="T2" fmla="*/ 680 w 907"/>
                <a:gd name="T3" fmla="*/ 85 h 680"/>
                <a:gd name="T4" fmla="*/ 794 w 907"/>
                <a:gd name="T5" fmla="*/ 85 h 680"/>
                <a:gd name="T6" fmla="*/ 879 w 907"/>
                <a:gd name="T7" fmla="*/ 170 h 680"/>
                <a:gd name="T8" fmla="*/ 850 w 907"/>
                <a:gd name="T9" fmla="*/ 340 h 680"/>
                <a:gd name="T10" fmla="*/ 879 w 907"/>
                <a:gd name="T11" fmla="*/ 397 h 680"/>
                <a:gd name="T12" fmla="*/ 907 w 907"/>
                <a:gd name="T13" fmla="*/ 482 h 680"/>
                <a:gd name="T14" fmla="*/ 794 w 907"/>
                <a:gd name="T15" fmla="*/ 510 h 680"/>
                <a:gd name="T16" fmla="*/ 624 w 907"/>
                <a:gd name="T17" fmla="*/ 510 h 680"/>
                <a:gd name="T18" fmla="*/ 482 w 907"/>
                <a:gd name="T19" fmla="*/ 595 h 680"/>
                <a:gd name="T20" fmla="*/ 482 w 907"/>
                <a:gd name="T21" fmla="*/ 680 h 680"/>
                <a:gd name="T22" fmla="*/ 340 w 907"/>
                <a:gd name="T23" fmla="*/ 652 h 680"/>
                <a:gd name="T24" fmla="*/ 255 w 907"/>
                <a:gd name="T25" fmla="*/ 595 h 680"/>
                <a:gd name="T26" fmla="*/ 85 w 907"/>
                <a:gd name="T27" fmla="*/ 539 h 680"/>
                <a:gd name="T28" fmla="*/ 28 w 907"/>
                <a:gd name="T29" fmla="*/ 425 h 680"/>
                <a:gd name="T30" fmla="*/ 57 w 907"/>
                <a:gd name="T31" fmla="*/ 283 h 680"/>
                <a:gd name="T32" fmla="*/ 0 w 907"/>
                <a:gd name="T33" fmla="*/ 255 h 680"/>
                <a:gd name="T34" fmla="*/ 57 w 907"/>
                <a:gd name="T35" fmla="*/ 198 h 680"/>
                <a:gd name="T36" fmla="*/ 85 w 907"/>
                <a:gd name="T37" fmla="*/ 142 h 680"/>
                <a:gd name="T38" fmla="*/ 113 w 907"/>
                <a:gd name="T39" fmla="*/ 113 h 680"/>
                <a:gd name="T40" fmla="*/ 170 w 907"/>
                <a:gd name="T41" fmla="*/ 28 h 680"/>
                <a:gd name="T42" fmla="*/ 340 w 907"/>
                <a:gd name="T43" fmla="*/ 85 h 680"/>
                <a:gd name="T44" fmla="*/ 369 w 907"/>
                <a:gd name="T45" fmla="*/ 142 h 680"/>
                <a:gd name="T46" fmla="*/ 454 w 907"/>
                <a:gd name="T47" fmla="*/ 85 h 680"/>
                <a:gd name="T48" fmla="*/ 510 w 907"/>
                <a:gd name="T49" fmla="*/ 85 h 680"/>
                <a:gd name="T50" fmla="*/ 510 w 907"/>
                <a:gd name="T51" fmla="*/ 28 h 680"/>
                <a:gd name="T52" fmla="*/ 567 w 907"/>
                <a:gd name="T5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680">
                  <a:moveTo>
                    <a:pt x="567" y="0"/>
                  </a:moveTo>
                  <a:lnTo>
                    <a:pt x="680" y="85"/>
                  </a:lnTo>
                  <a:lnTo>
                    <a:pt x="794" y="85"/>
                  </a:lnTo>
                  <a:lnTo>
                    <a:pt x="879" y="170"/>
                  </a:lnTo>
                  <a:lnTo>
                    <a:pt x="850" y="340"/>
                  </a:lnTo>
                  <a:lnTo>
                    <a:pt x="879" y="397"/>
                  </a:lnTo>
                  <a:lnTo>
                    <a:pt x="907" y="482"/>
                  </a:lnTo>
                  <a:lnTo>
                    <a:pt x="794" y="510"/>
                  </a:lnTo>
                  <a:lnTo>
                    <a:pt x="624" y="510"/>
                  </a:lnTo>
                  <a:lnTo>
                    <a:pt x="482" y="595"/>
                  </a:lnTo>
                  <a:lnTo>
                    <a:pt x="482" y="680"/>
                  </a:lnTo>
                  <a:lnTo>
                    <a:pt x="340" y="652"/>
                  </a:lnTo>
                  <a:lnTo>
                    <a:pt x="255" y="595"/>
                  </a:lnTo>
                  <a:lnTo>
                    <a:pt x="85" y="539"/>
                  </a:lnTo>
                  <a:lnTo>
                    <a:pt x="28" y="425"/>
                  </a:lnTo>
                  <a:lnTo>
                    <a:pt x="57" y="283"/>
                  </a:lnTo>
                  <a:lnTo>
                    <a:pt x="0" y="255"/>
                  </a:lnTo>
                  <a:lnTo>
                    <a:pt x="57" y="198"/>
                  </a:lnTo>
                  <a:lnTo>
                    <a:pt x="85" y="142"/>
                  </a:lnTo>
                  <a:lnTo>
                    <a:pt x="113" y="113"/>
                  </a:lnTo>
                  <a:lnTo>
                    <a:pt x="170" y="28"/>
                  </a:lnTo>
                  <a:lnTo>
                    <a:pt x="340" y="85"/>
                  </a:lnTo>
                  <a:lnTo>
                    <a:pt x="369" y="142"/>
                  </a:lnTo>
                  <a:lnTo>
                    <a:pt x="454" y="85"/>
                  </a:lnTo>
                  <a:lnTo>
                    <a:pt x="510" y="85"/>
                  </a:lnTo>
                  <a:lnTo>
                    <a:pt x="510" y="28"/>
                  </a:lnTo>
                  <a:lnTo>
                    <a:pt x="56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09" name="Freeform 362"/>
            <p:cNvSpPr>
              <a:spLocks/>
            </p:cNvSpPr>
            <p:nvPr/>
          </p:nvSpPr>
          <p:spPr bwMode="auto">
            <a:xfrm>
              <a:off x="4158" y="687"/>
              <a:ext cx="595" cy="397"/>
            </a:xfrm>
            <a:custGeom>
              <a:avLst/>
              <a:gdLst>
                <a:gd name="T0" fmla="*/ 369 w 595"/>
                <a:gd name="T1" fmla="*/ 0 h 397"/>
                <a:gd name="T2" fmla="*/ 255 w 595"/>
                <a:gd name="T3" fmla="*/ 0 h 397"/>
                <a:gd name="T4" fmla="*/ 113 w 595"/>
                <a:gd name="T5" fmla="*/ 56 h 397"/>
                <a:gd name="T6" fmla="*/ 57 w 595"/>
                <a:gd name="T7" fmla="*/ 0 h 397"/>
                <a:gd name="T8" fmla="*/ 28 w 595"/>
                <a:gd name="T9" fmla="*/ 56 h 397"/>
                <a:gd name="T10" fmla="*/ 85 w 595"/>
                <a:gd name="T11" fmla="*/ 85 h 397"/>
                <a:gd name="T12" fmla="*/ 28 w 595"/>
                <a:gd name="T13" fmla="*/ 141 h 397"/>
                <a:gd name="T14" fmla="*/ 28 w 595"/>
                <a:gd name="T15" fmla="*/ 198 h 397"/>
                <a:gd name="T16" fmla="*/ 0 w 595"/>
                <a:gd name="T17" fmla="*/ 255 h 397"/>
                <a:gd name="T18" fmla="*/ 28 w 595"/>
                <a:gd name="T19" fmla="*/ 283 h 397"/>
                <a:gd name="T20" fmla="*/ 85 w 595"/>
                <a:gd name="T21" fmla="*/ 397 h 397"/>
                <a:gd name="T22" fmla="*/ 113 w 595"/>
                <a:gd name="T23" fmla="*/ 368 h 397"/>
                <a:gd name="T24" fmla="*/ 170 w 595"/>
                <a:gd name="T25" fmla="*/ 283 h 397"/>
                <a:gd name="T26" fmla="*/ 340 w 595"/>
                <a:gd name="T27" fmla="*/ 340 h 397"/>
                <a:gd name="T28" fmla="*/ 369 w 595"/>
                <a:gd name="T29" fmla="*/ 397 h 397"/>
                <a:gd name="T30" fmla="*/ 454 w 595"/>
                <a:gd name="T31" fmla="*/ 340 h 397"/>
                <a:gd name="T32" fmla="*/ 510 w 595"/>
                <a:gd name="T33" fmla="*/ 340 h 397"/>
                <a:gd name="T34" fmla="*/ 510 w 595"/>
                <a:gd name="T35" fmla="*/ 283 h 397"/>
                <a:gd name="T36" fmla="*/ 567 w 595"/>
                <a:gd name="T37" fmla="*/ 255 h 397"/>
                <a:gd name="T38" fmla="*/ 567 w 595"/>
                <a:gd name="T39" fmla="*/ 198 h 397"/>
                <a:gd name="T40" fmla="*/ 595 w 595"/>
                <a:gd name="T41" fmla="*/ 141 h 397"/>
                <a:gd name="T42" fmla="*/ 567 w 595"/>
                <a:gd name="T43" fmla="*/ 113 h 397"/>
                <a:gd name="T44" fmla="*/ 539 w 595"/>
                <a:gd name="T45" fmla="*/ 141 h 397"/>
                <a:gd name="T46" fmla="*/ 482 w 595"/>
                <a:gd name="T47" fmla="*/ 113 h 397"/>
                <a:gd name="T48" fmla="*/ 369 w 595"/>
                <a:gd name="T49" fmla="*/ 141 h 397"/>
                <a:gd name="T50" fmla="*/ 425 w 595"/>
                <a:gd name="T51" fmla="*/ 56 h 397"/>
                <a:gd name="T52" fmla="*/ 369 w 595"/>
                <a:gd name="T53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95" h="397">
                  <a:moveTo>
                    <a:pt x="369" y="0"/>
                  </a:moveTo>
                  <a:lnTo>
                    <a:pt x="255" y="0"/>
                  </a:lnTo>
                  <a:lnTo>
                    <a:pt x="113" y="56"/>
                  </a:lnTo>
                  <a:lnTo>
                    <a:pt x="57" y="0"/>
                  </a:lnTo>
                  <a:lnTo>
                    <a:pt x="28" y="56"/>
                  </a:lnTo>
                  <a:lnTo>
                    <a:pt x="85" y="85"/>
                  </a:lnTo>
                  <a:lnTo>
                    <a:pt x="28" y="141"/>
                  </a:lnTo>
                  <a:lnTo>
                    <a:pt x="28" y="198"/>
                  </a:lnTo>
                  <a:lnTo>
                    <a:pt x="0" y="255"/>
                  </a:lnTo>
                  <a:lnTo>
                    <a:pt x="28" y="283"/>
                  </a:lnTo>
                  <a:lnTo>
                    <a:pt x="85" y="397"/>
                  </a:lnTo>
                  <a:lnTo>
                    <a:pt x="113" y="368"/>
                  </a:lnTo>
                  <a:lnTo>
                    <a:pt x="170" y="283"/>
                  </a:lnTo>
                  <a:lnTo>
                    <a:pt x="340" y="340"/>
                  </a:lnTo>
                  <a:lnTo>
                    <a:pt x="369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55"/>
                  </a:lnTo>
                  <a:lnTo>
                    <a:pt x="567" y="198"/>
                  </a:lnTo>
                  <a:lnTo>
                    <a:pt x="595" y="141"/>
                  </a:lnTo>
                  <a:lnTo>
                    <a:pt x="567" y="113"/>
                  </a:lnTo>
                  <a:lnTo>
                    <a:pt x="539" y="141"/>
                  </a:lnTo>
                  <a:lnTo>
                    <a:pt x="482" y="113"/>
                  </a:lnTo>
                  <a:lnTo>
                    <a:pt x="369" y="141"/>
                  </a:lnTo>
                  <a:lnTo>
                    <a:pt x="425" y="56"/>
                  </a:lnTo>
                  <a:lnTo>
                    <a:pt x="369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0" name="Freeform 364"/>
            <p:cNvSpPr>
              <a:spLocks/>
            </p:cNvSpPr>
            <p:nvPr/>
          </p:nvSpPr>
          <p:spPr bwMode="auto">
            <a:xfrm>
              <a:off x="3789" y="914"/>
              <a:ext cx="454" cy="595"/>
            </a:xfrm>
            <a:custGeom>
              <a:avLst/>
              <a:gdLst>
                <a:gd name="T0" fmla="*/ 369 w 454"/>
                <a:gd name="T1" fmla="*/ 28 h 595"/>
                <a:gd name="T2" fmla="*/ 397 w 454"/>
                <a:gd name="T3" fmla="*/ 56 h 595"/>
                <a:gd name="T4" fmla="*/ 454 w 454"/>
                <a:gd name="T5" fmla="*/ 170 h 595"/>
                <a:gd name="T6" fmla="*/ 426 w 454"/>
                <a:gd name="T7" fmla="*/ 226 h 595"/>
                <a:gd name="T8" fmla="*/ 369 w 454"/>
                <a:gd name="T9" fmla="*/ 283 h 595"/>
                <a:gd name="T10" fmla="*/ 426 w 454"/>
                <a:gd name="T11" fmla="*/ 311 h 595"/>
                <a:gd name="T12" fmla="*/ 397 w 454"/>
                <a:gd name="T13" fmla="*/ 453 h 595"/>
                <a:gd name="T14" fmla="*/ 454 w 454"/>
                <a:gd name="T15" fmla="*/ 567 h 595"/>
                <a:gd name="T16" fmla="*/ 397 w 454"/>
                <a:gd name="T17" fmla="*/ 595 h 595"/>
                <a:gd name="T18" fmla="*/ 312 w 454"/>
                <a:gd name="T19" fmla="*/ 567 h 595"/>
                <a:gd name="T20" fmla="*/ 284 w 454"/>
                <a:gd name="T21" fmla="*/ 595 h 595"/>
                <a:gd name="T22" fmla="*/ 227 w 454"/>
                <a:gd name="T23" fmla="*/ 595 h 595"/>
                <a:gd name="T24" fmla="*/ 227 w 454"/>
                <a:gd name="T25" fmla="*/ 538 h 595"/>
                <a:gd name="T26" fmla="*/ 199 w 454"/>
                <a:gd name="T27" fmla="*/ 481 h 595"/>
                <a:gd name="T28" fmla="*/ 114 w 454"/>
                <a:gd name="T29" fmla="*/ 481 h 595"/>
                <a:gd name="T30" fmla="*/ 114 w 454"/>
                <a:gd name="T31" fmla="*/ 396 h 595"/>
                <a:gd name="T32" fmla="*/ 57 w 454"/>
                <a:gd name="T33" fmla="*/ 368 h 595"/>
                <a:gd name="T34" fmla="*/ 85 w 454"/>
                <a:gd name="T35" fmla="*/ 311 h 595"/>
                <a:gd name="T36" fmla="*/ 85 w 454"/>
                <a:gd name="T37" fmla="*/ 198 h 595"/>
                <a:gd name="T38" fmla="*/ 0 w 454"/>
                <a:gd name="T39" fmla="*/ 170 h 595"/>
                <a:gd name="T40" fmla="*/ 0 w 454"/>
                <a:gd name="T41" fmla="*/ 0 h 595"/>
                <a:gd name="T42" fmla="*/ 57 w 454"/>
                <a:gd name="T43" fmla="*/ 0 h 595"/>
                <a:gd name="T44" fmla="*/ 57 w 454"/>
                <a:gd name="T45" fmla="*/ 28 h 595"/>
                <a:gd name="T46" fmla="*/ 114 w 454"/>
                <a:gd name="T47" fmla="*/ 85 h 595"/>
                <a:gd name="T48" fmla="*/ 142 w 454"/>
                <a:gd name="T49" fmla="*/ 56 h 595"/>
                <a:gd name="T50" fmla="*/ 171 w 454"/>
                <a:gd name="T51" fmla="*/ 113 h 595"/>
                <a:gd name="T52" fmla="*/ 256 w 454"/>
                <a:gd name="T53" fmla="*/ 141 h 595"/>
                <a:gd name="T54" fmla="*/ 284 w 454"/>
                <a:gd name="T55" fmla="*/ 113 h 595"/>
                <a:gd name="T56" fmla="*/ 256 w 454"/>
                <a:gd name="T57" fmla="*/ 56 h 595"/>
                <a:gd name="T58" fmla="*/ 284 w 454"/>
                <a:gd name="T59" fmla="*/ 0 h 595"/>
                <a:gd name="T60" fmla="*/ 341 w 454"/>
                <a:gd name="T61" fmla="*/ 0 h 595"/>
                <a:gd name="T62" fmla="*/ 341 w 454"/>
                <a:gd name="T63" fmla="*/ 28 h 595"/>
                <a:gd name="T64" fmla="*/ 369 w 454"/>
                <a:gd name="T65" fmla="*/ 28 h 5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54" h="595">
                  <a:moveTo>
                    <a:pt x="369" y="28"/>
                  </a:moveTo>
                  <a:lnTo>
                    <a:pt x="397" y="56"/>
                  </a:lnTo>
                  <a:lnTo>
                    <a:pt x="454" y="170"/>
                  </a:lnTo>
                  <a:lnTo>
                    <a:pt x="426" y="226"/>
                  </a:lnTo>
                  <a:lnTo>
                    <a:pt x="369" y="283"/>
                  </a:lnTo>
                  <a:lnTo>
                    <a:pt x="426" y="311"/>
                  </a:lnTo>
                  <a:lnTo>
                    <a:pt x="397" y="453"/>
                  </a:lnTo>
                  <a:lnTo>
                    <a:pt x="454" y="567"/>
                  </a:lnTo>
                  <a:lnTo>
                    <a:pt x="397" y="595"/>
                  </a:lnTo>
                  <a:lnTo>
                    <a:pt x="312" y="567"/>
                  </a:lnTo>
                  <a:lnTo>
                    <a:pt x="284" y="595"/>
                  </a:lnTo>
                  <a:lnTo>
                    <a:pt x="227" y="595"/>
                  </a:lnTo>
                  <a:lnTo>
                    <a:pt x="227" y="538"/>
                  </a:lnTo>
                  <a:lnTo>
                    <a:pt x="199" y="481"/>
                  </a:lnTo>
                  <a:lnTo>
                    <a:pt x="114" y="481"/>
                  </a:lnTo>
                  <a:lnTo>
                    <a:pt x="114" y="396"/>
                  </a:lnTo>
                  <a:lnTo>
                    <a:pt x="57" y="368"/>
                  </a:lnTo>
                  <a:lnTo>
                    <a:pt x="85" y="311"/>
                  </a:lnTo>
                  <a:lnTo>
                    <a:pt x="85" y="198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28"/>
                  </a:lnTo>
                  <a:lnTo>
                    <a:pt x="114" y="85"/>
                  </a:lnTo>
                  <a:lnTo>
                    <a:pt x="142" y="56"/>
                  </a:lnTo>
                  <a:lnTo>
                    <a:pt x="171" y="113"/>
                  </a:lnTo>
                  <a:lnTo>
                    <a:pt x="256" y="141"/>
                  </a:lnTo>
                  <a:lnTo>
                    <a:pt x="284" y="113"/>
                  </a:lnTo>
                  <a:lnTo>
                    <a:pt x="256" y="56"/>
                  </a:lnTo>
                  <a:lnTo>
                    <a:pt x="284" y="0"/>
                  </a:lnTo>
                  <a:lnTo>
                    <a:pt x="341" y="0"/>
                  </a:lnTo>
                  <a:lnTo>
                    <a:pt x="341" y="28"/>
                  </a:lnTo>
                  <a:lnTo>
                    <a:pt x="369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1" name="Freeform 365"/>
            <p:cNvSpPr>
              <a:spLocks/>
            </p:cNvSpPr>
            <p:nvPr/>
          </p:nvSpPr>
          <p:spPr bwMode="auto">
            <a:xfrm>
              <a:off x="4243" y="262"/>
              <a:ext cx="397" cy="425"/>
            </a:xfrm>
            <a:custGeom>
              <a:avLst/>
              <a:gdLst>
                <a:gd name="T0" fmla="*/ 397 w 397"/>
                <a:gd name="T1" fmla="*/ 0 h 425"/>
                <a:gd name="T2" fmla="*/ 284 w 397"/>
                <a:gd name="T3" fmla="*/ 0 h 425"/>
                <a:gd name="T4" fmla="*/ 198 w 397"/>
                <a:gd name="T5" fmla="*/ 28 h 425"/>
                <a:gd name="T6" fmla="*/ 85 w 397"/>
                <a:gd name="T7" fmla="*/ 85 h 425"/>
                <a:gd name="T8" fmla="*/ 0 w 397"/>
                <a:gd name="T9" fmla="*/ 255 h 425"/>
                <a:gd name="T10" fmla="*/ 28 w 397"/>
                <a:gd name="T11" fmla="*/ 311 h 425"/>
                <a:gd name="T12" fmla="*/ 85 w 397"/>
                <a:gd name="T13" fmla="*/ 340 h 425"/>
                <a:gd name="T14" fmla="*/ 85 w 397"/>
                <a:gd name="T15" fmla="*/ 368 h 425"/>
                <a:gd name="T16" fmla="*/ 170 w 397"/>
                <a:gd name="T17" fmla="*/ 425 h 425"/>
                <a:gd name="T18" fmla="*/ 284 w 397"/>
                <a:gd name="T19" fmla="*/ 425 h 425"/>
                <a:gd name="T20" fmla="*/ 369 w 397"/>
                <a:gd name="T21" fmla="*/ 340 h 425"/>
                <a:gd name="T22" fmla="*/ 312 w 397"/>
                <a:gd name="T23" fmla="*/ 255 h 425"/>
                <a:gd name="T24" fmla="*/ 255 w 397"/>
                <a:gd name="T25" fmla="*/ 255 h 425"/>
                <a:gd name="T26" fmla="*/ 255 w 397"/>
                <a:gd name="T27" fmla="*/ 113 h 425"/>
                <a:gd name="T28" fmla="*/ 369 w 397"/>
                <a:gd name="T29" fmla="*/ 56 h 425"/>
                <a:gd name="T30" fmla="*/ 397 w 397"/>
                <a:gd name="T31" fmla="*/ 0 h 4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7" h="425">
                  <a:moveTo>
                    <a:pt x="397" y="0"/>
                  </a:moveTo>
                  <a:lnTo>
                    <a:pt x="284" y="0"/>
                  </a:lnTo>
                  <a:lnTo>
                    <a:pt x="198" y="28"/>
                  </a:lnTo>
                  <a:lnTo>
                    <a:pt x="85" y="85"/>
                  </a:lnTo>
                  <a:lnTo>
                    <a:pt x="0" y="255"/>
                  </a:lnTo>
                  <a:lnTo>
                    <a:pt x="28" y="311"/>
                  </a:lnTo>
                  <a:lnTo>
                    <a:pt x="85" y="340"/>
                  </a:lnTo>
                  <a:lnTo>
                    <a:pt x="85" y="368"/>
                  </a:lnTo>
                  <a:lnTo>
                    <a:pt x="170" y="425"/>
                  </a:lnTo>
                  <a:lnTo>
                    <a:pt x="284" y="425"/>
                  </a:lnTo>
                  <a:lnTo>
                    <a:pt x="369" y="340"/>
                  </a:lnTo>
                  <a:lnTo>
                    <a:pt x="312" y="255"/>
                  </a:lnTo>
                  <a:lnTo>
                    <a:pt x="255" y="255"/>
                  </a:lnTo>
                  <a:lnTo>
                    <a:pt x="255" y="113"/>
                  </a:lnTo>
                  <a:lnTo>
                    <a:pt x="369" y="56"/>
                  </a:lnTo>
                  <a:lnTo>
                    <a:pt x="397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12" name="Freeform 366"/>
            <p:cNvSpPr>
              <a:spLocks/>
            </p:cNvSpPr>
            <p:nvPr/>
          </p:nvSpPr>
          <p:spPr bwMode="auto">
            <a:xfrm>
              <a:off x="3761" y="63"/>
              <a:ext cx="907" cy="992"/>
            </a:xfrm>
            <a:custGeom>
              <a:avLst/>
              <a:gdLst>
                <a:gd name="T0" fmla="*/ 907 w 907"/>
                <a:gd name="T1" fmla="*/ 28 h 992"/>
                <a:gd name="T2" fmla="*/ 851 w 907"/>
                <a:gd name="T3" fmla="*/ 0 h 992"/>
                <a:gd name="T4" fmla="*/ 624 w 907"/>
                <a:gd name="T5" fmla="*/ 57 h 992"/>
                <a:gd name="T6" fmla="*/ 369 w 907"/>
                <a:gd name="T7" fmla="*/ 199 h 992"/>
                <a:gd name="T8" fmla="*/ 255 w 907"/>
                <a:gd name="T9" fmla="*/ 482 h 992"/>
                <a:gd name="T10" fmla="*/ 170 w 907"/>
                <a:gd name="T11" fmla="*/ 454 h 992"/>
                <a:gd name="T12" fmla="*/ 85 w 907"/>
                <a:gd name="T13" fmla="*/ 539 h 992"/>
                <a:gd name="T14" fmla="*/ 57 w 907"/>
                <a:gd name="T15" fmla="*/ 652 h 992"/>
                <a:gd name="T16" fmla="*/ 85 w 907"/>
                <a:gd name="T17" fmla="*/ 737 h 992"/>
                <a:gd name="T18" fmla="*/ 0 w 907"/>
                <a:gd name="T19" fmla="*/ 765 h 992"/>
                <a:gd name="T20" fmla="*/ 28 w 907"/>
                <a:gd name="T21" fmla="*/ 851 h 992"/>
                <a:gd name="T22" fmla="*/ 85 w 907"/>
                <a:gd name="T23" fmla="*/ 851 h 992"/>
                <a:gd name="T24" fmla="*/ 85 w 907"/>
                <a:gd name="T25" fmla="*/ 879 h 992"/>
                <a:gd name="T26" fmla="*/ 142 w 907"/>
                <a:gd name="T27" fmla="*/ 936 h 992"/>
                <a:gd name="T28" fmla="*/ 170 w 907"/>
                <a:gd name="T29" fmla="*/ 907 h 992"/>
                <a:gd name="T30" fmla="*/ 199 w 907"/>
                <a:gd name="T31" fmla="*/ 964 h 992"/>
                <a:gd name="T32" fmla="*/ 284 w 907"/>
                <a:gd name="T33" fmla="*/ 992 h 992"/>
                <a:gd name="T34" fmla="*/ 312 w 907"/>
                <a:gd name="T35" fmla="*/ 964 h 992"/>
                <a:gd name="T36" fmla="*/ 284 w 907"/>
                <a:gd name="T37" fmla="*/ 907 h 992"/>
                <a:gd name="T38" fmla="*/ 312 w 907"/>
                <a:gd name="T39" fmla="*/ 851 h 992"/>
                <a:gd name="T40" fmla="*/ 369 w 907"/>
                <a:gd name="T41" fmla="*/ 851 h 992"/>
                <a:gd name="T42" fmla="*/ 369 w 907"/>
                <a:gd name="T43" fmla="*/ 879 h 992"/>
                <a:gd name="T44" fmla="*/ 397 w 907"/>
                <a:gd name="T45" fmla="*/ 879 h 992"/>
                <a:gd name="T46" fmla="*/ 425 w 907"/>
                <a:gd name="T47" fmla="*/ 822 h 992"/>
                <a:gd name="T48" fmla="*/ 425 w 907"/>
                <a:gd name="T49" fmla="*/ 765 h 992"/>
                <a:gd name="T50" fmla="*/ 482 w 907"/>
                <a:gd name="T51" fmla="*/ 709 h 992"/>
                <a:gd name="T52" fmla="*/ 425 w 907"/>
                <a:gd name="T53" fmla="*/ 680 h 992"/>
                <a:gd name="T54" fmla="*/ 454 w 907"/>
                <a:gd name="T55" fmla="*/ 624 h 992"/>
                <a:gd name="T56" fmla="*/ 510 w 907"/>
                <a:gd name="T57" fmla="*/ 680 h 992"/>
                <a:gd name="T58" fmla="*/ 652 w 907"/>
                <a:gd name="T59" fmla="*/ 624 h 992"/>
                <a:gd name="T60" fmla="*/ 567 w 907"/>
                <a:gd name="T61" fmla="*/ 567 h 992"/>
                <a:gd name="T62" fmla="*/ 567 w 907"/>
                <a:gd name="T63" fmla="*/ 539 h 992"/>
                <a:gd name="T64" fmla="*/ 510 w 907"/>
                <a:gd name="T65" fmla="*/ 510 h 992"/>
                <a:gd name="T66" fmla="*/ 482 w 907"/>
                <a:gd name="T67" fmla="*/ 454 h 992"/>
                <a:gd name="T68" fmla="*/ 567 w 907"/>
                <a:gd name="T69" fmla="*/ 284 h 992"/>
                <a:gd name="T70" fmla="*/ 680 w 907"/>
                <a:gd name="T71" fmla="*/ 227 h 992"/>
                <a:gd name="T72" fmla="*/ 766 w 907"/>
                <a:gd name="T73" fmla="*/ 199 h 992"/>
                <a:gd name="T74" fmla="*/ 766 w 907"/>
                <a:gd name="T75" fmla="*/ 142 h 992"/>
                <a:gd name="T76" fmla="*/ 907 w 907"/>
                <a:gd name="T77" fmla="*/ 28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07" h="992">
                  <a:moveTo>
                    <a:pt x="907" y="28"/>
                  </a:moveTo>
                  <a:lnTo>
                    <a:pt x="851" y="0"/>
                  </a:lnTo>
                  <a:lnTo>
                    <a:pt x="624" y="57"/>
                  </a:lnTo>
                  <a:lnTo>
                    <a:pt x="369" y="199"/>
                  </a:lnTo>
                  <a:lnTo>
                    <a:pt x="255" y="482"/>
                  </a:lnTo>
                  <a:lnTo>
                    <a:pt x="170" y="454"/>
                  </a:lnTo>
                  <a:lnTo>
                    <a:pt x="85" y="539"/>
                  </a:lnTo>
                  <a:lnTo>
                    <a:pt x="57" y="652"/>
                  </a:lnTo>
                  <a:lnTo>
                    <a:pt x="85" y="737"/>
                  </a:lnTo>
                  <a:lnTo>
                    <a:pt x="0" y="765"/>
                  </a:lnTo>
                  <a:lnTo>
                    <a:pt x="28" y="851"/>
                  </a:lnTo>
                  <a:lnTo>
                    <a:pt x="85" y="851"/>
                  </a:lnTo>
                  <a:lnTo>
                    <a:pt x="85" y="879"/>
                  </a:lnTo>
                  <a:lnTo>
                    <a:pt x="142" y="936"/>
                  </a:lnTo>
                  <a:lnTo>
                    <a:pt x="170" y="907"/>
                  </a:lnTo>
                  <a:lnTo>
                    <a:pt x="199" y="964"/>
                  </a:lnTo>
                  <a:lnTo>
                    <a:pt x="284" y="992"/>
                  </a:lnTo>
                  <a:lnTo>
                    <a:pt x="312" y="964"/>
                  </a:lnTo>
                  <a:lnTo>
                    <a:pt x="284" y="907"/>
                  </a:lnTo>
                  <a:lnTo>
                    <a:pt x="312" y="851"/>
                  </a:lnTo>
                  <a:lnTo>
                    <a:pt x="369" y="851"/>
                  </a:lnTo>
                  <a:lnTo>
                    <a:pt x="369" y="879"/>
                  </a:lnTo>
                  <a:lnTo>
                    <a:pt x="397" y="879"/>
                  </a:lnTo>
                  <a:lnTo>
                    <a:pt x="425" y="822"/>
                  </a:lnTo>
                  <a:lnTo>
                    <a:pt x="425" y="765"/>
                  </a:lnTo>
                  <a:lnTo>
                    <a:pt x="482" y="709"/>
                  </a:lnTo>
                  <a:lnTo>
                    <a:pt x="425" y="680"/>
                  </a:lnTo>
                  <a:lnTo>
                    <a:pt x="454" y="624"/>
                  </a:lnTo>
                  <a:lnTo>
                    <a:pt x="510" y="680"/>
                  </a:lnTo>
                  <a:lnTo>
                    <a:pt x="652" y="624"/>
                  </a:lnTo>
                  <a:lnTo>
                    <a:pt x="567" y="567"/>
                  </a:lnTo>
                  <a:lnTo>
                    <a:pt x="567" y="539"/>
                  </a:lnTo>
                  <a:lnTo>
                    <a:pt x="510" y="510"/>
                  </a:lnTo>
                  <a:lnTo>
                    <a:pt x="482" y="454"/>
                  </a:lnTo>
                  <a:lnTo>
                    <a:pt x="567" y="284"/>
                  </a:lnTo>
                  <a:lnTo>
                    <a:pt x="680" y="227"/>
                  </a:lnTo>
                  <a:lnTo>
                    <a:pt x="766" y="199"/>
                  </a:lnTo>
                  <a:lnTo>
                    <a:pt x="766" y="142"/>
                  </a:lnTo>
                  <a:lnTo>
                    <a:pt x="907" y="28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solidFill>
                <a:schemeClr val="bg1">
                  <a:lumMod val="50000"/>
                </a:schemeClr>
              </a:solidFill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414" name="Group 351"/>
          <p:cNvGrpSpPr>
            <a:grpSpLocks/>
          </p:cNvGrpSpPr>
          <p:nvPr/>
        </p:nvGrpSpPr>
        <p:grpSpPr bwMode="auto">
          <a:xfrm>
            <a:off x="1329671" y="6372818"/>
            <a:ext cx="3862254" cy="6170366"/>
            <a:chOff x="472" y="63"/>
            <a:chExt cx="4933" cy="7881"/>
          </a:xfrm>
        </p:grpSpPr>
        <p:sp>
          <p:nvSpPr>
            <p:cNvPr id="493" name="Freeform 261"/>
            <p:cNvSpPr>
              <a:spLocks/>
            </p:cNvSpPr>
            <p:nvPr/>
          </p:nvSpPr>
          <p:spPr bwMode="auto">
            <a:xfrm>
              <a:off x="1266" y="2898"/>
              <a:ext cx="1985" cy="1588"/>
            </a:xfrm>
            <a:custGeom>
              <a:avLst/>
              <a:gdLst>
                <a:gd name="T0" fmla="*/ 454 w 1985"/>
                <a:gd name="T1" fmla="*/ 1531 h 1588"/>
                <a:gd name="T2" fmla="*/ 567 w 1985"/>
                <a:gd name="T3" fmla="*/ 1588 h 1588"/>
                <a:gd name="T4" fmla="*/ 624 w 1985"/>
                <a:gd name="T5" fmla="*/ 1474 h 1588"/>
                <a:gd name="T6" fmla="*/ 681 w 1985"/>
                <a:gd name="T7" fmla="*/ 1304 h 1588"/>
                <a:gd name="T8" fmla="*/ 737 w 1985"/>
                <a:gd name="T9" fmla="*/ 1247 h 1588"/>
                <a:gd name="T10" fmla="*/ 794 w 1985"/>
                <a:gd name="T11" fmla="*/ 1191 h 1588"/>
                <a:gd name="T12" fmla="*/ 851 w 1985"/>
                <a:gd name="T13" fmla="*/ 1077 h 1588"/>
                <a:gd name="T14" fmla="*/ 907 w 1985"/>
                <a:gd name="T15" fmla="*/ 1021 h 1588"/>
                <a:gd name="T16" fmla="*/ 964 w 1985"/>
                <a:gd name="T17" fmla="*/ 964 h 1588"/>
                <a:gd name="T18" fmla="*/ 1021 w 1985"/>
                <a:gd name="T19" fmla="*/ 907 h 1588"/>
                <a:gd name="T20" fmla="*/ 1078 w 1985"/>
                <a:gd name="T21" fmla="*/ 850 h 1588"/>
                <a:gd name="T22" fmla="*/ 1191 w 1985"/>
                <a:gd name="T23" fmla="*/ 794 h 1588"/>
                <a:gd name="T24" fmla="*/ 1248 w 1985"/>
                <a:gd name="T25" fmla="*/ 1021 h 1588"/>
                <a:gd name="T26" fmla="*/ 1304 w 1985"/>
                <a:gd name="T27" fmla="*/ 907 h 1588"/>
                <a:gd name="T28" fmla="*/ 1361 w 1985"/>
                <a:gd name="T29" fmla="*/ 964 h 1588"/>
                <a:gd name="T30" fmla="*/ 1418 w 1985"/>
                <a:gd name="T31" fmla="*/ 907 h 1588"/>
                <a:gd name="T32" fmla="*/ 1701 w 1985"/>
                <a:gd name="T33" fmla="*/ 964 h 1588"/>
                <a:gd name="T34" fmla="*/ 1985 w 1985"/>
                <a:gd name="T35" fmla="*/ 907 h 1588"/>
                <a:gd name="T36" fmla="*/ 1928 w 1985"/>
                <a:gd name="T37" fmla="*/ 680 h 1588"/>
                <a:gd name="T38" fmla="*/ 1871 w 1985"/>
                <a:gd name="T39" fmla="*/ 567 h 1588"/>
                <a:gd name="T40" fmla="*/ 1815 w 1985"/>
                <a:gd name="T41" fmla="*/ 510 h 1588"/>
                <a:gd name="T42" fmla="*/ 1474 w 1985"/>
                <a:gd name="T43" fmla="*/ 0 h 1588"/>
                <a:gd name="T44" fmla="*/ 1418 w 1985"/>
                <a:gd name="T45" fmla="*/ 57 h 1588"/>
                <a:gd name="T46" fmla="*/ 1361 w 1985"/>
                <a:gd name="T47" fmla="*/ 170 h 1588"/>
                <a:gd name="T48" fmla="*/ 1474 w 1985"/>
                <a:gd name="T49" fmla="*/ 227 h 1588"/>
                <a:gd name="T50" fmla="*/ 1361 w 1985"/>
                <a:gd name="T51" fmla="*/ 340 h 1588"/>
                <a:gd name="T52" fmla="*/ 1304 w 1985"/>
                <a:gd name="T53" fmla="*/ 454 h 1588"/>
                <a:gd name="T54" fmla="*/ 1248 w 1985"/>
                <a:gd name="T55" fmla="*/ 510 h 1588"/>
                <a:gd name="T56" fmla="*/ 851 w 1985"/>
                <a:gd name="T57" fmla="*/ 567 h 1588"/>
                <a:gd name="T58" fmla="*/ 567 w 1985"/>
                <a:gd name="T59" fmla="*/ 397 h 1588"/>
                <a:gd name="T60" fmla="*/ 624 w 1985"/>
                <a:gd name="T61" fmla="*/ 283 h 1588"/>
                <a:gd name="T62" fmla="*/ 567 w 1985"/>
                <a:gd name="T63" fmla="*/ 113 h 1588"/>
                <a:gd name="T64" fmla="*/ 454 w 1985"/>
                <a:gd name="T65" fmla="*/ 57 h 1588"/>
                <a:gd name="T66" fmla="*/ 340 w 1985"/>
                <a:gd name="T67" fmla="*/ 170 h 1588"/>
                <a:gd name="T68" fmla="*/ 284 w 1985"/>
                <a:gd name="T69" fmla="*/ 397 h 1588"/>
                <a:gd name="T70" fmla="*/ 227 w 1985"/>
                <a:gd name="T71" fmla="*/ 454 h 1588"/>
                <a:gd name="T72" fmla="*/ 170 w 1985"/>
                <a:gd name="T73" fmla="*/ 510 h 1588"/>
                <a:gd name="T74" fmla="*/ 114 w 1985"/>
                <a:gd name="T75" fmla="*/ 567 h 1588"/>
                <a:gd name="T76" fmla="*/ 57 w 1985"/>
                <a:gd name="T77" fmla="*/ 624 h 1588"/>
                <a:gd name="T78" fmla="*/ 114 w 1985"/>
                <a:gd name="T79" fmla="*/ 794 h 1588"/>
                <a:gd name="T80" fmla="*/ 57 w 1985"/>
                <a:gd name="T81" fmla="*/ 907 h 1588"/>
                <a:gd name="T82" fmla="*/ 0 w 1985"/>
                <a:gd name="T83" fmla="*/ 1021 h 1588"/>
                <a:gd name="T84" fmla="*/ 57 w 1985"/>
                <a:gd name="T85" fmla="*/ 1191 h 1588"/>
                <a:gd name="T86" fmla="*/ 114 w 1985"/>
                <a:gd name="T87" fmla="*/ 1247 h 1588"/>
                <a:gd name="T88" fmla="*/ 227 w 1985"/>
                <a:gd name="T89" fmla="*/ 1304 h 1588"/>
                <a:gd name="T90" fmla="*/ 170 w 1985"/>
                <a:gd name="T91" fmla="*/ 1361 h 1588"/>
                <a:gd name="T92" fmla="*/ 114 w 1985"/>
                <a:gd name="T93" fmla="*/ 1418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5" h="1588">
                  <a:moveTo>
                    <a:pt x="114" y="1531"/>
                  </a:moveTo>
                  <a:lnTo>
                    <a:pt x="454" y="1531"/>
                  </a:lnTo>
                  <a:lnTo>
                    <a:pt x="454" y="1588"/>
                  </a:lnTo>
                  <a:lnTo>
                    <a:pt x="567" y="1588"/>
                  </a:lnTo>
                  <a:lnTo>
                    <a:pt x="567" y="1474"/>
                  </a:lnTo>
                  <a:lnTo>
                    <a:pt x="624" y="1474"/>
                  </a:lnTo>
                  <a:lnTo>
                    <a:pt x="624" y="1304"/>
                  </a:lnTo>
                  <a:lnTo>
                    <a:pt x="681" y="1304"/>
                  </a:lnTo>
                  <a:lnTo>
                    <a:pt x="681" y="1247"/>
                  </a:lnTo>
                  <a:lnTo>
                    <a:pt x="737" y="1247"/>
                  </a:lnTo>
                  <a:lnTo>
                    <a:pt x="737" y="1191"/>
                  </a:lnTo>
                  <a:lnTo>
                    <a:pt x="794" y="1191"/>
                  </a:lnTo>
                  <a:lnTo>
                    <a:pt x="794" y="1077"/>
                  </a:lnTo>
                  <a:lnTo>
                    <a:pt x="851" y="1077"/>
                  </a:lnTo>
                  <a:lnTo>
                    <a:pt x="851" y="1021"/>
                  </a:lnTo>
                  <a:lnTo>
                    <a:pt x="907" y="1021"/>
                  </a:lnTo>
                  <a:lnTo>
                    <a:pt x="907" y="964"/>
                  </a:lnTo>
                  <a:lnTo>
                    <a:pt x="964" y="964"/>
                  </a:lnTo>
                  <a:lnTo>
                    <a:pt x="964" y="907"/>
                  </a:lnTo>
                  <a:lnTo>
                    <a:pt x="1021" y="907"/>
                  </a:lnTo>
                  <a:lnTo>
                    <a:pt x="1021" y="850"/>
                  </a:lnTo>
                  <a:lnTo>
                    <a:pt x="1078" y="850"/>
                  </a:lnTo>
                  <a:lnTo>
                    <a:pt x="1078" y="794"/>
                  </a:lnTo>
                  <a:lnTo>
                    <a:pt x="1191" y="794"/>
                  </a:lnTo>
                  <a:lnTo>
                    <a:pt x="1191" y="1021"/>
                  </a:lnTo>
                  <a:lnTo>
                    <a:pt x="1248" y="1021"/>
                  </a:lnTo>
                  <a:lnTo>
                    <a:pt x="1248" y="907"/>
                  </a:lnTo>
                  <a:lnTo>
                    <a:pt x="1304" y="907"/>
                  </a:lnTo>
                  <a:lnTo>
                    <a:pt x="1304" y="964"/>
                  </a:lnTo>
                  <a:lnTo>
                    <a:pt x="1361" y="964"/>
                  </a:lnTo>
                  <a:lnTo>
                    <a:pt x="1361" y="907"/>
                  </a:lnTo>
                  <a:lnTo>
                    <a:pt x="1418" y="907"/>
                  </a:lnTo>
                  <a:lnTo>
                    <a:pt x="1418" y="964"/>
                  </a:lnTo>
                  <a:lnTo>
                    <a:pt x="1701" y="964"/>
                  </a:lnTo>
                  <a:lnTo>
                    <a:pt x="1701" y="907"/>
                  </a:lnTo>
                  <a:lnTo>
                    <a:pt x="1985" y="907"/>
                  </a:lnTo>
                  <a:lnTo>
                    <a:pt x="1985" y="680"/>
                  </a:lnTo>
                  <a:lnTo>
                    <a:pt x="1928" y="680"/>
                  </a:lnTo>
                  <a:lnTo>
                    <a:pt x="1928" y="567"/>
                  </a:lnTo>
                  <a:lnTo>
                    <a:pt x="1871" y="567"/>
                  </a:lnTo>
                  <a:lnTo>
                    <a:pt x="1871" y="510"/>
                  </a:lnTo>
                  <a:lnTo>
                    <a:pt x="1815" y="510"/>
                  </a:lnTo>
                  <a:lnTo>
                    <a:pt x="1815" y="0"/>
                  </a:lnTo>
                  <a:lnTo>
                    <a:pt x="1474" y="0"/>
                  </a:lnTo>
                  <a:lnTo>
                    <a:pt x="1474" y="57"/>
                  </a:lnTo>
                  <a:lnTo>
                    <a:pt x="1418" y="57"/>
                  </a:lnTo>
                  <a:lnTo>
                    <a:pt x="1418" y="170"/>
                  </a:lnTo>
                  <a:lnTo>
                    <a:pt x="1361" y="170"/>
                  </a:lnTo>
                  <a:lnTo>
                    <a:pt x="1361" y="227"/>
                  </a:lnTo>
                  <a:lnTo>
                    <a:pt x="1474" y="227"/>
                  </a:lnTo>
                  <a:lnTo>
                    <a:pt x="1474" y="340"/>
                  </a:lnTo>
                  <a:lnTo>
                    <a:pt x="1361" y="340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510"/>
                  </a:lnTo>
                  <a:lnTo>
                    <a:pt x="1248" y="510"/>
                  </a:lnTo>
                  <a:lnTo>
                    <a:pt x="1248" y="567"/>
                  </a:lnTo>
                  <a:lnTo>
                    <a:pt x="851" y="567"/>
                  </a:lnTo>
                  <a:lnTo>
                    <a:pt x="851" y="397"/>
                  </a:lnTo>
                  <a:lnTo>
                    <a:pt x="567" y="397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397"/>
                  </a:lnTo>
                  <a:lnTo>
                    <a:pt x="284" y="397"/>
                  </a:lnTo>
                  <a:lnTo>
                    <a:pt x="284" y="454"/>
                  </a:lnTo>
                  <a:lnTo>
                    <a:pt x="227" y="454"/>
                  </a:lnTo>
                  <a:lnTo>
                    <a:pt x="227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114" y="567"/>
                  </a:lnTo>
                  <a:lnTo>
                    <a:pt x="114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907"/>
                  </a:lnTo>
                  <a:lnTo>
                    <a:pt x="57" y="907"/>
                  </a:lnTo>
                  <a:lnTo>
                    <a:pt x="57" y="1021"/>
                  </a:lnTo>
                  <a:lnTo>
                    <a:pt x="0" y="1021"/>
                  </a:lnTo>
                  <a:lnTo>
                    <a:pt x="0" y="1191"/>
                  </a:lnTo>
                  <a:lnTo>
                    <a:pt x="57" y="1191"/>
                  </a:lnTo>
                  <a:lnTo>
                    <a:pt x="57" y="1247"/>
                  </a:lnTo>
                  <a:lnTo>
                    <a:pt x="114" y="1247"/>
                  </a:lnTo>
                  <a:lnTo>
                    <a:pt x="114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170" y="1361"/>
                  </a:lnTo>
                  <a:lnTo>
                    <a:pt x="170" y="1418"/>
                  </a:lnTo>
                  <a:lnTo>
                    <a:pt x="114" y="1418"/>
                  </a:lnTo>
                  <a:lnTo>
                    <a:pt x="114" y="153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4" name="Freeform 262"/>
            <p:cNvSpPr>
              <a:spLocks/>
            </p:cNvSpPr>
            <p:nvPr/>
          </p:nvSpPr>
          <p:spPr bwMode="auto">
            <a:xfrm>
              <a:off x="1777" y="2671"/>
              <a:ext cx="1020" cy="794"/>
            </a:xfrm>
            <a:custGeom>
              <a:avLst/>
              <a:gdLst>
                <a:gd name="T0" fmla="*/ 1020 w 1020"/>
                <a:gd name="T1" fmla="*/ 227 h 794"/>
                <a:gd name="T2" fmla="*/ 1020 w 1020"/>
                <a:gd name="T3" fmla="*/ 170 h 794"/>
                <a:gd name="T4" fmla="*/ 963 w 1020"/>
                <a:gd name="T5" fmla="*/ 170 h 794"/>
                <a:gd name="T6" fmla="*/ 963 w 1020"/>
                <a:gd name="T7" fmla="*/ 114 h 794"/>
                <a:gd name="T8" fmla="*/ 907 w 1020"/>
                <a:gd name="T9" fmla="*/ 114 h 794"/>
                <a:gd name="T10" fmla="*/ 907 w 1020"/>
                <a:gd name="T11" fmla="*/ 170 h 794"/>
                <a:gd name="T12" fmla="*/ 737 w 1020"/>
                <a:gd name="T13" fmla="*/ 170 h 794"/>
                <a:gd name="T14" fmla="*/ 737 w 1020"/>
                <a:gd name="T15" fmla="*/ 227 h 794"/>
                <a:gd name="T16" fmla="*/ 623 w 1020"/>
                <a:gd name="T17" fmla="*/ 227 h 794"/>
                <a:gd name="T18" fmla="*/ 623 w 1020"/>
                <a:gd name="T19" fmla="*/ 170 h 794"/>
                <a:gd name="T20" fmla="*/ 453 w 1020"/>
                <a:gd name="T21" fmla="*/ 170 h 794"/>
                <a:gd name="T22" fmla="*/ 453 w 1020"/>
                <a:gd name="T23" fmla="*/ 114 h 794"/>
                <a:gd name="T24" fmla="*/ 340 w 1020"/>
                <a:gd name="T25" fmla="*/ 114 h 794"/>
                <a:gd name="T26" fmla="*/ 340 w 1020"/>
                <a:gd name="T27" fmla="*/ 170 h 794"/>
                <a:gd name="T28" fmla="*/ 226 w 1020"/>
                <a:gd name="T29" fmla="*/ 170 h 794"/>
                <a:gd name="T30" fmla="*/ 226 w 1020"/>
                <a:gd name="T31" fmla="*/ 57 h 794"/>
                <a:gd name="T32" fmla="*/ 170 w 1020"/>
                <a:gd name="T33" fmla="*/ 57 h 794"/>
                <a:gd name="T34" fmla="*/ 170 w 1020"/>
                <a:gd name="T35" fmla="*/ 0 h 794"/>
                <a:gd name="T36" fmla="*/ 56 w 1020"/>
                <a:gd name="T37" fmla="*/ 0 h 794"/>
                <a:gd name="T38" fmla="*/ 56 w 1020"/>
                <a:gd name="T39" fmla="*/ 170 h 794"/>
                <a:gd name="T40" fmla="*/ 0 w 1020"/>
                <a:gd name="T41" fmla="*/ 170 h 794"/>
                <a:gd name="T42" fmla="*/ 0 w 1020"/>
                <a:gd name="T43" fmla="*/ 284 h 794"/>
                <a:gd name="T44" fmla="*/ 56 w 1020"/>
                <a:gd name="T45" fmla="*/ 284 h 794"/>
                <a:gd name="T46" fmla="*/ 56 w 1020"/>
                <a:gd name="T47" fmla="*/ 340 h 794"/>
                <a:gd name="T48" fmla="*/ 113 w 1020"/>
                <a:gd name="T49" fmla="*/ 340 h 794"/>
                <a:gd name="T50" fmla="*/ 113 w 1020"/>
                <a:gd name="T51" fmla="*/ 510 h 794"/>
                <a:gd name="T52" fmla="*/ 56 w 1020"/>
                <a:gd name="T53" fmla="*/ 510 h 794"/>
                <a:gd name="T54" fmla="*/ 56 w 1020"/>
                <a:gd name="T55" fmla="*/ 624 h 794"/>
                <a:gd name="T56" fmla="*/ 340 w 1020"/>
                <a:gd name="T57" fmla="*/ 624 h 794"/>
                <a:gd name="T58" fmla="*/ 340 w 1020"/>
                <a:gd name="T59" fmla="*/ 794 h 794"/>
                <a:gd name="T60" fmla="*/ 737 w 1020"/>
                <a:gd name="T61" fmla="*/ 794 h 794"/>
                <a:gd name="T62" fmla="*/ 737 w 1020"/>
                <a:gd name="T63" fmla="*/ 737 h 794"/>
                <a:gd name="T64" fmla="*/ 793 w 1020"/>
                <a:gd name="T65" fmla="*/ 737 h 794"/>
                <a:gd name="T66" fmla="*/ 793 w 1020"/>
                <a:gd name="T67" fmla="*/ 681 h 794"/>
                <a:gd name="T68" fmla="*/ 850 w 1020"/>
                <a:gd name="T69" fmla="*/ 681 h 794"/>
                <a:gd name="T70" fmla="*/ 850 w 1020"/>
                <a:gd name="T71" fmla="*/ 567 h 794"/>
                <a:gd name="T72" fmla="*/ 963 w 1020"/>
                <a:gd name="T73" fmla="*/ 567 h 794"/>
                <a:gd name="T74" fmla="*/ 963 w 1020"/>
                <a:gd name="T75" fmla="*/ 454 h 794"/>
                <a:gd name="T76" fmla="*/ 850 w 1020"/>
                <a:gd name="T77" fmla="*/ 454 h 794"/>
                <a:gd name="T78" fmla="*/ 850 w 1020"/>
                <a:gd name="T79" fmla="*/ 397 h 794"/>
                <a:gd name="T80" fmla="*/ 907 w 1020"/>
                <a:gd name="T81" fmla="*/ 397 h 794"/>
                <a:gd name="T82" fmla="*/ 907 w 1020"/>
                <a:gd name="T83" fmla="*/ 284 h 794"/>
                <a:gd name="T84" fmla="*/ 963 w 1020"/>
                <a:gd name="T85" fmla="*/ 284 h 794"/>
                <a:gd name="T86" fmla="*/ 963 w 1020"/>
                <a:gd name="T87" fmla="*/ 227 h 794"/>
                <a:gd name="T88" fmla="*/ 1020 w 1020"/>
                <a:gd name="T89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020" h="794">
                  <a:moveTo>
                    <a:pt x="1020" y="227"/>
                  </a:moveTo>
                  <a:lnTo>
                    <a:pt x="1020" y="170"/>
                  </a:lnTo>
                  <a:lnTo>
                    <a:pt x="963" y="170"/>
                  </a:lnTo>
                  <a:lnTo>
                    <a:pt x="963" y="114"/>
                  </a:lnTo>
                  <a:lnTo>
                    <a:pt x="907" y="114"/>
                  </a:lnTo>
                  <a:lnTo>
                    <a:pt x="907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623" y="227"/>
                  </a:lnTo>
                  <a:lnTo>
                    <a:pt x="623" y="170"/>
                  </a:lnTo>
                  <a:lnTo>
                    <a:pt x="453" y="17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170"/>
                  </a:lnTo>
                  <a:lnTo>
                    <a:pt x="226" y="170"/>
                  </a:lnTo>
                  <a:lnTo>
                    <a:pt x="226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624"/>
                  </a:lnTo>
                  <a:lnTo>
                    <a:pt x="340" y="624"/>
                  </a:lnTo>
                  <a:lnTo>
                    <a:pt x="340" y="794"/>
                  </a:lnTo>
                  <a:lnTo>
                    <a:pt x="737" y="794"/>
                  </a:lnTo>
                  <a:lnTo>
                    <a:pt x="737" y="737"/>
                  </a:lnTo>
                  <a:lnTo>
                    <a:pt x="793" y="737"/>
                  </a:lnTo>
                  <a:lnTo>
                    <a:pt x="793" y="681"/>
                  </a:lnTo>
                  <a:lnTo>
                    <a:pt x="850" y="681"/>
                  </a:lnTo>
                  <a:lnTo>
                    <a:pt x="850" y="567"/>
                  </a:lnTo>
                  <a:lnTo>
                    <a:pt x="963" y="567"/>
                  </a:lnTo>
                  <a:lnTo>
                    <a:pt x="963" y="454"/>
                  </a:lnTo>
                  <a:lnTo>
                    <a:pt x="850" y="454"/>
                  </a:lnTo>
                  <a:lnTo>
                    <a:pt x="850" y="397"/>
                  </a:lnTo>
                  <a:lnTo>
                    <a:pt x="907" y="397"/>
                  </a:lnTo>
                  <a:lnTo>
                    <a:pt x="907" y="284"/>
                  </a:lnTo>
                  <a:lnTo>
                    <a:pt x="963" y="284"/>
                  </a:lnTo>
                  <a:lnTo>
                    <a:pt x="963" y="227"/>
                  </a:lnTo>
                  <a:lnTo>
                    <a:pt x="102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5" name="Freeform 263"/>
            <p:cNvSpPr>
              <a:spLocks/>
            </p:cNvSpPr>
            <p:nvPr/>
          </p:nvSpPr>
          <p:spPr bwMode="auto">
            <a:xfrm>
              <a:off x="2003" y="2558"/>
              <a:ext cx="397" cy="283"/>
            </a:xfrm>
            <a:custGeom>
              <a:avLst/>
              <a:gdLst>
                <a:gd name="T0" fmla="*/ 397 w 397"/>
                <a:gd name="T1" fmla="*/ 283 h 283"/>
                <a:gd name="T2" fmla="*/ 397 w 397"/>
                <a:gd name="T3" fmla="*/ 113 h 283"/>
                <a:gd name="T4" fmla="*/ 341 w 397"/>
                <a:gd name="T5" fmla="*/ 113 h 283"/>
                <a:gd name="T6" fmla="*/ 341 w 397"/>
                <a:gd name="T7" fmla="*/ 56 h 283"/>
                <a:gd name="T8" fmla="*/ 284 w 397"/>
                <a:gd name="T9" fmla="*/ 56 h 283"/>
                <a:gd name="T10" fmla="*/ 284 w 397"/>
                <a:gd name="T11" fmla="*/ 0 h 283"/>
                <a:gd name="T12" fmla="*/ 170 w 397"/>
                <a:gd name="T13" fmla="*/ 0 h 283"/>
                <a:gd name="T14" fmla="*/ 170 w 397"/>
                <a:gd name="T15" fmla="*/ 113 h 283"/>
                <a:gd name="T16" fmla="*/ 114 w 397"/>
                <a:gd name="T17" fmla="*/ 113 h 283"/>
                <a:gd name="T18" fmla="*/ 114 w 397"/>
                <a:gd name="T19" fmla="*/ 170 h 283"/>
                <a:gd name="T20" fmla="*/ 0 w 397"/>
                <a:gd name="T21" fmla="*/ 170 h 283"/>
                <a:gd name="T22" fmla="*/ 0 w 397"/>
                <a:gd name="T23" fmla="*/ 283 h 283"/>
                <a:gd name="T24" fmla="*/ 114 w 397"/>
                <a:gd name="T25" fmla="*/ 283 h 283"/>
                <a:gd name="T26" fmla="*/ 114 w 397"/>
                <a:gd name="T27" fmla="*/ 227 h 283"/>
                <a:gd name="T28" fmla="*/ 227 w 397"/>
                <a:gd name="T29" fmla="*/ 227 h 283"/>
                <a:gd name="T30" fmla="*/ 227 w 397"/>
                <a:gd name="T31" fmla="*/ 283 h 283"/>
                <a:gd name="T32" fmla="*/ 397 w 397"/>
                <a:gd name="T3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283">
                  <a:moveTo>
                    <a:pt x="397" y="283"/>
                  </a:moveTo>
                  <a:lnTo>
                    <a:pt x="397" y="113"/>
                  </a:lnTo>
                  <a:lnTo>
                    <a:pt x="341" y="113"/>
                  </a:lnTo>
                  <a:lnTo>
                    <a:pt x="341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0" y="170"/>
                  </a:lnTo>
                  <a:lnTo>
                    <a:pt x="0" y="283"/>
                  </a:lnTo>
                  <a:lnTo>
                    <a:pt x="114" y="283"/>
                  </a:lnTo>
                  <a:lnTo>
                    <a:pt x="114" y="227"/>
                  </a:lnTo>
                  <a:lnTo>
                    <a:pt x="227" y="227"/>
                  </a:lnTo>
                  <a:lnTo>
                    <a:pt x="227" y="283"/>
                  </a:lnTo>
                  <a:lnTo>
                    <a:pt x="39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6" name="Freeform 264"/>
            <p:cNvSpPr>
              <a:spLocks/>
            </p:cNvSpPr>
            <p:nvPr/>
          </p:nvSpPr>
          <p:spPr bwMode="auto">
            <a:xfrm>
              <a:off x="2344" y="2444"/>
              <a:ext cx="283" cy="454"/>
            </a:xfrm>
            <a:custGeom>
              <a:avLst/>
              <a:gdLst>
                <a:gd name="T0" fmla="*/ 56 w 283"/>
                <a:gd name="T1" fmla="*/ 454 h 454"/>
                <a:gd name="T2" fmla="*/ 56 w 283"/>
                <a:gd name="T3" fmla="*/ 227 h 454"/>
                <a:gd name="T4" fmla="*/ 0 w 283"/>
                <a:gd name="T5" fmla="*/ 227 h 454"/>
                <a:gd name="T6" fmla="*/ 0 w 283"/>
                <a:gd name="T7" fmla="*/ 170 h 454"/>
                <a:gd name="T8" fmla="*/ 113 w 283"/>
                <a:gd name="T9" fmla="*/ 170 h 454"/>
                <a:gd name="T10" fmla="*/ 113 w 283"/>
                <a:gd name="T11" fmla="*/ 0 h 454"/>
                <a:gd name="T12" fmla="*/ 226 w 283"/>
                <a:gd name="T13" fmla="*/ 0 h 454"/>
                <a:gd name="T14" fmla="*/ 226 w 283"/>
                <a:gd name="T15" fmla="*/ 57 h 454"/>
                <a:gd name="T16" fmla="*/ 283 w 283"/>
                <a:gd name="T17" fmla="*/ 57 h 454"/>
                <a:gd name="T18" fmla="*/ 283 w 283"/>
                <a:gd name="T19" fmla="*/ 114 h 454"/>
                <a:gd name="T20" fmla="*/ 226 w 283"/>
                <a:gd name="T21" fmla="*/ 114 h 454"/>
                <a:gd name="T22" fmla="*/ 226 w 283"/>
                <a:gd name="T23" fmla="*/ 170 h 454"/>
                <a:gd name="T24" fmla="*/ 170 w 283"/>
                <a:gd name="T25" fmla="*/ 170 h 454"/>
                <a:gd name="T26" fmla="*/ 170 w 283"/>
                <a:gd name="T27" fmla="*/ 284 h 454"/>
                <a:gd name="T28" fmla="*/ 226 w 283"/>
                <a:gd name="T29" fmla="*/ 284 h 454"/>
                <a:gd name="T30" fmla="*/ 226 w 283"/>
                <a:gd name="T31" fmla="*/ 397 h 454"/>
                <a:gd name="T32" fmla="*/ 170 w 283"/>
                <a:gd name="T33" fmla="*/ 397 h 454"/>
                <a:gd name="T34" fmla="*/ 170 w 283"/>
                <a:gd name="T35" fmla="*/ 454 h 454"/>
                <a:gd name="T36" fmla="*/ 56 w 283"/>
                <a:gd name="T37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83" h="454">
                  <a:moveTo>
                    <a:pt x="56" y="454"/>
                  </a:moveTo>
                  <a:lnTo>
                    <a:pt x="56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113" y="170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226" y="114"/>
                  </a:lnTo>
                  <a:lnTo>
                    <a:pt x="226" y="170"/>
                  </a:lnTo>
                  <a:lnTo>
                    <a:pt x="170" y="170"/>
                  </a:lnTo>
                  <a:lnTo>
                    <a:pt x="170" y="284"/>
                  </a:lnTo>
                  <a:lnTo>
                    <a:pt x="226" y="284"/>
                  </a:lnTo>
                  <a:lnTo>
                    <a:pt x="226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6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7" name="Freeform 265"/>
            <p:cNvSpPr>
              <a:spLocks/>
            </p:cNvSpPr>
            <p:nvPr/>
          </p:nvSpPr>
          <p:spPr bwMode="auto">
            <a:xfrm>
              <a:off x="2514" y="2501"/>
              <a:ext cx="170" cy="340"/>
            </a:xfrm>
            <a:custGeom>
              <a:avLst/>
              <a:gdLst>
                <a:gd name="T0" fmla="*/ 170 w 170"/>
                <a:gd name="T1" fmla="*/ 284 h 340"/>
                <a:gd name="T2" fmla="*/ 170 w 170"/>
                <a:gd name="T3" fmla="*/ 0 h 340"/>
                <a:gd name="T4" fmla="*/ 113 w 170"/>
                <a:gd name="T5" fmla="*/ 0 h 340"/>
                <a:gd name="T6" fmla="*/ 113 w 170"/>
                <a:gd name="T7" fmla="*/ 57 h 340"/>
                <a:gd name="T8" fmla="*/ 56 w 170"/>
                <a:gd name="T9" fmla="*/ 57 h 340"/>
                <a:gd name="T10" fmla="*/ 56 w 170"/>
                <a:gd name="T11" fmla="*/ 113 h 340"/>
                <a:gd name="T12" fmla="*/ 0 w 170"/>
                <a:gd name="T13" fmla="*/ 113 h 340"/>
                <a:gd name="T14" fmla="*/ 0 w 170"/>
                <a:gd name="T15" fmla="*/ 227 h 340"/>
                <a:gd name="T16" fmla="*/ 56 w 170"/>
                <a:gd name="T17" fmla="*/ 227 h 340"/>
                <a:gd name="T18" fmla="*/ 56 w 170"/>
                <a:gd name="T19" fmla="*/ 340 h 340"/>
                <a:gd name="T20" fmla="*/ 170 w 170"/>
                <a:gd name="T21" fmla="*/ 340 h 340"/>
                <a:gd name="T22" fmla="*/ 170 w 170"/>
                <a:gd name="T23" fmla="*/ 28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70" h="340">
                  <a:moveTo>
                    <a:pt x="170" y="284"/>
                  </a:moveTo>
                  <a:lnTo>
                    <a:pt x="170" y="0"/>
                  </a:lnTo>
                  <a:lnTo>
                    <a:pt x="113" y="0"/>
                  </a:lnTo>
                  <a:lnTo>
                    <a:pt x="113" y="57"/>
                  </a:lnTo>
                  <a:lnTo>
                    <a:pt x="56" y="57"/>
                  </a:lnTo>
                  <a:lnTo>
                    <a:pt x="56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56" y="227"/>
                  </a:lnTo>
                  <a:lnTo>
                    <a:pt x="56" y="340"/>
                  </a:lnTo>
                  <a:lnTo>
                    <a:pt x="170" y="340"/>
                  </a:lnTo>
                  <a:lnTo>
                    <a:pt x="170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8" name="Freeform 266"/>
            <p:cNvSpPr>
              <a:spLocks/>
            </p:cNvSpPr>
            <p:nvPr/>
          </p:nvSpPr>
          <p:spPr bwMode="auto">
            <a:xfrm>
              <a:off x="2684" y="2501"/>
              <a:ext cx="567" cy="397"/>
            </a:xfrm>
            <a:custGeom>
              <a:avLst/>
              <a:gdLst>
                <a:gd name="T0" fmla="*/ 0 w 567"/>
                <a:gd name="T1" fmla="*/ 0 h 397"/>
                <a:gd name="T2" fmla="*/ 170 w 567"/>
                <a:gd name="T3" fmla="*/ 0 h 397"/>
                <a:gd name="T4" fmla="*/ 170 w 567"/>
                <a:gd name="T5" fmla="*/ 170 h 397"/>
                <a:gd name="T6" fmla="*/ 340 w 567"/>
                <a:gd name="T7" fmla="*/ 170 h 397"/>
                <a:gd name="T8" fmla="*/ 340 w 567"/>
                <a:gd name="T9" fmla="*/ 0 h 397"/>
                <a:gd name="T10" fmla="*/ 510 w 567"/>
                <a:gd name="T11" fmla="*/ 0 h 397"/>
                <a:gd name="T12" fmla="*/ 510 w 567"/>
                <a:gd name="T13" fmla="*/ 57 h 397"/>
                <a:gd name="T14" fmla="*/ 567 w 567"/>
                <a:gd name="T15" fmla="*/ 57 h 397"/>
                <a:gd name="T16" fmla="*/ 567 w 567"/>
                <a:gd name="T17" fmla="*/ 170 h 397"/>
                <a:gd name="T18" fmla="*/ 510 w 567"/>
                <a:gd name="T19" fmla="*/ 170 h 397"/>
                <a:gd name="T20" fmla="*/ 510 w 567"/>
                <a:gd name="T21" fmla="*/ 284 h 397"/>
                <a:gd name="T22" fmla="*/ 397 w 567"/>
                <a:gd name="T23" fmla="*/ 284 h 397"/>
                <a:gd name="T24" fmla="*/ 397 w 567"/>
                <a:gd name="T25" fmla="*/ 397 h 397"/>
                <a:gd name="T26" fmla="*/ 113 w 567"/>
                <a:gd name="T27" fmla="*/ 397 h 397"/>
                <a:gd name="T28" fmla="*/ 113 w 567"/>
                <a:gd name="T29" fmla="*/ 340 h 397"/>
                <a:gd name="T30" fmla="*/ 56 w 567"/>
                <a:gd name="T31" fmla="*/ 340 h 397"/>
                <a:gd name="T32" fmla="*/ 56 w 567"/>
                <a:gd name="T33" fmla="*/ 284 h 397"/>
                <a:gd name="T34" fmla="*/ 0 w 567"/>
                <a:gd name="T35" fmla="*/ 284 h 397"/>
                <a:gd name="T36" fmla="*/ 0 w 567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397">
                  <a:moveTo>
                    <a:pt x="0" y="0"/>
                  </a:moveTo>
                  <a:lnTo>
                    <a:pt x="170" y="0"/>
                  </a:lnTo>
                  <a:lnTo>
                    <a:pt x="170" y="170"/>
                  </a:lnTo>
                  <a:lnTo>
                    <a:pt x="340" y="170"/>
                  </a:lnTo>
                  <a:lnTo>
                    <a:pt x="340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567" y="57"/>
                  </a:lnTo>
                  <a:lnTo>
                    <a:pt x="567" y="170"/>
                  </a:lnTo>
                  <a:lnTo>
                    <a:pt x="510" y="170"/>
                  </a:lnTo>
                  <a:lnTo>
                    <a:pt x="510" y="284"/>
                  </a:lnTo>
                  <a:lnTo>
                    <a:pt x="397" y="284"/>
                  </a:lnTo>
                  <a:lnTo>
                    <a:pt x="397" y="397"/>
                  </a:lnTo>
                  <a:lnTo>
                    <a:pt x="113" y="397"/>
                  </a:lnTo>
                  <a:lnTo>
                    <a:pt x="113" y="340"/>
                  </a:lnTo>
                  <a:lnTo>
                    <a:pt x="56" y="340"/>
                  </a:lnTo>
                  <a:lnTo>
                    <a:pt x="56" y="284"/>
                  </a:lnTo>
                  <a:lnTo>
                    <a:pt x="0" y="28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9" name="Freeform 267"/>
            <p:cNvSpPr>
              <a:spLocks/>
            </p:cNvSpPr>
            <p:nvPr/>
          </p:nvSpPr>
          <p:spPr bwMode="auto">
            <a:xfrm>
              <a:off x="3081" y="2785"/>
              <a:ext cx="283" cy="396"/>
            </a:xfrm>
            <a:custGeom>
              <a:avLst/>
              <a:gdLst>
                <a:gd name="T0" fmla="*/ 227 w 283"/>
                <a:gd name="T1" fmla="*/ 0 h 396"/>
                <a:gd name="T2" fmla="*/ 0 w 283"/>
                <a:gd name="T3" fmla="*/ 0 h 396"/>
                <a:gd name="T4" fmla="*/ 0 w 283"/>
                <a:gd name="T5" fmla="*/ 396 h 396"/>
                <a:gd name="T6" fmla="*/ 56 w 283"/>
                <a:gd name="T7" fmla="*/ 396 h 396"/>
                <a:gd name="T8" fmla="*/ 56 w 283"/>
                <a:gd name="T9" fmla="*/ 340 h 396"/>
                <a:gd name="T10" fmla="*/ 113 w 283"/>
                <a:gd name="T11" fmla="*/ 340 h 396"/>
                <a:gd name="T12" fmla="*/ 113 w 283"/>
                <a:gd name="T13" fmla="*/ 283 h 396"/>
                <a:gd name="T14" fmla="*/ 170 w 283"/>
                <a:gd name="T15" fmla="*/ 283 h 396"/>
                <a:gd name="T16" fmla="*/ 170 w 283"/>
                <a:gd name="T17" fmla="*/ 226 h 396"/>
                <a:gd name="T18" fmla="*/ 227 w 283"/>
                <a:gd name="T19" fmla="*/ 226 h 396"/>
                <a:gd name="T20" fmla="*/ 227 w 283"/>
                <a:gd name="T21" fmla="*/ 170 h 396"/>
                <a:gd name="T22" fmla="*/ 283 w 283"/>
                <a:gd name="T23" fmla="*/ 170 h 396"/>
                <a:gd name="T24" fmla="*/ 283 w 283"/>
                <a:gd name="T25" fmla="*/ 0 h 396"/>
                <a:gd name="T26" fmla="*/ 227 w 283"/>
                <a:gd name="T27" fmla="*/ 0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396">
                  <a:moveTo>
                    <a:pt x="227" y="0"/>
                  </a:moveTo>
                  <a:lnTo>
                    <a:pt x="0" y="0"/>
                  </a:lnTo>
                  <a:lnTo>
                    <a:pt x="0" y="396"/>
                  </a:lnTo>
                  <a:lnTo>
                    <a:pt x="56" y="396"/>
                  </a:lnTo>
                  <a:lnTo>
                    <a:pt x="56" y="340"/>
                  </a:lnTo>
                  <a:lnTo>
                    <a:pt x="113" y="340"/>
                  </a:lnTo>
                  <a:lnTo>
                    <a:pt x="113" y="283"/>
                  </a:lnTo>
                  <a:lnTo>
                    <a:pt x="170" y="283"/>
                  </a:lnTo>
                  <a:lnTo>
                    <a:pt x="170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283" y="170"/>
                  </a:lnTo>
                  <a:lnTo>
                    <a:pt x="283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0" name="Freeform 268"/>
            <p:cNvSpPr>
              <a:spLocks/>
            </p:cNvSpPr>
            <p:nvPr/>
          </p:nvSpPr>
          <p:spPr bwMode="auto">
            <a:xfrm>
              <a:off x="3251" y="2388"/>
              <a:ext cx="397" cy="340"/>
            </a:xfrm>
            <a:custGeom>
              <a:avLst/>
              <a:gdLst>
                <a:gd name="T0" fmla="*/ 0 w 397"/>
                <a:gd name="T1" fmla="*/ 283 h 340"/>
                <a:gd name="T2" fmla="*/ 113 w 397"/>
                <a:gd name="T3" fmla="*/ 283 h 340"/>
                <a:gd name="T4" fmla="*/ 113 w 397"/>
                <a:gd name="T5" fmla="*/ 340 h 340"/>
                <a:gd name="T6" fmla="*/ 227 w 397"/>
                <a:gd name="T7" fmla="*/ 340 h 340"/>
                <a:gd name="T8" fmla="*/ 227 w 397"/>
                <a:gd name="T9" fmla="*/ 283 h 340"/>
                <a:gd name="T10" fmla="*/ 397 w 397"/>
                <a:gd name="T11" fmla="*/ 283 h 340"/>
                <a:gd name="T12" fmla="*/ 397 w 397"/>
                <a:gd name="T13" fmla="*/ 113 h 340"/>
                <a:gd name="T14" fmla="*/ 340 w 397"/>
                <a:gd name="T15" fmla="*/ 113 h 340"/>
                <a:gd name="T16" fmla="*/ 340 w 397"/>
                <a:gd name="T17" fmla="*/ 0 h 340"/>
                <a:gd name="T18" fmla="*/ 170 w 397"/>
                <a:gd name="T19" fmla="*/ 0 h 340"/>
                <a:gd name="T20" fmla="*/ 170 w 397"/>
                <a:gd name="T21" fmla="*/ 56 h 340"/>
                <a:gd name="T22" fmla="*/ 113 w 397"/>
                <a:gd name="T23" fmla="*/ 56 h 340"/>
                <a:gd name="T24" fmla="*/ 113 w 397"/>
                <a:gd name="T25" fmla="*/ 113 h 340"/>
                <a:gd name="T26" fmla="*/ 170 w 397"/>
                <a:gd name="T27" fmla="*/ 113 h 340"/>
                <a:gd name="T28" fmla="*/ 170 w 397"/>
                <a:gd name="T29" fmla="*/ 170 h 340"/>
                <a:gd name="T30" fmla="*/ 57 w 397"/>
                <a:gd name="T31" fmla="*/ 170 h 340"/>
                <a:gd name="T32" fmla="*/ 57 w 397"/>
                <a:gd name="T33" fmla="*/ 226 h 340"/>
                <a:gd name="T34" fmla="*/ 0 w 397"/>
                <a:gd name="T35" fmla="*/ 226 h 340"/>
                <a:gd name="T36" fmla="*/ 0 w 397"/>
                <a:gd name="T37" fmla="*/ 283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97" h="340">
                  <a:moveTo>
                    <a:pt x="0" y="283"/>
                  </a:moveTo>
                  <a:lnTo>
                    <a:pt x="113" y="283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397" y="283"/>
                  </a:lnTo>
                  <a:lnTo>
                    <a:pt x="397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6"/>
                  </a:lnTo>
                  <a:lnTo>
                    <a:pt x="113" y="56"/>
                  </a:lnTo>
                  <a:lnTo>
                    <a:pt x="113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57" y="170"/>
                  </a:lnTo>
                  <a:lnTo>
                    <a:pt x="57" y="226"/>
                  </a:lnTo>
                  <a:lnTo>
                    <a:pt x="0" y="226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1" name="Freeform 269"/>
            <p:cNvSpPr>
              <a:spLocks/>
            </p:cNvSpPr>
            <p:nvPr/>
          </p:nvSpPr>
          <p:spPr bwMode="auto">
            <a:xfrm>
              <a:off x="2797" y="2388"/>
              <a:ext cx="340" cy="283"/>
            </a:xfrm>
            <a:custGeom>
              <a:avLst/>
              <a:gdLst>
                <a:gd name="T0" fmla="*/ 227 w 340"/>
                <a:gd name="T1" fmla="*/ 283 h 283"/>
                <a:gd name="T2" fmla="*/ 227 w 340"/>
                <a:gd name="T3" fmla="*/ 113 h 283"/>
                <a:gd name="T4" fmla="*/ 340 w 340"/>
                <a:gd name="T5" fmla="*/ 113 h 283"/>
                <a:gd name="T6" fmla="*/ 340 w 340"/>
                <a:gd name="T7" fmla="*/ 56 h 283"/>
                <a:gd name="T8" fmla="*/ 284 w 340"/>
                <a:gd name="T9" fmla="*/ 56 h 283"/>
                <a:gd name="T10" fmla="*/ 284 w 340"/>
                <a:gd name="T11" fmla="*/ 0 h 283"/>
                <a:gd name="T12" fmla="*/ 114 w 340"/>
                <a:gd name="T13" fmla="*/ 0 h 283"/>
                <a:gd name="T14" fmla="*/ 114 w 340"/>
                <a:gd name="T15" fmla="*/ 56 h 283"/>
                <a:gd name="T16" fmla="*/ 0 w 340"/>
                <a:gd name="T17" fmla="*/ 56 h 283"/>
                <a:gd name="T18" fmla="*/ 0 w 340"/>
                <a:gd name="T19" fmla="*/ 113 h 283"/>
                <a:gd name="T20" fmla="*/ 57 w 340"/>
                <a:gd name="T21" fmla="*/ 113 h 283"/>
                <a:gd name="T22" fmla="*/ 57 w 340"/>
                <a:gd name="T23" fmla="*/ 283 h 283"/>
                <a:gd name="T24" fmla="*/ 170 w 340"/>
                <a:gd name="T25" fmla="*/ 283 h 283"/>
                <a:gd name="T26" fmla="*/ 227 w 340"/>
                <a:gd name="T27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0" h="283">
                  <a:moveTo>
                    <a:pt x="227" y="283"/>
                  </a:moveTo>
                  <a:lnTo>
                    <a:pt x="227" y="113"/>
                  </a:lnTo>
                  <a:lnTo>
                    <a:pt x="340" y="11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56"/>
                  </a:lnTo>
                  <a:lnTo>
                    <a:pt x="0" y="56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283"/>
                  </a:lnTo>
                  <a:lnTo>
                    <a:pt x="170" y="283"/>
                  </a:lnTo>
                  <a:lnTo>
                    <a:pt x="22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2" name="Freeform 270"/>
            <p:cNvSpPr>
              <a:spLocks/>
            </p:cNvSpPr>
            <p:nvPr/>
          </p:nvSpPr>
          <p:spPr bwMode="auto">
            <a:xfrm>
              <a:off x="2911" y="2104"/>
              <a:ext cx="623" cy="510"/>
            </a:xfrm>
            <a:custGeom>
              <a:avLst/>
              <a:gdLst>
                <a:gd name="T0" fmla="*/ 623 w 623"/>
                <a:gd name="T1" fmla="*/ 284 h 510"/>
                <a:gd name="T2" fmla="*/ 623 w 623"/>
                <a:gd name="T3" fmla="*/ 170 h 510"/>
                <a:gd name="T4" fmla="*/ 567 w 623"/>
                <a:gd name="T5" fmla="*/ 170 h 510"/>
                <a:gd name="T6" fmla="*/ 567 w 623"/>
                <a:gd name="T7" fmla="*/ 57 h 510"/>
                <a:gd name="T8" fmla="*/ 510 w 623"/>
                <a:gd name="T9" fmla="*/ 57 h 510"/>
                <a:gd name="T10" fmla="*/ 510 w 623"/>
                <a:gd name="T11" fmla="*/ 0 h 510"/>
                <a:gd name="T12" fmla="*/ 397 w 623"/>
                <a:gd name="T13" fmla="*/ 0 h 510"/>
                <a:gd name="T14" fmla="*/ 397 w 623"/>
                <a:gd name="T15" fmla="*/ 57 h 510"/>
                <a:gd name="T16" fmla="*/ 56 w 623"/>
                <a:gd name="T17" fmla="*/ 57 h 510"/>
                <a:gd name="T18" fmla="*/ 56 w 623"/>
                <a:gd name="T19" fmla="*/ 227 h 510"/>
                <a:gd name="T20" fmla="*/ 0 w 623"/>
                <a:gd name="T21" fmla="*/ 227 h 510"/>
                <a:gd name="T22" fmla="*/ 0 w 623"/>
                <a:gd name="T23" fmla="*/ 284 h 510"/>
                <a:gd name="T24" fmla="*/ 170 w 623"/>
                <a:gd name="T25" fmla="*/ 284 h 510"/>
                <a:gd name="T26" fmla="*/ 170 w 623"/>
                <a:gd name="T27" fmla="*/ 340 h 510"/>
                <a:gd name="T28" fmla="*/ 226 w 623"/>
                <a:gd name="T29" fmla="*/ 340 h 510"/>
                <a:gd name="T30" fmla="*/ 226 w 623"/>
                <a:gd name="T31" fmla="*/ 397 h 510"/>
                <a:gd name="T32" fmla="*/ 283 w 623"/>
                <a:gd name="T33" fmla="*/ 397 h 510"/>
                <a:gd name="T34" fmla="*/ 283 w 623"/>
                <a:gd name="T35" fmla="*/ 454 h 510"/>
                <a:gd name="T36" fmla="*/ 340 w 623"/>
                <a:gd name="T37" fmla="*/ 454 h 510"/>
                <a:gd name="T38" fmla="*/ 340 w 623"/>
                <a:gd name="T39" fmla="*/ 510 h 510"/>
                <a:gd name="T40" fmla="*/ 397 w 623"/>
                <a:gd name="T41" fmla="*/ 510 h 510"/>
                <a:gd name="T42" fmla="*/ 397 w 623"/>
                <a:gd name="T43" fmla="*/ 454 h 510"/>
                <a:gd name="T44" fmla="*/ 510 w 623"/>
                <a:gd name="T45" fmla="*/ 454 h 510"/>
                <a:gd name="T46" fmla="*/ 510 w 623"/>
                <a:gd name="T47" fmla="*/ 397 h 510"/>
                <a:gd name="T48" fmla="*/ 453 w 623"/>
                <a:gd name="T49" fmla="*/ 397 h 510"/>
                <a:gd name="T50" fmla="*/ 453 w 623"/>
                <a:gd name="T51" fmla="*/ 340 h 510"/>
                <a:gd name="T52" fmla="*/ 510 w 623"/>
                <a:gd name="T53" fmla="*/ 340 h 510"/>
                <a:gd name="T54" fmla="*/ 510 w 623"/>
                <a:gd name="T55" fmla="*/ 284 h 510"/>
                <a:gd name="T56" fmla="*/ 623 w 623"/>
                <a:gd name="T57" fmla="*/ 284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3" h="510">
                  <a:moveTo>
                    <a:pt x="623" y="284"/>
                  </a:moveTo>
                  <a:lnTo>
                    <a:pt x="623" y="170"/>
                  </a:lnTo>
                  <a:lnTo>
                    <a:pt x="567" y="170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56" y="57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70" y="284"/>
                  </a:lnTo>
                  <a:lnTo>
                    <a:pt x="170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4"/>
                  </a:lnTo>
                  <a:lnTo>
                    <a:pt x="510" y="454"/>
                  </a:lnTo>
                  <a:lnTo>
                    <a:pt x="510" y="397"/>
                  </a:lnTo>
                  <a:lnTo>
                    <a:pt x="453" y="397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284"/>
                  </a:lnTo>
                  <a:lnTo>
                    <a:pt x="623" y="28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3" name="Freeform 271"/>
            <p:cNvSpPr>
              <a:spLocks/>
            </p:cNvSpPr>
            <p:nvPr/>
          </p:nvSpPr>
          <p:spPr bwMode="auto">
            <a:xfrm>
              <a:off x="3081" y="2104"/>
              <a:ext cx="1190" cy="1474"/>
            </a:xfrm>
            <a:custGeom>
              <a:avLst/>
              <a:gdLst>
                <a:gd name="T0" fmla="*/ 170 w 1190"/>
                <a:gd name="T1" fmla="*/ 1418 h 1474"/>
                <a:gd name="T2" fmla="*/ 283 w 1190"/>
                <a:gd name="T3" fmla="*/ 1474 h 1474"/>
                <a:gd name="T4" fmla="*/ 397 w 1190"/>
                <a:gd name="T5" fmla="*/ 1418 h 1474"/>
                <a:gd name="T6" fmla="*/ 567 w 1190"/>
                <a:gd name="T7" fmla="*/ 1191 h 1474"/>
                <a:gd name="T8" fmla="*/ 623 w 1190"/>
                <a:gd name="T9" fmla="*/ 1134 h 1474"/>
                <a:gd name="T10" fmla="*/ 680 w 1190"/>
                <a:gd name="T11" fmla="*/ 1191 h 1474"/>
                <a:gd name="T12" fmla="*/ 737 w 1190"/>
                <a:gd name="T13" fmla="*/ 1021 h 1474"/>
                <a:gd name="T14" fmla="*/ 850 w 1190"/>
                <a:gd name="T15" fmla="*/ 851 h 1474"/>
                <a:gd name="T16" fmla="*/ 794 w 1190"/>
                <a:gd name="T17" fmla="*/ 737 h 1474"/>
                <a:gd name="T18" fmla="*/ 850 w 1190"/>
                <a:gd name="T19" fmla="*/ 681 h 1474"/>
                <a:gd name="T20" fmla="*/ 907 w 1190"/>
                <a:gd name="T21" fmla="*/ 624 h 1474"/>
                <a:gd name="T22" fmla="*/ 964 w 1190"/>
                <a:gd name="T23" fmla="*/ 567 h 1474"/>
                <a:gd name="T24" fmla="*/ 1134 w 1190"/>
                <a:gd name="T25" fmla="*/ 227 h 1474"/>
                <a:gd name="T26" fmla="*/ 1190 w 1190"/>
                <a:gd name="T27" fmla="*/ 57 h 1474"/>
                <a:gd name="T28" fmla="*/ 1077 w 1190"/>
                <a:gd name="T29" fmla="*/ 0 h 1474"/>
                <a:gd name="T30" fmla="*/ 964 w 1190"/>
                <a:gd name="T31" fmla="*/ 57 h 1474"/>
                <a:gd name="T32" fmla="*/ 794 w 1190"/>
                <a:gd name="T33" fmla="*/ 114 h 1474"/>
                <a:gd name="T34" fmla="*/ 680 w 1190"/>
                <a:gd name="T35" fmla="*/ 227 h 1474"/>
                <a:gd name="T36" fmla="*/ 453 w 1190"/>
                <a:gd name="T37" fmla="*/ 284 h 1474"/>
                <a:gd name="T38" fmla="*/ 510 w 1190"/>
                <a:gd name="T39" fmla="*/ 397 h 1474"/>
                <a:gd name="T40" fmla="*/ 567 w 1190"/>
                <a:gd name="T41" fmla="*/ 567 h 1474"/>
                <a:gd name="T42" fmla="*/ 397 w 1190"/>
                <a:gd name="T43" fmla="*/ 624 h 1474"/>
                <a:gd name="T44" fmla="*/ 283 w 1190"/>
                <a:gd name="T45" fmla="*/ 567 h 1474"/>
                <a:gd name="T46" fmla="*/ 113 w 1190"/>
                <a:gd name="T47" fmla="*/ 681 h 1474"/>
                <a:gd name="T48" fmla="*/ 283 w 1190"/>
                <a:gd name="T49" fmla="*/ 851 h 1474"/>
                <a:gd name="T50" fmla="*/ 227 w 1190"/>
                <a:gd name="T51" fmla="*/ 907 h 1474"/>
                <a:gd name="T52" fmla="*/ 170 w 1190"/>
                <a:gd name="T53" fmla="*/ 964 h 1474"/>
                <a:gd name="T54" fmla="*/ 113 w 1190"/>
                <a:gd name="T55" fmla="*/ 1021 h 1474"/>
                <a:gd name="T56" fmla="*/ 56 w 1190"/>
                <a:gd name="T57" fmla="*/ 1077 h 1474"/>
                <a:gd name="T58" fmla="*/ 0 w 1190"/>
                <a:gd name="T59" fmla="*/ 1304 h 1474"/>
                <a:gd name="T60" fmla="*/ 56 w 1190"/>
                <a:gd name="T61" fmla="*/ 1361 h 1474"/>
                <a:gd name="T62" fmla="*/ 113 w 1190"/>
                <a:gd name="T63" fmla="*/ 147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190" h="1474">
                  <a:moveTo>
                    <a:pt x="170" y="1474"/>
                  </a:moveTo>
                  <a:lnTo>
                    <a:pt x="170" y="1418"/>
                  </a:lnTo>
                  <a:lnTo>
                    <a:pt x="283" y="1418"/>
                  </a:lnTo>
                  <a:lnTo>
                    <a:pt x="283" y="1474"/>
                  </a:lnTo>
                  <a:lnTo>
                    <a:pt x="397" y="1474"/>
                  </a:lnTo>
                  <a:lnTo>
                    <a:pt x="397" y="1418"/>
                  </a:lnTo>
                  <a:lnTo>
                    <a:pt x="567" y="1418"/>
                  </a:lnTo>
                  <a:lnTo>
                    <a:pt x="567" y="1191"/>
                  </a:lnTo>
                  <a:lnTo>
                    <a:pt x="623" y="1191"/>
                  </a:lnTo>
                  <a:lnTo>
                    <a:pt x="623" y="1134"/>
                  </a:lnTo>
                  <a:lnTo>
                    <a:pt x="680" y="1134"/>
                  </a:lnTo>
                  <a:lnTo>
                    <a:pt x="680" y="1191"/>
                  </a:lnTo>
                  <a:lnTo>
                    <a:pt x="737" y="1191"/>
                  </a:lnTo>
                  <a:lnTo>
                    <a:pt x="737" y="1021"/>
                  </a:lnTo>
                  <a:lnTo>
                    <a:pt x="850" y="1021"/>
                  </a:lnTo>
                  <a:lnTo>
                    <a:pt x="850" y="851"/>
                  </a:lnTo>
                  <a:lnTo>
                    <a:pt x="794" y="851"/>
                  </a:lnTo>
                  <a:lnTo>
                    <a:pt x="794" y="737"/>
                  </a:lnTo>
                  <a:lnTo>
                    <a:pt x="850" y="737"/>
                  </a:lnTo>
                  <a:lnTo>
                    <a:pt x="850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964" y="624"/>
                  </a:lnTo>
                  <a:lnTo>
                    <a:pt x="964" y="567"/>
                  </a:lnTo>
                  <a:lnTo>
                    <a:pt x="1134" y="567"/>
                  </a:lnTo>
                  <a:lnTo>
                    <a:pt x="1134" y="227"/>
                  </a:lnTo>
                  <a:lnTo>
                    <a:pt x="1190" y="227"/>
                  </a:lnTo>
                  <a:lnTo>
                    <a:pt x="1190" y="57"/>
                  </a:lnTo>
                  <a:lnTo>
                    <a:pt x="1077" y="57"/>
                  </a:lnTo>
                  <a:lnTo>
                    <a:pt x="1077" y="0"/>
                  </a:lnTo>
                  <a:lnTo>
                    <a:pt x="964" y="0"/>
                  </a:lnTo>
                  <a:lnTo>
                    <a:pt x="964" y="57"/>
                  </a:lnTo>
                  <a:lnTo>
                    <a:pt x="794" y="57"/>
                  </a:lnTo>
                  <a:lnTo>
                    <a:pt x="794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567"/>
                  </a:lnTo>
                  <a:lnTo>
                    <a:pt x="397" y="567"/>
                  </a:lnTo>
                  <a:lnTo>
                    <a:pt x="397" y="624"/>
                  </a:lnTo>
                  <a:lnTo>
                    <a:pt x="283" y="624"/>
                  </a:lnTo>
                  <a:lnTo>
                    <a:pt x="283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283" y="681"/>
                  </a:lnTo>
                  <a:lnTo>
                    <a:pt x="283" y="851"/>
                  </a:lnTo>
                  <a:lnTo>
                    <a:pt x="227" y="851"/>
                  </a:lnTo>
                  <a:lnTo>
                    <a:pt x="227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113" y="964"/>
                  </a:lnTo>
                  <a:lnTo>
                    <a:pt x="113" y="1021"/>
                  </a:lnTo>
                  <a:lnTo>
                    <a:pt x="56" y="1021"/>
                  </a:lnTo>
                  <a:lnTo>
                    <a:pt x="56" y="1077"/>
                  </a:lnTo>
                  <a:lnTo>
                    <a:pt x="0" y="1077"/>
                  </a:lnTo>
                  <a:lnTo>
                    <a:pt x="0" y="1304"/>
                  </a:lnTo>
                  <a:lnTo>
                    <a:pt x="56" y="1304"/>
                  </a:lnTo>
                  <a:lnTo>
                    <a:pt x="56" y="1361"/>
                  </a:lnTo>
                  <a:lnTo>
                    <a:pt x="113" y="1361"/>
                  </a:lnTo>
                  <a:lnTo>
                    <a:pt x="113" y="1474"/>
                  </a:lnTo>
                  <a:lnTo>
                    <a:pt x="170" y="147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4" name="Freeform 272"/>
            <p:cNvSpPr>
              <a:spLocks/>
            </p:cNvSpPr>
            <p:nvPr/>
          </p:nvSpPr>
          <p:spPr bwMode="auto">
            <a:xfrm>
              <a:off x="1380" y="1651"/>
              <a:ext cx="1304" cy="1417"/>
            </a:xfrm>
            <a:custGeom>
              <a:avLst/>
              <a:gdLst>
                <a:gd name="T0" fmla="*/ 340 w 1304"/>
                <a:gd name="T1" fmla="*/ 1417 h 1417"/>
                <a:gd name="T2" fmla="*/ 397 w 1304"/>
                <a:gd name="T3" fmla="*/ 1304 h 1417"/>
                <a:gd name="T4" fmla="*/ 453 w 1304"/>
                <a:gd name="T5" fmla="*/ 1190 h 1417"/>
                <a:gd name="T6" fmla="*/ 567 w 1304"/>
                <a:gd name="T7" fmla="*/ 1020 h 1417"/>
                <a:gd name="T8" fmla="*/ 737 w 1304"/>
                <a:gd name="T9" fmla="*/ 1077 h 1417"/>
                <a:gd name="T10" fmla="*/ 793 w 1304"/>
                <a:gd name="T11" fmla="*/ 1020 h 1417"/>
                <a:gd name="T12" fmla="*/ 907 w 1304"/>
                <a:gd name="T13" fmla="*/ 907 h 1417"/>
                <a:gd name="T14" fmla="*/ 1077 w 1304"/>
                <a:gd name="T15" fmla="*/ 963 h 1417"/>
                <a:gd name="T16" fmla="*/ 1304 w 1304"/>
                <a:gd name="T17" fmla="*/ 793 h 1417"/>
                <a:gd name="T18" fmla="*/ 1190 w 1304"/>
                <a:gd name="T19" fmla="*/ 623 h 1417"/>
                <a:gd name="T20" fmla="*/ 1134 w 1304"/>
                <a:gd name="T21" fmla="*/ 567 h 1417"/>
                <a:gd name="T22" fmla="*/ 1190 w 1304"/>
                <a:gd name="T23" fmla="*/ 453 h 1417"/>
                <a:gd name="T24" fmla="*/ 1247 w 1304"/>
                <a:gd name="T25" fmla="*/ 396 h 1417"/>
                <a:gd name="T26" fmla="*/ 1190 w 1304"/>
                <a:gd name="T27" fmla="*/ 283 h 1417"/>
                <a:gd name="T28" fmla="*/ 1134 w 1304"/>
                <a:gd name="T29" fmla="*/ 226 h 1417"/>
                <a:gd name="T30" fmla="*/ 1077 w 1304"/>
                <a:gd name="T31" fmla="*/ 56 h 1417"/>
                <a:gd name="T32" fmla="*/ 964 w 1304"/>
                <a:gd name="T33" fmla="*/ 113 h 1417"/>
                <a:gd name="T34" fmla="*/ 793 w 1304"/>
                <a:gd name="T35" fmla="*/ 170 h 1417"/>
                <a:gd name="T36" fmla="*/ 737 w 1304"/>
                <a:gd name="T37" fmla="*/ 113 h 1417"/>
                <a:gd name="T38" fmla="*/ 680 w 1304"/>
                <a:gd name="T39" fmla="*/ 56 h 1417"/>
                <a:gd name="T40" fmla="*/ 567 w 1304"/>
                <a:gd name="T41" fmla="*/ 0 h 1417"/>
                <a:gd name="T42" fmla="*/ 397 w 1304"/>
                <a:gd name="T43" fmla="*/ 340 h 1417"/>
                <a:gd name="T44" fmla="*/ 340 w 1304"/>
                <a:gd name="T45" fmla="*/ 396 h 1417"/>
                <a:gd name="T46" fmla="*/ 397 w 1304"/>
                <a:gd name="T47" fmla="*/ 567 h 1417"/>
                <a:gd name="T48" fmla="*/ 283 w 1304"/>
                <a:gd name="T49" fmla="*/ 623 h 1417"/>
                <a:gd name="T50" fmla="*/ 226 w 1304"/>
                <a:gd name="T51" fmla="*/ 680 h 1417"/>
                <a:gd name="T52" fmla="*/ 170 w 1304"/>
                <a:gd name="T53" fmla="*/ 907 h 1417"/>
                <a:gd name="T54" fmla="*/ 56 w 1304"/>
                <a:gd name="T55" fmla="*/ 1020 h 1417"/>
                <a:gd name="T56" fmla="*/ 0 w 1304"/>
                <a:gd name="T57" fmla="*/ 1134 h 1417"/>
                <a:gd name="T58" fmla="*/ 113 w 1304"/>
                <a:gd name="T59" fmla="*/ 1304 h 1417"/>
                <a:gd name="T60" fmla="*/ 170 w 1304"/>
                <a:gd name="T61" fmla="*/ 1360 h 1417"/>
                <a:gd name="T62" fmla="*/ 226 w 1304"/>
                <a:gd name="T63" fmla="*/ 141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04" h="1417">
                  <a:moveTo>
                    <a:pt x="226" y="1417"/>
                  </a:moveTo>
                  <a:lnTo>
                    <a:pt x="340" y="1417"/>
                  </a:lnTo>
                  <a:lnTo>
                    <a:pt x="340" y="1304"/>
                  </a:lnTo>
                  <a:lnTo>
                    <a:pt x="397" y="1304"/>
                  </a:lnTo>
                  <a:lnTo>
                    <a:pt x="397" y="1190"/>
                  </a:lnTo>
                  <a:lnTo>
                    <a:pt x="453" y="1190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1077"/>
                  </a:lnTo>
                  <a:lnTo>
                    <a:pt x="737" y="1077"/>
                  </a:lnTo>
                  <a:lnTo>
                    <a:pt x="737" y="1020"/>
                  </a:lnTo>
                  <a:lnTo>
                    <a:pt x="793" y="1020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963"/>
                  </a:lnTo>
                  <a:lnTo>
                    <a:pt x="1077" y="963"/>
                  </a:lnTo>
                  <a:lnTo>
                    <a:pt x="1077" y="793"/>
                  </a:lnTo>
                  <a:lnTo>
                    <a:pt x="1304" y="793"/>
                  </a:lnTo>
                  <a:lnTo>
                    <a:pt x="1304" y="623"/>
                  </a:lnTo>
                  <a:lnTo>
                    <a:pt x="1190" y="623"/>
                  </a:lnTo>
                  <a:lnTo>
                    <a:pt x="1190" y="567"/>
                  </a:lnTo>
                  <a:lnTo>
                    <a:pt x="1134" y="567"/>
                  </a:lnTo>
                  <a:lnTo>
                    <a:pt x="1134" y="453"/>
                  </a:lnTo>
                  <a:lnTo>
                    <a:pt x="1190" y="453"/>
                  </a:lnTo>
                  <a:lnTo>
                    <a:pt x="1190" y="396"/>
                  </a:lnTo>
                  <a:lnTo>
                    <a:pt x="1247" y="396"/>
                  </a:lnTo>
                  <a:lnTo>
                    <a:pt x="1247" y="283"/>
                  </a:lnTo>
                  <a:lnTo>
                    <a:pt x="1190" y="283"/>
                  </a:lnTo>
                  <a:lnTo>
                    <a:pt x="1190" y="226"/>
                  </a:lnTo>
                  <a:lnTo>
                    <a:pt x="1134" y="226"/>
                  </a:lnTo>
                  <a:lnTo>
                    <a:pt x="1134" y="56"/>
                  </a:lnTo>
                  <a:lnTo>
                    <a:pt x="1077" y="56"/>
                  </a:lnTo>
                  <a:lnTo>
                    <a:pt x="1077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793" y="170"/>
                  </a:lnTo>
                  <a:lnTo>
                    <a:pt x="793" y="113"/>
                  </a:lnTo>
                  <a:lnTo>
                    <a:pt x="737" y="113"/>
                  </a:lnTo>
                  <a:lnTo>
                    <a:pt x="737" y="56"/>
                  </a:lnTo>
                  <a:lnTo>
                    <a:pt x="680" y="56"/>
                  </a:lnTo>
                  <a:lnTo>
                    <a:pt x="680" y="0"/>
                  </a:lnTo>
                  <a:lnTo>
                    <a:pt x="567" y="0"/>
                  </a:lnTo>
                  <a:lnTo>
                    <a:pt x="567" y="340"/>
                  </a:lnTo>
                  <a:lnTo>
                    <a:pt x="397" y="340"/>
                  </a:lnTo>
                  <a:lnTo>
                    <a:pt x="397" y="396"/>
                  </a:lnTo>
                  <a:lnTo>
                    <a:pt x="340" y="396"/>
                  </a:lnTo>
                  <a:lnTo>
                    <a:pt x="340" y="567"/>
                  </a:lnTo>
                  <a:lnTo>
                    <a:pt x="397" y="567"/>
                  </a:lnTo>
                  <a:lnTo>
                    <a:pt x="397" y="623"/>
                  </a:lnTo>
                  <a:lnTo>
                    <a:pt x="283" y="623"/>
                  </a:lnTo>
                  <a:lnTo>
                    <a:pt x="283" y="680"/>
                  </a:lnTo>
                  <a:lnTo>
                    <a:pt x="226" y="680"/>
                  </a:lnTo>
                  <a:lnTo>
                    <a:pt x="226" y="907"/>
                  </a:lnTo>
                  <a:lnTo>
                    <a:pt x="170" y="907"/>
                  </a:lnTo>
                  <a:lnTo>
                    <a:pt x="170" y="1020"/>
                  </a:lnTo>
                  <a:lnTo>
                    <a:pt x="56" y="1020"/>
                  </a:lnTo>
                  <a:lnTo>
                    <a:pt x="56" y="1134"/>
                  </a:lnTo>
                  <a:lnTo>
                    <a:pt x="0" y="1134"/>
                  </a:lnTo>
                  <a:lnTo>
                    <a:pt x="0" y="1304"/>
                  </a:lnTo>
                  <a:lnTo>
                    <a:pt x="113" y="1304"/>
                  </a:lnTo>
                  <a:lnTo>
                    <a:pt x="113" y="1360"/>
                  </a:lnTo>
                  <a:lnTo>
                    <a:pt x="170" y="1360"/>
                  </a:lnTo>
                  <a:lnTo>
                    <a:pt x="170" y="1417"/>
                  </a:lnTo>
                  <a:lnTo>
                    <a:pt x="226" y="141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5" name="Freeform 273"/>
            <p:cNvSpPr>
              <a:spLocks/>
            </p:cNvSpPr>
            <p:nvPr/>
          </p:nvSpPr>
          <p:spPr bwMode="auto">
            <a:xfrm>
              <a:off x="2514" y="1594"/>
              <a:ext cx="340" cy="340"/>
            </a:xfrm>
            <a:custGeom>
              <a:avLst/>
              <a:gdLst>
                <a:gd name="T0" fmla="*/ 56 w 340"/>
                <a:gd name="T1" fmla="*/ 340 h 340"/>
                <a:gd name="T2" fmla="*/ 340 w 340"/>
                <a:gd name="T3" fmla="*/ 340 h 340"/>
                <a:gd name="T4" fmla="*/ 340 w 340"/>
                <a:gd name="T5" fmla="*/ 57 h 340"/>
                <a:gd name="T6" fmla="*/ 170 w 340"/>
                <a:gd name="T7" fmla="*/ 57 h 340"/>
                <a:gd name="T8" fmla="*/ 170 w 340"/>
                <a:gd name="T9" fmla="*/ 0 h 340"/>
                <a:gd name="T10" fmla="*/ 56 w 340"/>
                <a:gd name="T11" fmla="*/ 0 h 340"/>
                <a:gd name="T12" fmla="*/ 56 w 340"/>
                <a:gd name="T13" fmla="*/ 57 h 340"/>
                <a:gd name="T14" fmla="*/ 0 w 340"/>
                <a:gd name="T15" fmla="*/ 57 h 340"/>
                <a:gd name="T16" fmla="*/ 0 w 340"/>
                <a:gd name="T17" fmla="*/ 283 h 340"/>
                <a:gd name="T18" fmla="*/ 56 w 340"/>
                <a:gd name="T19" fmla="*/ 283 h 340"/>
                <a:gd name="T20" fmla="*/ 56 w 340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56" y="340"/>
                  </a:moveTo>
                  <a:lnTo>
                    <a:pt x="340" y="340"/>
                  </a:lnTo>
                  <a:lnTo>
                    <a:pt x="340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283"/>
                  </a:lnTo>
                  <a:lnTo>
                    <a:pt x="56" y="283"/>
                  </a:lnTo>
                  <a:lnTo>
                    <a:pt x="56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6" name="Freeform 275"/>
            <p:cNvSpPr>
              <a:spLocks/>
            </p:cNvSpPr>
            <p:nvPr/>
          </p:nvSpPr>
          <p:spPr bwMode="auto">
            <a:xfrm>
              <a:off x="1947" y="1197"/>
              <a:ext cx="680" cy="624"/>
            </a:xfrm>
            <a:custGeom>
              <a:avLst/>
              <a:gdLst>
                <a:gd name="T0" fmla="*/ 680 w 680"/>
                <a:gd name="T1" fmla="*/ 113 h 624"/>
                <a:gd name="T2" fmla="*/ 567 w 680"/>
                <a:gd name="T3" fmla="*/ 113 h 624"/>
                <a:gd name="T4" fmla="*/ 567 w 680"/>
                <a:gd name="T5" fmla="*/ 170 h 624"/>
                <a:gd name="T6" fmla="*/ 453 w 680"/>
                <a:gd name="T7" fmla="*/ 170 h 624"/>
                <a:gd name="T8" fmla="*/ 453 w 680"/>
                <a:gd name="T9" fmla="*/ 113 h 624"/>
                <a:gd name="T10" fmla="*/ 283 w 680"/>
                <a:gd name="T11" fmla="*/ 113 h 624"/>
                <a:gd name="T12" fmla="*/ 283 w 680"/>
                <a:gd name="T13" fmla="*/ 57 h 624"/>
                <a:gd name="T14" fmla="*/ 170 w 680"/>
                <a:gd name="T15" fmla="*/ 57 h 624"/>
                <a:gd name="T16" fmla="*/ 170 w 680"/>
                <a:gd name="T17" fmla="*/ 0 h 624"/>
                <a:gd name="T18" fmla="*/ 0 w 680"/>
                <a:gd name="T19" fmla="*/ 0 h 624"/>
                <a:gd name="T20" fmla="*/ 0 w 680"/>
                <a:gd name="T21" fmla="*/ 454 h 624"/>
                <a:gd name="T22" fmla="*/ 113 w 680"/>
                <a:gd name="T23" fmla="*/ 454 h 624"/>
                <a:gd name="T24" fmla="*/ 113 w 680"/>
                <a:gd name="T25" fmla="*/ 510 h 624"/>
                <a:gd name="T26" fmla="*/ 170 w 680"/>
                <a:gd name="T27" fmla="*/ 510 h 624"/>
                <a:gd name="T28" fmla="*/ 170 w 680"/>
                <a:gd name="T29" fmla="*/ 567 h 624"/>
                <a:gd name="T30" fmla="*/ 226 w 680"/>
                <a:gd name="T31" fmla="*/ 567 h 624"/>
                <a:gd name="T32" fmla="*/ 226 w 680"/>
                <a:gd name="T33" fmla="*/ 624 h 624"/>
                <a:gd name="T34" fmla="*/ 397 w 680"/>
                <a:gd name="T35" fmla="*/ 624 h 624"/>
                <a:gd name="T36" fmla="*/ 397 w 680"/>
                <a:gd name="T37" fmla="*/ 567 h 624"/>
                <a:gd name="T38" fmla="*/ 453 w 680"/>
                <a:gd name="T39" fmla="*/ 567 h 624"/>
                <a:gd name="T40" fmla="*/ 510 w 680"/>
                <a:gd name="T41" fmla="*/ 567 h 624"/>
                <a:gd name="T42" fmla="*/ 510 w 680"/>
                <a:gd name="T43" fmla="*/ 510 h 624"/>
                <a:gd name="T44" fmla="*/ 567 w 680"/>
                <a:gd name="T45" fmla="*/ 510 h 624"/>
                <a:gd name="T46" fmla="*/ 567 w 680"/>
                <a:gd name="T47" fmla="*/ 340 h 624"/>
                <a:gd name="T48" fmla="*/ 623 w 680"/>
                <a:gd name="T49" fmla="*/ 340 h 624"/>
                <a:gd name="T50" fmla="*/ 623 w 680"/>
                <a:gd name="T51" fmla="*/ 227 h 624"/>
                <a:gd name="T52" fmla="*/ 680 w 680"/>
                <a:gd name="T53" fmla="*/ 227 h 624"/>
                <a:gd name="T54" fmla="*/ 680 w 680"/>
                <a:gd name="T55" fmla="*/ 113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0" h="624">
                  <a:moveTo>
                    <a:pt x="680" y="113"/>
                  </a:moveTo>
                  <a:lnTo>
                    <a:pt x="567" y="113"/>
                  </a:lnTo>
                  <a:lnTo>
                    <a:pt x="567" y="170"/>
                  </a:lnTo>
                  <a:lnTo>
                    <a:pt x="453" y="170"/>
                  </a:lnTo>
                  <a:lnTo>
                    <a:pt x="453" y="113"/>
                  </a:lnTo>
                  <a:lnTo>
                    <a:pt x="283" y="113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0" y="0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226" y="567"/>
                  </a:lnTo>
                  <a:lnTo>
                    <a:pt x="226" y="624"/>
                  </a:ln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510" y="567"/>
                  </a:lnTo>
                  <a:lnTo>
                    <a:pt x="510" y="510"/>
                  </a:lnTo>
                  <a:lnTo>
                    <a:pt x="567" y="510"/>
                  </a:lnTo>
                  <a:lnTo>
                    <a:pt x="567" y="340"/>
                  </a:lnTo>
                  <a:lnTo>
                    <a:pt x="623" y="340"/>
                  </a:lnTo>
                  <a:lnTo>
                    <a:pt x="623" y="227"/>
                  </a:lnTo>
                  <a:lnTo>
                    <a:pt x="680" y="227"/>
                  </a:lnTo>
                  <a:lnTo>
                    <a:pt x="680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7" name="Freeform 276"/>
            <p:cNvSpPr>
              <a:spLocks/>
            </p:cNvSpPr>
            <p:nvPr/>
          </p:nvSpPr>
          <p:spPr bwMode="auto">
            <a:xfrm>
              <a:off x="2060" y="573"/>
              <a:ext cx="907" cy="794"/>
            </a:xfrm>
            <a:custGeom>
              <a:avLst/>
              <a:gdLst>
                <a:gd name="T0" fmla="*/ 567 w 907"/>
                <a:gd name="T1" fmla="*/ 737 h 794"/>
                <a:gd name="T2" fmla="*/ 567 w 907"/>
                <a:gd name="T3" fmla="*/ 681 h 794"/>
                <a:gd name="T4" fmla="*/ 624 w 907"/>
                <a:gd name="T5" fmla="*/ 681 h 794"/>
                <a:gd name="T6" fmla="*/ 624 w 907"/>
                <a:gd name="T7" fmla="*/ 567 h 794"/>
                <a:gd name="T8" fmla="*/ 680 w 907"/>
                <a:gd name="T9" fmla="*/ 567 h 794"/>
                <a:gd name="T10" fmla="*/ 680 w 907"/>
                <a:gd name="T11" fmla="*/ 511 h 794"/>
                <a:gd name="T12" fmla="*/ 737 w 907"/>
                <a:gd name="T13" fmla="*/ 511 h 794"/>
                <a:gd name="T14" fmla="*/ 737 w 907"/>
                <a:gd name="T15" fmla="*/ 397 h 794"/>
                <a:gd name="T16" fmla="*/ 794 w 907"/>
                <a:gd name="T17" fmla="*/ 397 h 794"/>
                <a:gd name="T18" fmla="*/ 794 w 907"/>
                <a:gd name="T19" fmla="*/ 340 h 794"/>
                <a:gd name="T20" fmla="*/ 851 w 907"/>
                <a:gd name="T21" fmla="*/ 340 h 794"/>
                <a:gd name="T22" fmla="*/ 851 w 907"/>
                <a:gd name="T23" fmla="*/ 170 h 794"/>
                <a:gd name="T24" fmla="*/ 907 w 907"/>
                <a:gd name="T25" fmla="*/ 170 h 794"/>
                <a:gd name="T26" fmla="*/ 907 w 907"/>
                <a:gd name="T27" fmla="*/ 57 h 794"/>
                <a:gd name="T28" fmla="*/ 794 w 907"/>
                <a:gd name="T29" fmla="*/ 57 h 794"/>
                <a:gd name="T30" fmla="*/ 794 w 907"/>
                <a:gd name="T31" fmla="*/ 0 h 794"/>
                <a:gd name="T32" fmla="*/ 284 w 907"/>
                <a:gd name="T33" fmla="*/ 0 h 794"/>
                <a:gd name="T34" fmla="*/ 284 w 907"/>
                <a:gd name="T35" fmla="*/ 114 h 794"/>
                <a:gd name="T36" fmla="*/ 340 w 907"/>
                <a:gd name="T37" fmla="*/ 114 h 794"/>
                <a:gd name="T38" fmla="*/ 340 w 907"/>
                <a:gd name="T39" fmla="*/ 227 h 794"/>
                <a:gd name="T40" fmla="*/ 284 w 907"/>
                <a:gd name="T41" fmla="*/ 227 h 794"/>
                <a:gd name="T42" fmla="*/ 284 w 907"/>
                <a:gd name="T43" fmla="*/ 284 h 794"/>
                <a:gd name="T44" fmla="*/ 227 w 907"/>
                <a:gd name="T45" fmla="*/ 284 h 794"/>
                <a:gd name="T46" fmla="*/ 227 w 907"/>
                <a:gd name="T47" fmla="*/ 340 h 794"/>
                <a:gd name="T48" fmla="*/ 170 w 907"/>
                <a:gd name="T49" fmla="*/ 340 h 794"/>
                <a:gd name="T50" fmla="*/ 170 w 907"/>
                <a:gd name="T51" fmla="*/ 397 h 794"/>
                <a:gd name="T52" fmla="*/ 170 w 907"/>
                <a:gd name="T53" fmla="*/ 454 h 794"/>
                <a:gd name="T54" fmla="*/ 113 w 907"/>
                <a:gd name="T55" fmla="*/ 454 h 794"/>
                <a:gd name="T56" fmla="*/ 113 w 907"/>
                <a:gd name="T57" fmla="*/ 511 h 794"/>
                <a:gd name="T58" fmla="*/ 57 w 907"/>
                <a:gd name="T59" fmla="*/ 511 h 794"/>
                <a:gd name="T60" fmla="*/ 57 w 907"/>
                <a:gd name="T61" fmla="*/ 567 h 794"/>
                <a:gd name="T62" fmla="*/ 0 w 907"/>
                <a:gd name="T63" fmla="*/ 567 h 794"/>
                <a:gd name="T64" fmla="*/ 0 w 907"/>
                <a:gd name="T65" fmla="*/ 624 h 794"/>
                <a:gd name="T66" fmla="*/ 57 w 907"/>
                <a:gd name="T67" fmla="*/ 624 h 794"/>
                <a:gd name="T68" fmla="*/ 57 w 907"/>
                <a:gd name="T69" fmla="*/ 681 h 794"/>
                <a:gd name="T70" fmla="*/ 170 w 907"/>
                <a:gd name="T71" fmla="*/ 681 h 794"/>
                <a:gd name="T72" fmla="*/ 170 w 907"/>
                <a:gd name="T73" fmla="*/ 737 h 794"/>
                <a:gd name="T74" fmla="*/ 340 w 907"/>
                <a:gd name="T75" fmla="*/ 737 h 794"/>
                <a:gd name="T76" fmla="*/ 340 w 907"/>
                <a:gd name="T77" fmla="*/ 794 h 794"/>
                <a:gd name="T78" fmla="*/ 454 w 907"/>
                <a:gd name="T79" fmla="*/ 794 h 794"/>
                <a:gd name="T80" fmla="*/ 454 w 907"/>
                <a:gd name="T81" fmla="*/ 737 h 794"/>
                <a:gd name="T82" fmla="*/ 567 w 907"/>
                <a:gd name="T83" fmla="*/ 73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907" h="794">
                  <a:moveTo>
                    <a:pt x="567" y="737"/>
                  </a:moveTo>
                  <a:lnTo>
                    <a:pt x="567" y="681"/>
                  </a:lnTo>
                  <a:lnTo>
                    <a:pt x="624" y="681"/>
                  </a:lnTo>
                  <a:lnTo>
                    <a:pt x="624" y="567"/>
                  </a:lnTo>
                  <a:lnTo>
                    <a:pt x="680" y="567"/>
                  </a:lnTo>
                  <a:lnTo>
                    <a:pt x="680" y="511"/>
                  </a:lnTo>
                  <a:lnTo>
                    <a:pt x="737" y="511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170"/>
                  </a:lnTo>
                  <a:lnTo>
                    <a:pt x="907" y="170"/>
                  </a:lnTo>
                  <a:lnTo>
                    <a:pt x="907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4" y="227"/>
                  </a:lnTo>
                  <a:lnTo>
                    <a:pt x="284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57" y="511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340" y="737"/>
                  </a:lnTo>
                  <a:lnTo>
                    <a:pt x="340" y="794"/>
                  </a:lnTo>
                  <a:lnTo>
                    <a:pt x="454" y="794"/>
                  </a:lnTo>
                  <a:lnTo>
                    <a:pt x="454" y="737"/>
                  </a:lnTo>
                  <a:lnTo>
                    <a:pt x="567" y="73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8" name="Freeform 278"/>
            <p:cNvSpPr>
              <a:spLocks/>
            </p:cNvSpPr>
            <p:nvPr/>
          </p:nvSpPr>
          <p:spPr bwMode="auto">
            <a:xfrm>
              <a:off x="3308" y="1027"/>
              <a:ext cx="567" cy="453"/>
            </a:xfrm>
            <a:custGeom>
              <a:avLst/>
              <a:gdLst>
                <a:gd name="T0" fmla="*/ 453 w 567"/>
                <a:gd name="T1" fmla="*/ 0 h 453"/>
                <a:gd name="T2" fmla="*/ 396 w 567"/>
                <a:gd name="T3" fmla="*/ 0 h 453"/>
                <a:gd name="T4" fmla="*/ 396 w 567"/>
                <a:gd name="T5" fmla="*/ 113 h 453"/>
                <a:gd name="T6" fmla="*/ 283 w 567"/>
                <a:gd name="T7" fmla="*/ 113 h 453"/>
                <a:gd name="T8" fmla="*/ 283 w 567"/>
                <a:gd name="T9" fmla="*/ 170 h 453"/>
                <a:gd name="T10" fmla="*/ 226 w 567"/>
                <a:gd name="T11" fmla="*/ 170 h 453"/>
                <a:gd name="T12" fmla="*/ 226 w 567"/>
                <a:gd name="T13" fmla="*/ 227 h 453"/>
                <a:gd name="T14" fmla="*/ 113 w 567"/>
                <a:gd name="T15" fmla="*/ 227 h 453"/>
                <a:gd name="T16" fmla="*/ 113 w 567"/>
                <a:gd name="T17" fmla="*/ 283 h 453"/>
                <a:gd name="T18" fmla="*/ 0 w 567"/>
                <a:gd name="T19" fmla="*/ 283 h 453"/>
                <a:gd name="T20" fmla="*/ 0 w 567"/>
                <a:gd name="T21" fmla="*/ 340 h 453"/>
                <a:gd name="T22" fmla="*/ 113 w 567"/>
                <a:gd name="T23" fmla="*/ 340 h 453"/>
                <a:gd name="T24" fmla="*/ 113 w 567"/>
                <a:gd name="T25" fmla="*/ 397 h 453"/>
                <a:gd name="T26" fmla="*/ 226 w 567"/>
                <a:gd name="T27" fmla="*/ 397 h 453"/>
                <a:gd name="T28" fmla="*/ 226 w 567"/>
                <a:gd name="T29" fmla="*/ 453 h 453"/>
                <a:gd name="T30" fmla="*/ 340 w 567"/>
                <a:gd name="T31" fmla="*/ 453 h 453"/>
                <a:gd name="T32" fmla="*/ 340 w 567"/>
                <a:gd name="T33" fmla="*/ 397 h 453"/>
                <a:gd name="T34" fmla="*/ 396 w 567"/>
                <a:gd name="T35" fmla="*/ 397 h 453"/>
                <a:gd name="T36" fmla="*/ 396 w 567"/>
                <a:gd name="T37" fmla="*/ 283 h 453"/>
                <a:gd name="T38" fmla="*/ 567 w 567"/>
                <a:gd name="T39" fmla="*/ 283 h 453"/>
                <a:gd name="T40" fmla="*/ 567 w 567"/>
                <a:gd name="T41" fmla="*/ 57 h 453"/>
                <a:gd name="T42" fmla="*/ 510 w 567"/>
                <a:gd name="T43" fmla="*/ 57 h 453"/>
                <a:gd name="T44" fmla="*/ 510 w 567"/>
                <a:gd name="T45" fmla="*/ 0 h 453"/>
                <a:gd name="T46" fmla="*/ 453 w 567"/>
                <a:gd name="T47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453">
                  <a:moveTo>
                    <a:pt x="453" y="0"/>
                  </a:moveTo>
                  <a:lnTo>
                    <a:pt x="396" y="0"/>
                  </a:lnTo>
                  <a:lnTo>
                    <a:pt x="396" y="113"/>
                  </a:lnTo>
                  <a:lnTo>
                    <a:pt x="283" y="113"/>
                  </a:lnTo>
                  <a:lnTo>
                    <a:pt x="283" y="170"/>
                  </a:lnTo>
                  <a:lnTo>
                    <a:pt x="226" y="170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3"/>
                  </a:lnTo>
                  <a:lnTo>
                    <a:pt x="0" y="283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6" y="397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397"/>
                  </a:lnTo>
                  <a:lnTo>
                    <a:pt x="396" y="397"/>
                  </a:lnTo>
                  <a:lnTo>
                    <a:pt x="396" y="283"/>
                  </a:lnTo>
                  <a:lnTo>
                    <a:pt x="567" y="283"/>
                  </a:lnTo>
                  <a:lnTo>
                    <a:pt x="56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9" name="Freeform 279"/>
            <p:cNvSpPr>
              <a:spLocks/>
            </p:cNvSpPr>
            <p:nvPr/>
          </p:nvSpPr>
          <p:spPr bwMode="auto">
            <a:xfrm>
              <a:off x="3137" y="743"/>
              <a:ext cx="681" cy="567"/>
            </a:xfrm>
            <a:custGeom>
              <a:avLst/>
              <a:gdLst>
                <a:gd name="T0" fmla="*/ 284 w 681"/>
                <a:gd name="T1" fmla="*/ 567 h 567"/>
                <a:gd name="T2" fmla="*/ 171 w 681"/>
                <a:gd name="T3" fmla="*/ 567 h 567"/>
                <a:gd name="T4" fmla="*/ 171 w 681"/>
                <a:gd name="T5" fmla="*/ 511 h 567"/>
                <a:gd name="T6" fmla="*/ 114 w 681"/>
                <a:gd name="T7" fmla="*/ 511 h 567"/>
                <a:gd name="T8" fmla="*/ 114 w 681"/>
                <a:gd name="T9" fmla="*/ 397 h 567"/>
                <a:gd name="T10" fmla="*/ 0 w 681"/>
                <a:gd name="T11" fmla="*/ 397 h 567"/>
                <a:gd name="T12" fmla="*/ 0 w 681"/>
                <a:gd name="T13" fmla="*/ 284 h 567"/>
                <a:gd name="T14" fmla="*/ 57 w 681"/>
                <a:gd name="T15" fmla="*/ 284 h 567"/>
                <a:gd name="T16" fmla="*/ 57 w 681"/>
                <a:gd name="T17" fmla="*/ 227 h 567"/>
                <a:gd name="T18" fmla="*/ 0 w 681"/>
                <a:gd name="T19" fmla="*/ 227 h 567"/>
                <a:gd name="T20" fmla="*/ 0 w 681"/>
                <a:gd name="T21" fmla="*/ 114 h 567"/>
                <a:gd name="T22" fmla="*/ 284 w 681"/>
                <a:gd name="T23" fmla="*/ 114 h 567"/>
                <a:gd name="T24" fmla="*/ 284 w 681"/>
                <a:gd name="T25" fmla="*/ 57 h 567"/>
                <a:gd name="T26" fmla="*/ 397 w 681"/>
                <a:gd name="T27" fmla="*/ 57 h 567"/>
                <a:gd name="T28" fmla="*/ 397 w 681"/>
                <a:gd name="T29" fmla="*/ 0 h 567"/>
                <a:gd name="T30" fmla="*/ 624 w 681"/>
                <a:gd name="T31" fmla="*/ 0 h 567"/>
                <a:gd name="T32" fmla="*/ 624 w 681"/>
                <a:gd name="T33" fmla="*/ 170 h 567"/>
                <a:gd name="T34" fmla="*/ 681 w 681"/>
                <a:gd name="T35" fmla="*/ 170 h 567"/>
                <a:gd name="T36" fmla="*/ 681 w 681"/>
                <a:gd name="T37" fmla="*/ 284 h 567"/>
                <a:gd name="T38" fmla="*/ 567 w 681"/>
                <a:gd name="T39" fmla="*/ 284 h 567"/>
                <a:gd name="T40" fmla="*/ 567 w 681"/>
                <a:gd name="T41" fmla="*/ 397 h 567"/>
                <a:gd name="T42" fmla="*/ 454 w 681"/>
                <a:gd name="T43" fmla="*/ 397 h 567"/>
                <a:gd name="T44" fmla="*/ 454 w 681"/>
                <a:gd name="T45" fmla="*/ 454 h 567"/>
                <a:gd name="T46" fmla="*/ 397 w 681"/>
                <a:gd name="T47" fmla="*/ 454 h 567"/>
                <a:gd name="T48" fmla="*/ 397 w 681"/>
                <a:gd name="T49" fmla="*/ 511 h 567"/>
                <a:gd name="T50" fmla="*/ 284 w 681"/>
                <a:gd name="T51" fmla="*/ 511 h 567"/>
                <a:gd name="T52" fmla="*/ 284 w 681"/>
                <a:gd name="T53" fmla="*/ 56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81" h="567">
                  <a:moveTo>
                    <a:pt x="284" y="567"/>
                  </a:moveTo>
                  <a:lnTo>
                    <a:pt x="171" y="567"/>
                  </a:lnTo>
                  <a:lnTo>
                    <a:pt x="171" y="511"/>
                  </a:lnTo>
                  <a:lnTo>
                    <a:pt x="114" y="511"/>
                  </a:lnTo>
                  <a:lnTo>
                    <a:pt x="114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284" y="114"/>
                  </a:lnTo>
                  <a:lnTo>
                    <a:pt x="284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lnTo>
                    <a:pt x="624" y="170"/>
                  </a:lnTo>
                  <a:lnTo>
                    <a:pt x="681" y="170"/>
                  </a:lnTo>
                  <a:lnTo>
                    <a:pt x="681" y="284"/>
                  </a:lnTo>
                  <a:lnTo>
                    <a:pt x="567" y="284"/>
                  </a:lnTo>
                  <a:lnTo>
                    <a:pt x="567" y="397"/>
                  </a:lnTo>
                  <a:lnTo>
                    <a:pt x="454" y="397"/>
                  </a:lnTo>
                  <a:lnTo>
                    <a:pt x="454" y="454"/>
                  </a:lnTo>
                  <a:lnTo>
                    <a:pt x="397" y="454"/>
                  </a:lnTo>
                  <a:lnTo>
                    <a:pt x="397" y="511"/>
                  </a:lnTo>
                  <a:lnTo>
                    <a:pt x="284" y="511"/>
                  </a:lnTo>
                  <a:lnTo>
                    <a:pt x="284" y="56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0" name="Freeform 281"/>
            <p:cNvSpPr>
              <a:spLocks/>
            </p:cNvSpPr>
            <p:nvPr/>
          </p:nvSpPr>
          <p:spPr bwMode="auto">
            <a:xfrm>
              <a:off x="3818" y="1367"/>
              <a:ext cx="227" cy="170"/>
            </a:xfrm>
            <a:custGeom>
              <a:avLst/>
              <a:gdLst>
                <a:gd name="T0" fmla="*/ 57 w 227"/>
                <a:gd name="T1" fmla="*/ 0 h 170"/>
                <a:gd name="T2" fmla="*/ 170 w 227"/>
                <a:gd name="T3" fmla="*/ 0 h 170"/>
                <a:gd name="T4" fmla="*/ 170 w 227"/>
                <a:gd name="T5" fmla="*/ 57 h 170"/>
                <a:gd name="T6" fmla="*/ 227 w 227"/>
                <a:gd name="T7" fmla="*/ 57 h 170"/>
                <a:gd name="T8" fmla="*/ 227 w 227"/>
                <a:gd name="T9" fmla="*/ 170 h 170"/>
                <a:gd name="T10" fmla="*/ 113 w 227"/>
                <a:gd name="T11" fmla="*/ 170 h 170"/>
                <a:gd name="T12" fmla="*/ 113 w 227"/>
                <a:gd name="T13" fmla="*/ 113 h 170"/>
                <a:gd name="T14" fmla="*/ 57 w 227"/>
                <a:gd name="T15" fmla="*/ 113 h 170"/>
                <a:gd name="T16" fmla="*/ 0 w 227"/>
                <a:gd name="T17" fmla="*/ 113 h 170"/>
                <a:gd name="T18" fmla="*/ 0 w 227"/>
                <a:gd name="T19" fmla="*/ 57 h 170"/>
                <a:gd name="T20" fmla="*/ 57 w 227"/>
                <a:gd name="T21" fmla="*/ 57 h 170"/>
                <a:gd name="T22" fmla="*/ 57 w 227"/>
                <a:gd name="T23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7" h="170">
                  <a:moveTo>
                    <a:pt x="57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227" y="57"/>
                  </a:lnTo>
                  <a:lnTo>
                    <a:pt x="227" y="170"/>
                  </a:lnTo>
                  <a:lnTo>
                    <a:pt x="113" y="170"/>
                  </a:lnTo>
                  <a:lnTo>
                    <a:pt x="113" y="113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1" name="Freeform 282"/>
            <p:cNvSpPr>
              <a:spLocks/>
            </p:cNvSpPr>
            <p:nvPr/>
          </p:nvSpPr>
          <p:spPr bwMode="auto">
            <a:xfrm>
              <a:off x="3704" y="1480"/>
              <a:ext cx="681" cy="681"/>
            </a:xfrm>
            <a:custGeom>
              <a:avLst/>
              <a:gdLst>
                <a:gd name="T0" fmla="*/ 114 w 681"/>
                <a:gd name="T1" fmla="*/ 0 h 681"/>
                <a:gd name="T2" fmla="*/ 114 w 681"/>
                <a:gd name="T3" fmla="*/ 114 h 681"/>
                <a:gd name="T4" fmla="*/ 57 w 681"/>
                <a:gd name="T5" fmla="*/ 114 h 681"/>
                <a:gd name="T6" fmla="*/ 57 w 681"/>
                <a:gd name="T7" fmla="*/ 227 h 681"/>
                <a:gd name="T8" fmla="*/ 0 w 681"/>
                <a:gd name="T9" fmla="*/ 227 h 681"/>
                <a:gd name="T10" fmla="*/ 0 w 681"/>
                <a:gd name="T11" fmla="*/ 284 h 681"/>
                <a:gd name="T12" fmla="*/ 114 w 681"/>
                <a:gd name="T13" fmla="*/ 284 h 681"/>
                <a:gd name="T14" fmla="*/ 114 w 681"/>
                <a:gd name="T15" fmla="*/ 397 h 681"/>
                <a:gd name="T16" fmla="*/ 171 w 681"/>
                <a:gd name="T17" fmla="*/ 397 h 681"/>
                <a:gd name="T18" fmla="*/ 171 w 681"/>
                <a:gd name="T19" fmla="*/ 567 h 681"/>
                <a:gd name="T20" fmla="*/ 227 w 681"/>
                <a:gd name="T21" fmla="*/ 567 h 681"/>
                <a:gd name="T22" fmla="*/ 227 w 681"/>
                <a:gd name="T23" fmla="*/ 624 h 681"/>
                <a:gd name="T24" fmla="*/ 171 w 681"/>
                <a:gd name="T25" fmla="*/ 624 h 681"/>
                <a:gd name="T26" fmla="*/ 171 w 681"/>
                <a:gd name="T27" fmla="*/ 681 h 681"/>
                <a:gd name="T28" fmla="*/ 341 w 681"/>
                <a:gd name="T29" fmla="*/ 681 h 681"/>
                <a:gd name="T30" fmla="*/ 341 w 681"/>
                <a:gd name="T31" fmla="*/ 624 h 681"/>
                <a:gd name="T32" fmla="*/ 454 w 681"/>
                <a:gd name="T33" fmla="*/ 624 h 681"/>
                <a:gd name="T34" fmla="*/ 454 w 681"/>
                <a:gd name="T35" fmla="*/ 681 h 681"/>
                <a:gd name="T36" fmla="*/ 624 w 681"/>
                <a:gd name="T37" fmla="*/ 681 h 681"/>
                <a:gd name="T38" fmla="*/ 624 w 681"/>
                <a:gd name="T39" fmla="*/ 567 h 681"/>
                <a:gd name="T40" fmla="*/ 567 w 681"/>
                <a:gd name="T41" fmla="*/ 567 h 681"/>
                <a:gd name="T42" fmla="*/ 567 w 681"/>
                <a:gd name="T43" fmla="*/ 511 h 681"/>
                <a:gd name="T44" fmla="*/ 624 w 681"/>
                <a:gd name="T45" fmla="*/ 511 h 681"/>
                <a:gd name="T46" fmla="*/ 624 w 681"/>
                <a:gd name="T47" fmla="*/ 454 h 681"/>
                <a:gd name="T48" fmla="*/ 681 w 681"/>
                <a:gd name="T49" fmla="*/ 454 h 681"/>
                <a:gd name="T50" fmla="*/ 681 w 681"/>
                <a:gd name="T51" fmla="*/ 397 h 681"/>
                <a:gd name="T52" fmla="*/ 624 w 681"/>
                <a:gd name="T53" fmla="*/ 397 h 681"/>
                <a:gd name="T54" fmla="*/ 624 w 681"/>
                <a:gd name="T55" fmla="*/ 341 h 681"/>
                <a:gd name="T56" fmla="*/ 511 w 681"/>
                <a:gd name="T57" fmla="*/ 341 h 681"/>
                <a:gd name="T58" fmla="*/ 511 w 681"/>
                <a:gd name="T59" fmla="*/ 284 h 681"/>
                <a:gd name="T60" fmla="*/ 454 w 681"/>
                <a:gd name="T61" fmla="*/ 284 h 681"/>
                <a:gd name="T62" fmla="*/ 454 w 681"/>
                <a:gd name="T63" fmla="*/ 227 h 681"/>
                <a:gd name="T64" fmla="*/ 284 w 681"/>
                <a:gd name="T65" fmla="*/ 227 h 681"/>
                <a:gd name="T66" fmla="*/ 284 w 681"/>
                <a:gd name="T67" fmla="*/ 57 h 681"/>
                <a:gd name="T68" fmla="*/ 227 w 681"/>
                <a:gd name="T69" fmla="*/ 57 h 681"/>
                <a:gd name="T70" fmla="*/ 227 w 681"/>
                <a:gd name="T71" fmla="*/ 0 h 681"/>
                <a:gd name="T72" fmla="*/ 114 w 681"/>
                <a:gd name="T7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81" h="681">
                  <a:moveTo>
                    <a:pt x="114" y="0"/>
                  </a:moveTo>
                  <a:lnTo>
                    <a:pt x="114" y="114"/>
                  </a:lnTo>
                  <a:lnTo>
                    <a:pt x="57" y="11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97"/>
                  </a:lnTo>
                  <a:lnTo>
                    <a:pt x="171" y="397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227" y="624"/>
                  </a:lnTo>
                  <a:lnTo>
                    <a:pt x="171" y="624"/>
                  </a:lnTo>
                  <a:lnTo>
                    <a:pt x="171" y="681"/>
                  </a:lnTo>
                  <a:lnTo>
                    <a:pt x="341" y="681"/>
                  </a:lnTo>
                  <a:lnTo>
                    <a:pt x="341" y="624"/>
                  </a:lnTo>
                  <a:lnTo>
                    <a:pt x="454" y="624"/>
                  </a:lnTo>
                  <a:lnTo>
                    <a:pt x="454" y="681"/>
                  </a:lnTo>
                  <a:lnTo>
                    <a:pt x="624" y="681"/>
                  </a:lnTo>
                  <a:lnTo>
                    <a:pt x="624" y="567"/>
                  </a:lnTo>
                  <a:lnTo>
                    <a:pt x="567" y="567"/>
                  </a:lnTo>
                  <a:lnTo>
                    <a:pt x="567" y="511"/>
                  </a:lnTo>
                  <a:lnTo>
                    <a:pt x="624" y="511"/>
                  </a:lnTo>
                  <a:lnTo>
                    <a:pt x="624" y="454"/>
                  </a:lnTo>
                  <a:lnTo>
                    <a:pt x="681" y="454"/>
                  </a:lnTo>
                  <a:lnTo>
                    <a:pt x="681" y="397"/>
                  </a:lnTo>
                  <a:lnTo>
                    <a:pt x="624" y="397"/>
                  </a:lnTo>
                  <a:lnTo>
                    <a:pt x="624" y="341"/>
                  </a:lnTo>
                  <a:lnTo>
                    <a:pt x="511" y="341"/>
                  </a:lnTo>
                  <a:lnTo>
                    <a:pt x="511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2" name="Freeform 283"/>
            <p:cNvSpPr>
              <a:spLocks/>
            </p:cNvSpPr>
            <p:nvPr/>
          </p:nvSpPr>
          <p:spPr bwMode="auto">
            <a:xfrm>
              <a:off x="3988" y="1480"/>
              <a:ext cx="680" cy="397"/>
            </a:xfrm>
            <a:custGeom>
              <a:avLst/>
              <a:gdLst>
                <a:gd name="T0" fmla="*/ 57 w 680"/>
                <a:gd name="T1" fmla="*/ 0 h 397"/>
                <a:gd name="T2" fmla="*/ 283 w 680"/>
                <a:gd name="T3" fmla="*/ 0 h 397"/>
                <a:gd name="T4" fmla="*/ 283 w 680"/>
                <a:gd name="T5" fmla="*/ 57 h 397"/>
                <a:gd name="T6" fmla="*/ 454 w 680"/>
                <a:gd name="T7" fmla="*/ 57 h 397"/>
                <a:gd name="T8" fmla="*/ 454 w 680"/>
                <a:gd name="T9" fmla="*/ 114 h 397"/>
                <a:gd name="T10" fmla="*/ 567 w 680"/>
                <a:gd name="T11" fmla="*/ 114 h 397"/>
                <a:gd name="T12" fmla="*/ 567 w 680"/>
                <a:gd name="T13" fmla="*/ 171 h 397"/>
                <a:gd name="T14" fmla="*/ 680 w 680"/>
                <a:gd name="T15" fmla="*/ 171 h 397"/>
                <a:gd name="T16" fmla="*/ 680 w 680"/>
                <a:gd name="T17" fmla="*/ 227 h 397"/>
                <a:gd name="T18" fmla="*/ 567 w 680"/>
                <a:gd name="T19" fmla="*/ 227 h 397"/>
                <a:gd name="T20" fmla="*/ 567 w 680"/>
                <a:gd name="T21" fmla="*/ 284 h 397"/>
                <a:gd name="T22" fmla="*/ 454 w 680"/>
                <a:gd name="T23" fmla="*/ 284 h 397"/>
                <a:gd name="T24" fmla="*/ 454 w 680"/>
                <a:gd name="T25" fmla="*/ 341 h 397"/>
                <a:gd name="T26" fmla="*/ 397 w 680"/>
                <a:gd name="T27" fmla="*/ 341 h 397"/>
                <a:gd name="T28" fmla="*/ 397 w 680"/>
                <a:gd name="T29" fmla="*/ 397 h 397"/>
                <a:gd name="T30" fmla="*/ 340 w 680"/>
                <a:gd name="T31" fmla="*/ 397 h 397"/>
                <a:gd name="T32" fmla="*/ 340 w 680"/>
                <a:gd name="T33" fmla="*/ 341 h 397"/>
                <a:gd name="T34" fmla="*/ 227 w 680"/>
                <a:gd name="T35" fmla="*/ 341 h 397"/>
                <a:gd name="T36" fmla="*/ 227 w 680"/>
                <a:gd name="T37" fmla="*/ 284 h 397"/>
                <a:gd name="T38" fmla="*/ 170 w 680"/>
                <a:gd name="T39" fmla="*/ 284 h 397"/>
                <a:gd name="T40" fmla="*/ 170 w 680"/>
                <a:gd name="T41" fmla="*/ 227 h 397"/>
                <a:gd name="T42" fmla="*/ 0 w 680"/>
                <a:gd name="T43" fmla="*/ 227 h 397"/>
                <a:gd name="T44" fmla="*/ 0 w 680"/>
                <a:gd name="T45" fmla="*/ 57 h 397"/>
                <a:gd name="T46" fmla="*/ 57 w 680"/>
                <a:gd name="T47" fmla="*/ 57 h 397"/>
                <a:gd name="T48" fmla="*/ 57 w 680"/>
                <a:gd name="T49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0" h="397">
                  <a:moveTo>
                    <a:pt x="57" y="0"/>
                  </a:moveTo>
                  <a:lnTo>
                    <a:pt x="283" y="0"/>
                  </a:lnTo>
                  <a:lnTo>
                    <a:pt x="283" y="57"/>
                  </a:lnTo>
                  <a:lnTo>
                    <a:pt x="454" y="57"/>
                  </a:lnTo>
                  <a:lnTo>
                    <a:pt x="454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80" y="171"/>
                  </a:lnTo>
                  <a:lnTo>
                    <a:pt x="680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454" y="284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0" y="227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3" name="Freeform 284"/>
            <p:cNvSpPr>
              <a:spLocks/>
            </p:cNvSpPr>
            <p:nvPr/>
          </p:nvSpPr>
          <p:spPr bwMode="auto">
            <a:xfrm>
              <a:off x="2514" y="970"/>
              <a:ext cx="1417" cy="1531"/>
            </a:xfrm>
            <a:custGeom>
              <a:avLst/>
              <a:gdLst>
                <a:gd name="T0" fmla="*/ 680 w 1417"/>
                <a:gd name="T1" fmla="*/ 57 h 1531"/>
                <a:gd name="T2" fmla="*/ 623 w 1417"/>
                <a:gd name="T3" fmla="*/ 170 h 1531"/>
                <a:gd name="T4" fmla="*/ 737 w 1417"/>
                <a:gd name="T5" fmla="*/ 284 h 1531"/>
                <a:gd name="T6" fmla="*/ 794 w 1417"/>
                <a:gd name="T7" fmla="*/ 397 h 1531"/>
                <a:gd name="T8" fmla="*/ 907 w 1417"/>
                <a:gd name="T9" fmla="*/ 454 h 1531"/>
                <a:gd name="T10" fmla="*/ 1020 w 1417"/>
                <a:gd name="T11" fmla="*/ 510 h 1531"/>
                <a:gd name="T12" fmla="*/ 1134 w 1417"/>
                <a:gd name="T13" fmla="*/ 454 h 1531"/>
                <a:gd name="T14" fmla="*/ 1190 w 1417"/>
                <a:gd name="T15" fmla="*/ 340 h 1531"/>
                <a:gd name="T16" fmla="*/ 1361 w 1417"/>
                <a:gd name="T17" fmla="*/ 397 h 1531"/>
                <a:gd name="T18" fmla="*/ 1304 w 1417"/>
                <a:gd name="T19" fmla="*/ 454 h 1531"/>
                <a:gd name="T20" fmla="*/ 1247 w 1417"/>
                <a:gd name="T21" fmla="*/ 624 h 1531"/>
                <a:gd name="T22" fmla="*/ 1190 w 1417"/>
                <a:gd name="T23" fmla="*/ 737 h 1531"/>
                <a:gd name="T24" fmla="*/ 1304 w 1417"/>
                <a:gd name="T25" fmla="*/ 794 h 1531"/>
                <a:gd name="T26" fmla="*/ 1361 w 1417"/>
                <a:gd name="T27" fmla="*/ 907 h 1531"/>
                <a:gd name="T28" fmla="*/ 1417 w 1417"/>
                <a:gd name="T29" fmla="*/ 1077 h 1531"/>
                <a:gd name="T30" fmla="*/ 1361 w 1417"/>
                <a:gd name="T31" fmla="*/ 1134 h 1531"/>
                <a:gd name="T32" fmla="*/ 1247 w 1417"/>
                <a:gd name="T33" fmla="*/ 1248 h 1531"/>
                <a:gd name="T34" fmla="*/ 1020 w 1417"/>
                <a:gd name="T35" fmla="*/ 1361 h 1531"/>
                <a:gd name="T36" fmla="*/ 964 w 1417"/>
                <a:gd name="T37" fmla="*/ 1304 h 1531"/>
                <a:gd name="T38" fmla="*/ 907 w 1417"/>
                <a:gd name="T39" fmla="*/ 1191 h 1531"/>
                <a:gd name="T40" fmla="*/ 794 w 1417"/>
                <a:gd name="T41" fmla="*/ 1134 h 1531"/>
                <a:gd name="T42" fmla="*/ 453 w 1417"/>
                <a:gd name="T43" fmla="*/ 1191 h 1531"/>
                <a:gd name="T44" fmla="*/ 397 w 1417"/>
                <a:gd name="T45" fmla="*/ 1361 h 1531"/>
                <a:gd name="T46" fmla="*/ 283 w 1417"/>
                <a:gd name="T47" fmla="*/ 1474 h 1531"/>
                <a:gd name="T48" fmla="*/ 56 w 1417"/>
                <a:gd name="T49" fmla="*/ 1531 h 1531"/>
                <a:gd name="T50" fmla="*/ 170 w 1417"/>
                <a:gd name="T51" fmla="*/ 1474 h 1531"/>
                <a:gd name="T52" fmla="*/ 56 w 1417"/>
                <a:gd name="T53" fmla="*/ 1304 h 1531"/>
                <a:gd name="T54" fmla="*/ 0 w 1417"/>
                <a:gd name="T55" fmla="*/ 1248 h 1531"/>
                <a:gd name="T56" fmla="*/ 56 w 1417"/>
                <a:gd name="T57" fmla="*/ 1134 h 1531"/>
                <a:gd name="T58" fmla="*/ 113 w 1417"/>
                <a:gd name="T59" fmla="*/ 1077 h 1531"/>
                <a:gd name="T60" fmla="*/ 340 w 1417"/>
                <a:gd name="T61" fmla="*/ 964 h 1531"/>
                <a:gd name="T62" fmla="*/ 170 w 1417"/>
                <a:gd name="T63" fmla="*/ 681 h 1531"/>
                <a:gd name="T64" fmla="*/ 56 w 1417"/>
                <a:gd name="T65" fmla="*/ 624 h 1531"/>
                <a:gd name="T66" fmla="*/ 0 w 1417"/>
                <a:gd name="T67" fmla="*/ 681 h 1531"/>
                <a:gd name="T68" fmla="*/ 56 w 1417"/>
                <a:gd name="T69" fmla="*/ 567 h 1531"/>
                <a:gd name="T70" fmla="*/ 113 w 1417"/>
                <a:gd name="T71" fmla="*/ 454 h 1531"/>
                <a:gd name="T72" fmla="*/ 170 w 1417"/>
                <a:gd name="T73" fmla="*/ 284 h 1531"/>
                <a:gd name="T74" fmla="*/ 226 w 1417"/>
                <a:gd name="T75" fmla="*/ 170 h 1531"/>
                <a:gd name="T76" fmla="*/ 283 w 1417"/>
                <a:gd name="T77" fmla="*/ 114 h 1531"/>
                <a:gd name="T78" fmla="*/ 453 w 1417"/>
                <a:gd name="T79" fmla="*/ 0 h 1531"/>
                <a:gd name="T80" fmla="*/ 567 w 1417"/>
                <a:gd name="T81" fmla="*/ 57 h 1531"/>
                <a:gd name="T82" fmla="*/ 680 w 1417"/>
                <a:gd name="T83" fmla="*/ 0 h 15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7" h="1531">
                  <a:moveTo>
                    <a:pt x="680" y="0"/>
                  </a:moveTo>
                  <a:lnTo>
                    <a:pt x="680" y="57"/>
                  </a:lnTo>
                  <a:lnTo>
                    <a:pt x="623" y="57"/>
                  </a:lnTo>
                  <a:lnTo>
                    <a:pt x="623" y="170"/>
                  </a:lnTo>
                  <a:lnTo>
                    <a:pt x="737" y="170"/>
                  </a:lnTo>
                  <a:lnTo>
                    <a:pt x="737" y="284"/>
                  </a:lnTo>
                  <a:lnTo>
                    <a:pt x="794" y="284"/>
                  </a:lnTo>
                  <a:lnTo>
                    <a:pt x="794" y="397"/>
                  </a:lnTo>
                  <a:lnTo>
                    <a:pt x="907" y="397"/>
                  </a:lnTo>
                  <a:lnTo>
                    <a:pt x="907" y="454"/>
                  </a:lnTo>
                  <a:lnTo>
                    <a:pt x="1020" y="454"/>
                  </a:lnTo>
                  <a:lnTo>
                    <a:pt x="1020" y="510"/>
                  </a:lnTo>
                  <a:lnTo>
                    <a:pt x="1134" y="510"/>
                  </a:lnTo>
                  <a:lnTo>
                    <a:pt x="1134" y="454"/>
                  </a:lnTo>
                  <a:lnTo>
                    <a:pt x="1190" y="454"/>
                  </a:lnTo>
                  <a:lnTo>
                    <a:pt x="1190" y="340"/>
                  </a:lnTo>
                  <a:lnTo>
                    <a:pt x="1361" y="340"/>
                  </a:lnTo>
                  <a:lnTo>
                    <a:pt x="1361" y="397"/>
                  </a:lnTo>
                  <a:lnTo>
                    <a:pt x="1361" y="454"/>
                  </a:lnTo>
                  <a:lnTo>
                    <a:pt x="1304" y="454"/>
                  </a:lnTo>
                  <a:lnTo>
                    <a:pt x="1304" y="624"/>
                  </a:lnTo>
                  <a:lnTo>
                    <a:pt x="1247" y="624"/>
                  </a:lnTo>
                  <a:lnTo>
                    <a:pt x="1247" y="737"/>
                  </a:lnTo>
                  <a:lnTo>
                    <a:pt x="1190" y="737"/>
                  </a:lnTo>
                  <a:lnTo>
                    <a:pt x="1190" y="794"/>
                  </a:lnTo>
                  <a:lnTo>
                    <a:pt x="1304" y="794"/>
                  </a:lnTo>
                  <a:lnTo>
                    <a:pt x="1304" y="907"/>
                  </a:lnTo>
                  <a:lnTo>
                    <a:pt x="1361" y="907"/>
                  </a:lnTo>
                  <a:lnTo>
                    <a:pt x="1361" y="1077"/>
                  </a:lnTo>
                  <a:lnTo>
                    <a:pt x="1417" y="1077"/>
                  </a:lnTo>
                  <a:lnTo>
                    <a:pt x="1417" y="1134"/>
                  </a:lnTo>
                  <a:lnTo>
                    <a:pt x="1361" y="1134"/>
                  </a:lnTo>
                  <a:lnTo>
                    <a:pt x="1361" y="1248"/>
                  </a:lnTo>
                  <a:lnTo>
                    <a:pt x="1247" y="1248"/>
                  </a:lnTo>
                  <a:lnTo>
                    <a:pt x="1247" y="1361"/>
                  </a:lnTo>
                  <a:lnTo>
                    <a:pt x="1020" y="1361"/>
                  </a:lnTo>
                  <a:lnTo>
                    <a:pt x="1020" y="1304"/>
                  </a:lnTo>
                  <a:lnTo>
                    <a:pt x="964" y="1304"/>
                  </a:lnTo>
                  <a:lnTo>
                    <a:pt x="964" y="1191"/>
                  </a:lnTo>
                  <a:lnTo>
                    <a:pt x="907" y="1191"/>
                  </a:lnTo>
                  <a:lnTo>
                    <a:pt x="907" y="1134"/>
                  </a:lnTo>
                  <a:lnTo>
                    <a:pt x="794" y="1134"/>
                  </a:lnTo>
                  <a:lnTo>
                    <a:pt x="794" y="1191"/>
                  </a:lnTo>
                  <a:lnTo>
                    <a:pt x="453" y="1191"/>
                  </a:lnTo>
                  <a:lnTo>
                    <a:pt x="453" y="1361"/>
                  </a:lnTo>
                  <a:lnTo>
                    <a:pt x="397" y="1361"/>
                  </a:lnTo>
                  <a:lnTo>
                    <a:pt x="397" y="1474"/>
                  </a:lnTo>
                  <a:lnTo>
                    <a:pt x="283" y="1474"/>
                  </a:lnTo>
                  <a:lnTo>
                    <a:pt x="283" y="1531"/>
                  </a:lnTo>
                  <a:lnTo>
                    <a:pt x="56" y="1531"/>
                  </a:lnTo>
                  <a:lnTo>
                    <a:pt x="56" y="1474"/>
                  </a:lnTo>
                  <a:lnTo>
                    <a:pt x="170" y="1474"/>
                  </a:lnTo>
                  <a:lnTo>
                    <a:pt x="170" y="1304"/>
                  </a:lnTo>
                  <a:lnTo>
                    <a:pt x="56" y="1304"/>
                  </a:lnTo>
                  <a:lnTo>
                    <a:pt x="56" y="1248"/>
                  </a:lnTo>
                  <a:lnTo>
                    <a:pt x="0" y="1248"/>
                  </a:lnTo>
                  <a:lnTo>
                    <a:pt x="0" y="1134"/>
                  </a:lnTo>
                  <a:lnTo>
                    <a:pt x="56" y="1134"/>
                  </a:lnTo>
                  <a:lnTo>
                    <a:pt x="56" y="1077"/>
                  </a:lnTo>
                  <a:lnTo>
                    <a:pt x="113" y="1077"/>
                  </a:lnTo>
                  <a:lnTo>
                    <a:pt x="113" y="964"/>
                  </a:lnTo>
                  <a:lnTo>
                    <a:pt x="340" y="964"/>
                  </a:lnTo>
                  <a:lnTo>
                    <a:pt x="34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56" y="624"/>
                  </a:lnTo>
                  <a:lnTo>
                    <a:pt x="56" y="681"/>
                  </a:lnTo>
                  <a:lnTo>
                    <a:pt x="0" y="681"/>
                  </a:lnTo>
                  <a:lnTo>
                    <a:pt x="0" y="567"/>
                  </a:lnTo>
                  <a:lnTo>
                    <a:pt x="56" y="56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284"/>
                  </a:lnTo>
                  <a:lnTo>
                    <a:pt x="170" y="284"/>
                  </a:lnTo>
                  <a:lnTo>
                    <a:pt x="170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4" name="Freeform 285"/>
            <p:cNvSpPr>
              <a:spLocks/>
            </p:cNvSpPr>
            <p:nvPr/>
          </p:nvSpPr>
          <p:spPr bwMode="auto">
            <a:xfrm>
              <a:off x="4158" y="970"/>
              <a:ext cx="907" cy="681"/>
            </a:xfrm>
            <a:custGeom>
              <a:avLst/>
              <a:gdLst>
                <a:gd name="T0" fmla="*/ 57 w 907"/>
                <a:gd name="T1" fmla="*/ 510 h 681"/>
                <a:gd name="T2" fmla="*/ 57 w 907"/>
                <a:gd name="T3" fmla="*/ 454 h 681"/>
                <a:gd name="T4" fmla="*/ 0 w 907"/>
                <a:gd name="T5" fmla="*/ 454 h 681"/>
                <a:gd name="T6" fmla="*/ 0 w 907"/>
                <a:gd name="T7" fmla="*/ 284 h 681"/>
                <a:gd name="T8" fmla="*/ 57 w 907"/>
                <a:gd name="T9" fmla="*/ 284 h 681"/>
                <a:gd name="T10" fmla="*/ 57 w 907"/>
                <a:gd name="T11" fmla="*/ 227 h 681"/>
                <a:gd name="T12" fmla="*/ 0 w 907"/>
                <a:gd name="T13" fmla="*/ 227 h 681"/>
                <a:gd name="T14" fmla="*/ 0 w 907"/>
                <a:gd name="T15" fmla="*/ 170 h 681"/>
                <a:gd name="T16" fmla="*/ 57 w 907"/>
                <a:gd name="T17" fmla="*/ 170 h 681"/>
                <a:gd name="T18" fmla="*/ 57 w 907"/>
                <a:gd name="T19" fmla="*/ 114 h 681"/>
                <a:gd name="T20" fmla="*/ 113 w 907"/>
                <a:gd name="T21" fmla="*/ 114 h 681"/>
                <a:gd name="T22" fmla="*/ 113 w 907"/>
                <a:gd name="T23" fmla="*/ 57 h 681"/>
                <a:gd name="T24" fmla="*/ 170 w 907"/>
                <a:gd name="T25" fmla="*/ 57 h 681"/>
                <a:gd name="T26" fmla="*/ 170 w 907"/>
                <a:gd name="T27" fmla="*/ 0 h 681"/>
                <a:gd name="T28" fmla="*/ 227 w 907"/>
                <a:gd name="T29" fmla="*/ 0 h 681"/>
                <a:gd name="T30" fmla="*/ 227 w 907"/>
                <a:gd name="T31" fmla="*/ 57 h 681"/>
                <a:gd name="T32" fmla="*/ 340 w 907"/>
                <a:gd name="T33" fmla="*/ 57 h 681"/>
                <a:gd name="T34" fmla="*/ 340 w 907"/>
                <a:gd name="T35" fmla="*/ 114 h 681"/>
                <a:gd name="T36" fmla="*/ 397 w 907"/>
                <a:gd name="T37" fmla="*/ 114 h 681"/>
                <a:gd name="T38" fmla="*/ 397 w 907"/>
                <a:gd name="T39" fmla="*/ 57 h 681"/>
                <a:gd name="T40" fmla="*/ 510 w 907"/>
                <a:gd name="T41" fmla="*/ 57 h 681"/>
                <a:gd name="T42" fmla="*/ 510 w 907"/>
                <a:gd name="T43" fmla="*/ 0 h 681"/>
                <a:gd name="T44" fmla="*/ 680 w 907"/>
                <a:gd name="T45" fmla="*/ 0 h 681"/>
                <a:gd name="T46" fmla="*/ 680 w 907"/>
                <a:gd name="T47" fmla="*/ 57 h 681"/>
                <a:gd name="T48" fmla="*/ 851 w 907"/>
                <a:gd name="T49" fmla="*/ 57 h 681"/>
                <a:gd name="T50" fmla="*/ 851 w 907"/>
                <a:gd name="T51" fmla="*/ 340 h 681"/>
                <a:gd name="T52" fmla="*/ 907 w 907"/>
                <a:gd name="T53" fmla="*/ 340 h 681"/>
                <a:gd name="T54" fmla="*/ 907 w 907"/>
                <a:gd name="T55" fmla="*/ 454 h 681"/>
                <a:gd name="T56" fmla="*/ 851 w 907"/>
                <a:gd name="T57" fmla="*/ 454 h 681"/>
                <a:gd name="T58" fmla="*/ 851 w 907"/>
                <a:gd name="T59" fmla="*/ 510 h 681"/>
                <a:gd name="T60" fmla="*/ 567 w 907"/>
                <a:gd name="T61" fmla="*/ 510 h 681"/>
                <a:gd name="T62" fmla="*/ 567 w 907"/>
                <a:gd name="T63" fmla="*/ 567 h 681"/>
                <a:gd name="T64" fmla="*/ 454 w 907"/>
                <a:gd name="T65" fmla="*/ 567 h 681"/>
                <a:gd name="T66" fmla="*/ 454 w 907"/>
                <a:gd name="T67" fmla="*/ 624 h 681"/>
                <a:gd name="T68" fmla="*/ 510 w 907"/>
                <a:gd name="T69" fmla="*/ 624 h 681"/>
                <a:gd name="T70" fmla="*/ 510 w 907"/>
                <a:gd name="T71" fmla="*/ 681 h 681"/>
                <a:gd name="T72" fmla="*/ 397 w 907"/>
                <a:gd name="T73" fmla="*/ 681 h 681"/>
                <a:gd name="T74" fmla="*/ 397 w 907"/>
                <a:gd name="T75" fmla="*/ 624 h 681"/>
                <a:gd name="T76" fmla="*/ 284 w 907"/>
                <a:gd name="T77" fmla="*/ 624 h 681"/>
                <a:gd name="T78" fmla="*/ 284 w 907"/>
                <a:gd name="T79" fmla="*/ 567 h 681"/>
                <a:gd name="T80" fmla="*/ 113 w 907"/>
                <a:gd name="T81" fmla="*/ 567 h 681"/>
                <a:gd name="T82" fmla="*/ 113 w 907"/>
                <a:gd name="T83" fmla="*/ 510 h 681"/>
                <a:gd name="T84" fmla="*/ 57 w 907"/>
                <a:gd name="T85" fmla="*/ 51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7" h="681">
                  <a:moveTo>
                    <a:pt x="57" y="510"/>
                  </a:moveTo>
                  <a:lnTo>
                    <a:pt x="57" y="454"/>
                  </a:lnTo>
                  <a:lnTo>
                    <a:pt x="0" y="454"/>
                  </a:lnTo>
                  <a:lnTo>
                    <a:pt x="0" y="284"/>
                  </a:lnTo>
                  <a:lnTo>
                    <a:pt x="57" y="284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7" y="114"/>
                  </a:lnTo>
                  <a:lnTo>
                    <a:pt x="397" y="57"/>
                  </a:lnTo>
                  <a:lnTo>
                    <a:pt x="510" y="57"/>
                  </a:lnTo>
                  <a:lnTo>
                    <a:pt x="510" y="0"/>
                  </a:lnTo>
                  <a:lnTo>
                    <a:pt x="680" y="0"/>
                  </a:lnTo>
                  <a:lnTo>
                    <a:pt x="680" y="57"/>
                  </a:lnTo>
                  <a:lnTo>
                    <a:pt x="851" y="57"/>
                  </a:lnTo>
                  <a:lnTo>
                    <a:pt x="851" y="340"/>
                  </a:lnTo>
                  <a:lnTo>
                    <a:pt x="907" y="340"/>
                  </a:lnTo>
                  <a:lnTo>
                    <a:pt x="907" y="454"/>
                  </a:lnTo>
                  <a:lnTo>
                    <a:pt x="851" y="454"/>
                  </a:lnTo>
                  <a:lnTo>
                    <a:pt x="851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681"/>
                  </a:lnTo>
                  <a:lnTo>
                    <a:pt x="397" y="681"/>
                  </a:lnTo>
                  <a:lnTo>
                    <a:pt x="397" y="624"/>
                  </a:lnTo>
                  <a:lnTo>
                    <a:pt x="284" y="624"/>
                  </a:lnTo>
                  <a:lnTo>
                    <a:pt x="284" y="567"/>
                  </a:lnTo>
                  <a:lnTo>
                    <a:pt x="113" y="567"/>
                  </a:lnTo>
                  <a:lnTo>
                    <a:pt x="113" y="510"/>
                  </a:lnTo>
                  <a:lnTo>
                    <a:pt x="57" y="51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5" name="Freeform 286"/>
            <p:cNvSpPr>
              <a:spLocks/>
            </p:cNvSpPr>
            <p:nvPr/>
          </p:nvSpPr>
          <p:spPr bwMode="auto">
            <a:xfrm>
              <a:off x="3818" y="913"/>
              <a:ext cx="397" cy="567"/>
            </a:xfrm>
            <a:custGeom>
              <a:avLst/>
              <a:gdLst>
                <a:gd name="T0" fmla="*/ 397 w 397"/>
                <a:gd name="T1" fmla="*/ 57 h 567"/>
                <a:gd name="T2" fmla="*/ 340 w 397"/>
                <a:gd name="T3" fmla="*/ 57 h 567"/>
                <a:gd name="T4" fmla="*/ 340 w 397"/>
                <a:gd name="T5" fmla="*/ 0 h 567"/>
                <a:gd name="T6" fmla="*/ 227 w 397"/>
                <a:gd name="T7" fmla="*/ 0 h 567"/>
                <a:gd name="T8" fmla="*/ 227 w 397"/>
                <a:gd name="T9" fmla="*/ 114 h 567"/>
                <a:gd name="T10" fmla="*/ 113 w 397"/>
                <a:gd name="T11" fmla="*/ 114 h 567"/>
                <a:gd name="T12" fmla="*/ 113 w 397"/>
                <a:gd name="T13" fmla="*/ 57 h 567"/>
                <a:gd name="T14" fmla="*/ 57 w 397"/>
                <a:gd name="T15" fmla="*/ 57 h 567"/>
                <a:gd name="T16" fmla="*/ 57 w 397"/>
                <a:gd name="T17" fmla="*/ 0 h 567"/>
                <a:gd name="T18" fmla="*/ 0 w 397"/>
                <a:gd name="T19" fmla="*/ 0 h 567"/>
                <a:gd name="T20" fmla="*/ 0 w 397"/>
                <a:gd name="T21" fmla="*/ 171 h 567"/>
                <a:gd name="T22" fmla="*/ 57 w 397"/>
                <a:gd name="T23" fmla="*/ 171 h 567"/>
                <a:gd name="T24" fmla="*/ 57 w 397"/>
                <a:gd name="T25" fmla="*/ 454 h 567"/>
                <a:gd name="T26" fmla="*/ 170 w 397"/>
                <a:gd name="T27" fmla="*/ 454 h 567"/>
                <a:gd name="T28" fmla="*/ 170 w 397"/>
                <a:gd name="T29" fmla="*/ 511 h 567"/>
                <a:gd name="T30" fmla="*/ 227 w 397"/>
                <a:gd name="T31" fmla="*/ 511 h 567"/>
                <a:gd name="T32" fmla="*/ 227 w 397"/>
                <a:gd name="T33" fmla="*/ 567 h 567"/>
                <a:gd name="T34" fmla="*/ 397 w 397"/>
                <a:gd name="T35" fmla="*/ 567 h 567"/>
                <a:gd name="T36" fmla="*/ 397 w 397"/>
                <a:gd name="T37" fmla="*/ 511 h 567"/>
                <a:gd name="T38" fmla="*/ 340 w 397"/>
                <a:gd name="T39" fmla="*/ 511 h 567"/>
                <a:gd name="T40" fmla="*/ 340 w 397"/>
                <a:gd name="T41" fmla="*/ 341 h 567"/>
                <a:gd name="T42" fmla="*/ 397 w 397"/>
                <a:gd name="T43" fmla="*/ 341 h 567"/>
                <a:gd name="T44" fmla="*/ 397 w 397"/>
                <a:gd name="T45" fmla="*/ 284 h 567"/>
                <a:gd name="T46" fmla="*/ 340 w 397"/>
                <a:gd name="T47" fmla="*/ 284 h 567"/>
                <a:gd name="T48" fmla="*/ 340 w 397"/>
                <a:gd name="T49" fmla="*/ 227 h 567"/>
                <a:gd name="T50" fmla="*/ 397 w 397"/>
                <a:gd name="T51" fmla="*/ 227 h 567"/>
                <a:gd name="T52" fmla="*/ 397 w 397"/>
                <a:gd name="T53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97" h="567">
                  <a:moveTo>
                    <a:pt x="397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0" y="0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454"/>
                  </a:lnTo>
                  <a:lnTo>
                    <a:pt x="170" y="454"/>
                  </a:lnTo>
                  <a:lnTo>
                    <a:pt x="170" y="511"/>
                  </a:lnTo>
                  <a:lnTo>
                    <a:pt x="227" y="511"/>
                  </a:lnTo>
                  <a:lnTo>
                    <a:pt x="227" y="567"/>
                  </a:lnTo>
                  <a:lnTo>
                    <a:pt x="397" y="567"/>
                  </a:lnTo>
                  <a:lnTo>
                    <a:pt x="397" y="511"/>
                  </a:lnTo>
                  <a:lnTo>
                    <a:pt x="340" y="511"/>
                  </a:lnTo>
                  <a:lnTo>
                    <a:pt x="340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397" y="227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6" name="Freeform 288"/>
            <p:cNvSpPr>
              <a:spLocks/>
            </p:cNvSpPr>
            <p:nvPr/>
          </p:nvSpPr>
          <p:spPr bwMode="auto">
            <a:xfrm>
              <a:off x="4158" y="687"/>
              <a:ext cx="567" cy="397"/>
            </a:xfrm>
            <a:custGeom>
              <a:avLst/>
              <a:gdLst>
                <a:gd name="T0" fmla="*/ 0 w 567"/>
                <a:gd name="T1" fmla="*/ 283 h 397"/>
                <a:gd name="T2" fmla="*/ 0 w 567"/>
                <a:gd name="T3" fmla="*/ 113 h 397"/>
                <a:gd name="T4" fmla="*/ 57 w 567"/>
                <a:gd name="T5" fmla="*/ 113 h 397"/>
                <a:gd name="T6" fmla="*/ 57 w 567"/>
                <a:gd name="T7" fmla="*/ 0 h 397"/>
                <a:gd name="T8" fmla="*/ 113 w 567"/>
                <a:gd name="T9" fmla="*/ 0 h 397"/>
                <a:gd name="T10" fmla="*/ 113 w 567"/>
                <a:gd name="T11" fmla="*/ 56 h 397"/>
                <a:gd name="T12" fmla="*/ 227 w 567"/>
                <a:gd name="T13" fmla="*/ 56 h 397"/>
                <a:gd name="T14" fmla="*/ 227 w 567"/>
                <a:gd name="T15" fmla="*/ 0 h 397"/>
                <a:gd name="T16" fmla="*/ 397 w 567"/>
                <a:gd name="T17" fmla="*/ 0 h 397"/>
                <a:gd name="T18" fmla="*/ 397 w 567"/>
                <a:gd name="T19" fmla="*/ 113 h 397"/>
                <a:gd name="T20" fmla="*/ 567 w 567"/>
                <a:gd name="T21" fmla="*/ 113 h 397"/>
                <a:gd name="T22" fmla="*/ 567 w 567"/>
                <a:gd name="T23" fmla="*/ 283 h 397"/>
                <a:gd name="T24" fmla="*/ 510 w 567"/>
                <a:gd name="T25" fmla="*/ 283 h 397"/>
                <a:gd name="T26" fmla="*/ 510 w 567"/>
                <a:gd name="T27" fmla="*/ 340 h 397"/>
                <a:gd name="T28" fmla="*/ 397 w 567"/>
                <a:gd name="T29" fmla="*/ 340 h 397"/>
                <a:gd name="T30" fmla="*/ 397 w 567"/>
                <a:gd name="T31" fmla="*/ 397 h 397"/>
                <a:gd name="T32" fmla="*/ 340 w 567"/>
                <a:gd name="T33" fmla="*/ 397 h 397"/>
                <a:gd name="T34" fmla="*/ 340 w 567"/>
                <a:gd name="T35" fmla="*/ 340 h 397"/>
                <a:gd name="T36" fmla="*/ 227 w 567"/>
                <a:gd name="T37" fmla="*/ 340 h 397"/>
                <a:gd name="T38" fmla="*/ 227 w 567"/>
                <a:gd name="T39" fmla="*/ 283 h 397"/>
                <a:gd name="T40" fmla="*/ 170 w 567"/>
                <a:gd name="T41" fmla="*/ 283 h 397"/>
                <a:gd name="T42" fmla="*/ 170 w 567"/>
                <a:gd name="T43" fmla="*/ 340 h 397"/>
                <a:gd name="T44" fmla="*/ 113 w 567"/>
                <a:gd name="T45" fmla="*/ 340 h 397"/>
                <a:gd name="T46" fmla="*/ 113 w 567"/>
                <a:gd name="T47" fmla="*/ 397 h 397"/>
                <a:gd name="T48" fmla="*/ 57 w 567"/>
                <a:gd name="T49" fmla="*/ 397 h 397"/>
                <a:gd name="T50" fmla="*/ 57 w 567"/>
                <a:gd name="T51" fmla="*/ 283 h 397"/>
                <a:gd name="T52" fmla="*/ 0 w 567"/>
                <a:gd name="T53" fmla="*/ 283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67" h="397">
                  <a:moveTo>
                    <a:pt x="0" y="283"/>
                  </a:moveTo>
                  <a:lnTo>
                    <a:pt x="0" y="113"/>
                  </a:lnTo>
                  <a:lnTo>
                    <a:pt x="57" y="113"/>
                  </a:lnTo>
                  <a:lnTo>
                    <a:pt x="57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227" y="56"/>
                  </a:lnTo>
                  <a:lnTo>
                    <a:pt x="227" y="0"/>
                  </a:lnTo>
                  <a:lnTo>
                    <a:pt x="397" y="0"/>
                  </a:lnTo>
                  <a:lnTo>
                    <a:pt x="397" y="113"/>
                  </a:lnTo>
                  <a:lnTo>
                    <a:pt x="567" y="113"/>
                  </a:lnTo>
                  <a:lnTo>
                    <a:pt x="567" y="283"/>
                  </a:lnTo>
                  <a:lnTo>
                    <a:pt x="510" y="283"/>
                  </a:lnTo>
                  <a:lnTo>
                    <a:pt x="51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170" y="283"/>
                  </a:lnTo>
                  <a:lnTo>
                    <a:pt x="170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7" name="Freeform 289"/>
            <p:cNvSpPr>
              <a:spLocks/>
            </p:cNvSpPr>
            <p:nvPr/>
          </p:nvSpPr>
          <p:spPr bwMode="auto">
            <a:xfrm>
              <a:off x="4271" y="290"/>
              <a:ext cx="341" cy="397"/>
            </a:xfrm>
            <a:custGeom>
              <a:avLst/>
              <a:gdLst>
                <a:gd name="T0" fmla="*/ 341 w 341"/>
                <a:gd name="T1" fmla="*/ 397 h 397"/>
                <a:gd name="T2" fmla="*/ 57 w 341"/>
                <a:gd name="T3" fmla="*/ 397 h 397"/>
                <a:gd name="T4" fmla="*/ 57 w 341"/>
                <a:gd name="T5" fmla="*/ 283 h 397"/>
                <a:gd name="T6" fmla="*/ 0 w 341"/>
                <a:gd name="T7" fmla="*/ 283 h 397"/>
                <a:gd name="T8" fmla="*/ 0 w 341"/>
                <a:gd name="T9" fmla="*/ 113 h 397"/>
                <a:gd name="T10" fmla="*/ 57 w 341"/>
                <a:gd name="T11" fmla="*/ 113 h 397"/>
                <a:gd name="T12" fmla="*/ 57 w 341"/>
                <a:gd name="T13" fmla="*/ 56 h 397"/>
                <a:gd name="T14" fmla="*/ 114 w 341"/>
                <a:gd name="T15" fmla="*/ 56 h 397"/>
                <a:gd name="T16" fmla="*/ 114 w 341"/>
                <a:gd name="T17" fmla="*/ 0 h 397"/>
                <a:gd name="T18" fmla="*/ 341 w 341"/>
                <a:gd name="T19" fmla="*/ 0 h 397"/>
                <a:gd name="T20" fmla="*/ 341 w 341"/>
                <a:gd name="T21" fmla="*/ 56 h 397"/>
                <a:gd name="T22" fmla="*/ 227 w 341"/>
                <a:gd name="T23" fmla="*/ 56 h 397"/>
                <a:gd name="T24" fmla="*/ 227 w 341"/>
                <a:gd name="T25" fmla="*/ 227 h 397"/>
                <a:gd name="T26" fmla="*/ 341 w 341"/>
                <a:gd name="T27" fmla="*/ 227 h 397"/>
                <a:gd name="T28" fmla="*/ 341 w 341"/>
                <a:gd name="T2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97">
                  <a:moveTo>
                    <a:pt x="341" y="397"/>
                  </a:moveTo>
                  <a:lnTo>
                    <a:pt x="57" y="397"/>
                  </a:lnTo>
                  <a:lnTo>
                    <a:pt x="57" y="283"/>
                  </a:lnTo>
                  <a:lnTo>
                    <a:pt x="0" y="283"/>
                  </a:lnTo>
                  <a:lnTo>
                    <a:pt x="0" y="113"/>
                  </a:lnTo>
                  <a:lnTo>
                    <a:pt x="57" y="113"/>
                  </a:lnTo>
                  <a:lnTo>
                    <a:pt x="57" y="56"/>
                  </a:lnTo>
                  <a:lnTo>
                    <a:pt x="114" y="56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227" y="56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39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8" name="Freeform 290"/>
            <p:cNvSpPr>
              <a:spLocks/>
            </p:cNvSpPr>
            <p:nvPr/>
          </p:nvSpPr>
          <p:spPr bwMode="auto">
            <a:xfrm>
              <a:off x="3761" y="63"/>
              <a:ext cx="907" cy="964"/>
            </a:xfrm>
            <a:custGeom>
              <a:avLst/>
              <a:gdLst>
                <a:gd name="T0" fmla="*/ 851 w 907"/>
                <a:gd name="T1" fmla="*/ 227 h 964"/>
                <a:gd name="T2" fmla="*/ 851 w 907"/>
                <a:gd name="T3" fmla="*/ 170 h 964"/>
                <a:gd name="T4" fmla="*/ 794 w 907"/>
                <a:gd name="T5" fmla="*/ 170 h 964"/>
                <a:gd name="T6" fmla="*/ 794 w 907"/>
                <a:gd name="T7" fmla="*/ 113 h 964"/>
                <a:gd name="T8" fmla="*/ 851 w 907"/>
                <a:gd name="T9" fmla="*/ 113 h 964"/>
                <a:gd name="T10" fmla="*/ 851 w 907"/>
                <a:gd name="T11" fmla="*/ 57 h 964"/>
                <a:gd name="T12" fmla="*/ 907 w 907"/>
                <a:gd name="T13" fmla="*/ 57 h 964"/>
                <a:gd name="T14" fmla="*/ 907 w 907"/>
                <a:gd name="T15" fmla="*/ 0 h 964"/>
                <a:gd name="T16" fmla="*/ 624 w 907"/>
                <a:gd name="T17" fmla="*/ 0 h 964"/>
                <a:gd name="T18" fmla="*/ 624 w 907"/>
                <a:gd name="T19" fmla="*/ 57 h 964"/>
                <a:gd name="T20" fmla="*/ 510 w 907"/>
                <a:gd name="T21" fmla="*/ 57 h 964"/>
                <a:gd name="T22" fmla="*/ 510 w 907"/>
                <a:gd name="T23" fmla="*/ 113 h 964"/>
                <a:gd name="T24" fmla="*/ 454 w 907"/>
                <a:gd name="T25" fmla="*/ 113 h 964"/>
                <a:gd name="T26" fmla="*/ 454 w 907"/>
                <a:gd name="T27" fmla="*/ 170 h 964"/>
                <a:gd name="T28" fmla="*/ 340 w 907"/>
                <a:gd name="T29" fmla="*/ 170 h 964"/>
                <a:gd name="T30" fmla="*/ 340 w 907"/>
                <a:gd name="T31" fmla="*/ 340 h 964"/>
                <a:gd name="T32" fmla="*/ 284 w 907"/>
                <a:gd name="T33" fmla="*/ 340 h 964"/>
                <a:gd name="T34" fmla="*/ 284 w 907"/>
                <a:gd name="T35" fmla="*/ 454 h 964"/>
                <a:gd name="T36" fmla="*/ 170 w 907"/>
                <a:gd name="T37" fmla="*/ 454 h 964"/>
                <a:gd name="T38" fmla="*/ 170 w 907"/>
                <a:gd name="T39" fmla="*/ 510 h 964"/>
                <a:gd name="T40" fmla="*/ 57 w 907"/>
                <a:gd name="T41" fmla="*/ 510 h 964"/>
                <a:gd name="T42" fmla="*/ 57 w 907"/>
                <a:gd name="T43" fmla="*/ 794 h 964"/>
                <a:gd name="T44" fmla="*/ 0 w 907"/>
                <a:gd name="T45" fmla="*/ 794 h 964"/>
                <a:gd name="T46" fmla="*/ 0 w 907"/>
                <a:gd name="T47" fmla="*/ 850 h 964"/>
                <a:gd name="T48" fmla="*/ 114 w 907"/>
                <a:gd name="T49" fmla="*/ 850 h 964"/>
                <a:gd name="T50" fmla="*/ 114 w 907"/>
                <a:gd name="T51" fmla="*/ 907 h 964"/>
                <a:gd name="T52" fmla="*/ 170 w 907"/>
                <a:gd name="T53" fmla="*/ 907 h 964"/>
                <a:gd name="T54" fmla="*/ 170 w 907"/>
                <a:gd name="T55" fmla="*/ 964 h 964"/>
                <a:gd name="T56" fmla="*/ 284 w 907"/>
                <a:gd name="T57" fmla="*/ 964 h 964"/>
                <a:gd name="T58" fmla="*/ 284 w 907"/>
                <a:gd name="T59" fmla="*/ 850 h 964"/>
                <a:gd name="T60" fmla="*/ 397 w 907"/>
                <a:gd name="T61" fmla="*/ 850 h 964"/>
                <a:gd name="T62" fmla="*/ 397 w 907"/>
                <a:gd name="T63" fmla="*/ 737 h 964"/>
                <a:gd name="T64" fmla="*/ 454 w 907"/>
                <a:gd name="T65" fmla="*/ 737 h 964"/>
                <a:gd name="T66" fmla="*/ 454 w 907"/>
                <a:gd name="T67" fmla="*/ 624 h 964"/>
                <a:gd name="T68" fmla="*/ 510 w 907"/>
                <a:gd name="T69" fmla="*/ 624 h 964"/>
                <a:gd name="T70" fmla="*/ 510 w 907"/>
                <a:gd name="T71" fmla="*/ 680 h 964"/>
                <a:gd name="T72" fmla="*/ 624 w 907"/>
                <a:gd name="T73" fmla="*/ 680 h 964"/>
                <a:gd name="T74" fmla="*/ 624 w 907"/>
                <a:gd name="T75" fmla="*/ 624 h 964"/>
                <a:gd name="T76" fmla="*/ 567 w 907"/>
                <a:gd name="T77" fmla="*/ 624 h 964"/>
                <a:gd name="T78" fmla="*/ 567 w 907"/>
                <a:gd name="T79" fmla="*/ 510 h 964"/>
                <a:gd name="T80" fmla="*/ 510 w 907"/>
                <a:gd name="T81" fmla="*/ 510 h 964"/>
                <a:gd name="T82" fmla="*/ 510 w 907"/>
                <a:gd name="T83" fmla="*/ 340 h 964"/>
                <a:gd name="T84" fmla="*/ 567 w 907"/>
                <a:gd name="T85" fmla="*/ 340 h 964"/>
                <a:gd name="T86" fmla="*/ 567 w 907"/>
                <a:gd name="T87" fmla="*/ 283 h 964"/>
                <a:gd name="T88" fmla="*/ 624 w 907"/>
                <a:gd name="T89" fmla="*/ 283 h 964"/>
                <a:gd name="T90" fmla="*/ 624 w 907"/>
                <a:gd name="T91" fmla="*/ 227 h 964"/>
                <a:gd name="T92" fmla="*/ 851 w 907"/>
                <a:gd name="T93" fmla="*/ 22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907" h="964">
                  <a:moveTo>
                    <a:pt x="851" y="227"/>
                  </a:moveTo>
                  <a:lnTo>
                    <a:pt x="851" y="170"/>
                  </a:lnTo>
                  <a:lnTo>
                    <a:pt x="794" y="170"/>
                  </a:lnTo>
                  <a:lnTo>
                    <a:pt x="794" y="113"/>
                  </a:lnTo>
                  <a:lnTo>
                    <a:pt x="851" y="113"/>
                  </a:lnTo>
                  <a:lnTo>
                    <a:pt x="851" y="57"/>
                  </a:lnTo>
                  <a:lnTo>
                    <a:pt x="907" y="57"/>
                  </a:lnTo>
                  <a:lnTo>
                    <a:pt x="907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40" y="170"/>
                  </a:lnTo>
                  <a:lnTo>
                    <a:pt x="340" y="340"/>
                  </a:lnTo>
                  <a:lnTo>
                    <a:pt x="284" y="340"/>
                  </a:lnTo>
                  <a:lnTo>
                    <a:pt x="284" y="454"/>
                  </a:lnTo>
                  <a:lnTo>
                    <a:pt x="170" y="454"/>
                  </a:lnTo>
                  <a:lnTo>
                    <a:pt x="170" y="510"/>
                  </a:lnTo>
                  <a:lnTo>
                    <a:pt x="57" y="510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850"/>
                  </a:lnTo>
                  <a:lnTo>
                    <a:pt x="114" y="850"/>
                  </a:lnTo>
                  <a:lnTo>
                    <a:pt x="114" y="907"/>
                  </a:lnTo>
                  <a:lnTo>
                    <a:pt x="170" y="907"/>
                  </a:lnTo>
                  <a:lnTo>
                    <a:pt x="170" y="964"/>
                  </a:lnTo>
                  <a:lnTo>
                    <a:pt x="284" y="964"/>
                  </a:lnTo>
                  <a:lnTo>
                    <a:pt x="284" y="850"/>
                  </a:lnTo>
                  <a:lnTo>
                    <a:pt x="397" y="850"/>
                  </a:lnTo>
                  <a:lnTo>
                    <a:pt x="397" y="737"/>
                  </a:lnTo>
                  <a:lnTo>
                    <a:pt x="454" y="737"/>
                  </a:lnTo>
                  <a:lnTo>
                    <a:pt x="454" y="624"/>
                  </a:lnTo>
                  <a:lnTo>
                    <a:pt x="510" y="624"/>
                  </a:lnTo>
                  <a:lnTo>
                    <a:pt x="510" y="680"/>
                  </a:lnTo>
                  <a:lnTo>
                    <a:pt x="624" y="680"/>
                  </a:lnTo>
                  <a:lnTo>
                    <a:pt x="624" y="624"/>
                  </a:lnTo>
                  <a:lnTo>
                    <a:pt x="567" y="62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227"/>
                  </a:lnTo>
                  <a:lnTo>
                    <a:pt x="85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19" name="Freeform 291"/>
            <p:cNvSpPr>
              <a:spLocks/>
            </p:cNvSpPr>
            <p:nvPr/>
          </p:nvSpPr>
          <p:spPr bwMode="auto">
            <a:xfrm>
              <a:off x="4498" y="120"/>
              <a:ext cx="737" cy="1304"/>
            </a:xfrm>
            <a:custGeom>
              <a:avLst/>
              <a:gdLst>
                <a:gd name="T0" fmla="*/ 284 w 737"/>
                <a:gd name="T1" fmla="*/ 0 h 1304"/>
                <a:gd name="T2" fmla="*/ 114 w 737"/>
                <a:gd name="T3" fmla="*/ 0 h 1304"/>
                <a:gd name="T4" fmla="*/ 114 w 737"/>
                <a:gd name="T5" fmla="*/ 56 h 1304"/>
                <a:gd name="T6" fmla="*/ 57 w 737"/>
                <a:gd name="T7" fmla="*/ 56 h 1304"/>
                <a:gd name="T8" fmla="*/ 57 w 737"/>
                <a:gd name="T9" fmla="*/ 113 h 1304"/>
                <a:gd name="T10" fmla="*/ 114 w 737"/>
                <a:gd name="T11" fmla="*/ 113 h 1304"/>
                <a:gd name="T12" fmla="*/ 114 w 737"/>
                <a:gd name="T13" fmla="*/ 226 h 1304"/>
                <a:gd name="T14" fmla="*/ 0 w 737"/>
                <a:gd name="T15" fmla="*/ 226 h 1304"/>
                <a:gd name="T16" fmla="*/ 0 w 737"/>
                <a:gd name="T17" fmla="*/ 397 h 1304"/>
                <a:gd name="T18" fmla="*/ 114 w 737"/>
                <a:gd name="T19" fmla="*/ 397 h 1304"/>
                <a:gd name="T20" fmla="*/ 114 w 737"/>
                <a:gd name="T21" fmla="*/ 567 h 1304"/>
                <a:gd name="T22" fmla="*/ 57 w 737"/>
                <a:gd name="T23" fmla="*/ 567 h 1304"/>
                <a:gd name="T24" fmla="*/ 57 w 737"/>
                <a:gd name="T25" fmla="*/ 680 h 1304"/>
                <a:gd name="T26" fmla="*/ 227 w 737"/>
                <a:gd name="T27" fmla="*/ 680 h 1304"/>
                <a:gd name="T28" fmla="*/ 227 w 737"/>
                <a:gd name="T29" fmla="*/ 850 h 1304"/>
                <a:gd name="T30" fmla="*/ 340 w 737"/>
                <a:gd name="T31" fmla="*/ 850 h 1304"/>
                <a:gd name="T32" fmla="*/ 340 w 737"/>
                <a:gd name="T33" fmla="*/ 907 h 1304"/>
                <a:gd name="T34" fmla="*/ 511 w 737"/>
                <a:gd name="T35" fmla="*/ 907 h 1304"/>
                <a:gd name="T36" fmla="*/ 511 w 737"/>
                <a:gd name="T37" fmla="*/ 1190 h 1304"/>
                <a:gd name="T38" fmla="*/ 567 w 737"/>
                <a:gd name="T39" fmla="*/ 1190 h 1304"/>
                <a:gd name="T40" fmla="*/ 567 w 737"/>
                <a:gd name="T41" fmla="*/ 1304 h 1304"/>
                <a:gd name="T42" fmla="*/ 624 w 737"/>
                <a:gd name="T43" fmla="*/ 1304 h 1304"/>
                <a:gd name="T44" fmla="*/ 624 w 737"/>
                <a:gd name="T45" fmla="*/ 1247 h 1304"/>
                <a:gd name="T46" fmla="*/ 737 w 737"/>
                <a:gd name="T47" fmla="*/ 1247 h 1304"/>
                <a:gd name="T48" fmla="*/ 737 w 737"/>
                <a:gd name="T49" fmla="*/ 1077 h 1304"/>
                <a:gd name="T50" fmla="*/ 681 w 737"/>
                <a:gd name="T51" fmla="*/ 1077 h 1304"/>
                <a:gd name="T52" fmla="*/ 681 w 737"/>
                <a:gd name="T53" fmla="*/ 964 h 1304"/>
                <a:gd name="T54" fmla="*/ 737 w 737"/>
                <a:gd name="T55" fmla="*/ 964 h 1304"/>
                <a:gd name="T56" fmla="*/ 737 w 737"/>
                <a:gd name="T57" fmla="*/ 680 h 1304"/>
                <a:gd name="T58" fmla="*/ 681 w 737"/>
                <a:gd name="T59" fmla="*/ 680 h 1304"/>
                <a:gd name="T60" fmla="*/ 681 w 737"/>
                <a:gd name="T61" fmla="*/ 623 h 1304"/>
                <a:gd name="T62" fmla="*/ 567 w 737"/>
                <a:gd name="T63" fmla="*/ 623 h 1304"/>
                <a:gd name="T64" fmla="*/ 567 w 737"/>
                <a:gd name="T65" fmla="*/ 567 h 1304"/>
                <a:gd name="T66" fmla="*/ 454 w 737"/>
                <a:gd name="T67" fmla="*/ 567 h 1304"/>
                <a:gd name="T68" fmla="*/ 454 w 737"/>
                <a:gd name="T69" fmla="*/ 453 h 1304"/>
                <a:gd name="T70" fmla="*/ 397 w 737"/>
                <a:gd name="T71" fmla="*/ 453 h 1304"/>
                <a:gd name="T72" fmla="*/ 397 w 737"/>
                <a:gd name="T73" fmla="*/ 397 h 1304"/>
                <a:gd name="T74" fmla="*/ 340 w 737"/>
                <a:gd name="T75" fmla="*/ 397 h 1304"/>
                <a:gd name="T76" fmla="*/ 340 w 737"/>
                <a:gd name="T77" fmla="*/ 56 h 1304"/>
                <a:gd name="T78" fmla="*/ 284 w 737"/>
                <a:gd name="T79" fmla="*/ 56 h 1304"/>
                <a:gd name="T80" fmla="*/ 284 w 737"/>
                <a:gd name="T81" fmla="*/ 0 h 1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37" h="1304">
                  <a:moveTo>
                    <a:pt x="284" y="0"/>
                  </a:moveTo>
                  <a:lnTo>
                    <a:pt x="114" y="0"/>
                  </a:lnTo>
                  <a:lnTo>
                    <a:pt x="114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226"/>
                  </a:lnTo>
                  <a:lnTo>
                    <a:pt x="0" y="226"/>
                  </a:lnTo>
                  <a:lnTo>
                    <a:pt x="0" y="397"/>
                  </a:lnTo>
                  <a:lnTo>
                    <a:pt x="114" y="397"/>
                  </a:lnTo>
                  <a:lnTo>
                    <a:pt x="114" y="567"/>
                  </a:lnTo>
                  <a:lnTo>
                    <a:pt x="57" y="567"/>
                  </a:lnTo>
                  <a:lnTo>
                    <a:pt x="57" y="680"/>
                  </a:lnTo>
                  <a:lnTo>
                    <a:pt x="227" y="680"/>
                  </a:lnTo>
                  <a:lnTo>
                    <a:pt x="227" y="850"/>
                  </a:lnTo>
                  <a:lnTo>
                    <a:pt x="340" y="850"/>
                  </a:lnTo>
                  <a:lnTo>
                    <a:pt x="340" y="907"/>
                  </a:lnTo>
                  <a:lnTo>
                    <a:pt x="511" y="907"/>
                  </a:lnTo>
                  <a:lnTo>
                    <a:pt x="511" y="1190"/>
                  </a:lnTo>
                  <a:lnTo>
                    <a:pt x="567" y="1190"/>
                  </a:lnTo>
                  <a:lnTo>
                    <a:pt x="56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737" y="1247"/>
                  </a:lnTo>
                  <a:lnTo>
                    <a:pt x="737" y="1077"/>
                  </a:lnTo>
                  <a:lnTo>
                    <a:pt x="681" y="1077"/>
                  </a:lnTo>
                  <a:lnTo>
                    <a:pt x="681" y="964"/>
                  </a:lnTo>
                  <a:lnTo>
                    <a:pt x="737" y="964"/>
                  </a:lnTo>
                  <a:lnTo>
                    <a:pt x="737" y="680"/>
                  </a:lnTo>
                  <a:lnTo>
                    <a:pt x="681" y="680"/>
                  </a:lnTo>
                  <a:lnTo>
                    <a:pt x="681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0" name="Freeform 292"/>
            <p:cNvSpPr>
              <a:spLocks/>
            </p:cNvSpPr>
            <p:nvPr/>
          </p:nvSpPr>
          <p:spPr bwMode="auto">
            <a:xfrm>
              <a:off x="2797" y="3805"/>
              <a:ext cx="397" cy="681"/>
            </a:xfrm>
            <a:custGeom>
              <a:avLst/>
              <a:gdLst>
                <a:gd name="T0" fmla="*/ 170 w 397"/>
                <a:gd name="T1" fmla="*/ 0 h 681"/>
                <a:gd name="T2" fmla="*/ 170 w 397"/>
                <a:gd name="T3" fmla="*/ 227 h 681"/>
                <a:gd name="T4" fmla="*/ 114 w 397"/>
                <a:gd name="T5" fmla="*/ 227 h 681"/>
                <a:gd name="T6" fmla="*/ 114 w 397"/>
                <a:gd name="T7" fmla="*/ 397 h 681"/>
                <a:gd name="T8" fmla="*/ 57 w 397"/>
                <a:gd name="T9" fmla="*/ 397 h 681"/>
                <a:gd name="T10" fmla="*/ 57 w 397"/>
                <a:gd name="T11" fmla="*/ 567 h 681"/>
                <a:gd name="T12" fmla="*/ 0 w 397"/>
                <a:gd name="T13" fmla="*/ 567 h 681"/>
                <a:gd name="T14" fmla="*/ 0 w 397"/>
                <a:gd name="T15" fmla="*/ 681 h 681"/>
                <a:gd name="T16" fmla="*/ 170 w 397"/>
                <a:gd name="T17" fmla="*/ 681 h 681"/>
                <a:gd name="T18" fmla="*/ 170 w 397"/>
                <a:gd name="T19" fmla="*/ 624 h 681"/>
                <a:gd name="T20" fmla="*/ 284 w 397"/>
                <a:gd name="T21" fmla="*/ 624 h 681"/>
                <a:gd name="T22" fmla="*/ 284 w 397"/>
                <a:gd name="T23" fmla="*/ 170 h 681"/>
                <a:gd name="T24" fmla="*/ 397 w 397"/>
                <a:gd name="T25" fmla="*/ 170 h 681"/>
                <a:gd name="T26" fmla="*/ 397 w 397"/>
                <a:gd name="T27" fmla="*/ 114 h 681"/>
                <a:gd name="T28" fmla="*/ 340 w 397"/>
                <a:gd name="T29" fmla="*/ 114 h 681"/>
                <a:gd name="T30" fmla="*/ 340 w 397"/>
                <a:gd name="T31" fmla="*/ 0 h 681"/>
                <a:gd name="T32" fmla="*/ 170 w 397"/>
                <a:gd name="T3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681">
                  <a:moveTo>
                    <a:pt x="170" y="0"/>
                  </a:moveTo>
                  <a:lnTo>
                    <a:pt x="170" y="227"/>
                  </a:lnTo>
                  <a:lnTo>
                    <a:pt x="114" y="227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681"/>
                  </a:lnTo>
                  <a:lnTo>
                    <a:pt x="170" y="681"/>
                  </a:lnTo>
                  <a:lnTo>
                    <a:pt x="170" y="624"/>
                  </a:lnTo>
                  <a:lnTo>
                    <a:pt x="284" y="624"/>
                  </a:lnTo>
                  <a:lnTo>
                    <a:pt x="284" y="170"/>
                  </a:lnTo>
                  <a:lnTo>
                    <a:pt x="397" y="17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1" name="Freeform 293"/>
            <p:cNvSpPr>
              <a:spLocks/>
            </p:cNvSpPr>
            <p:nvPr/>
          </p:nvSpPr>
          <p:spPr bwMode="auto">
            <a:xfrm>
              <a:off x="3081" y="3805"/>
              <a:ext cx="340" cy="511"/>
            </a:xfrm>
            <a:custGeom>
              <a:avLst/>
              <a:gdLst>
                <a:gd name="T0" fmla="*/ 56 w 340"/>
                <a:gd name="T1" fmla="*/ 0 h 511"/>
                <a:gd name="T2" fmla="*/ 56 w 340"/>
                <a:gd name="T3" fmla="*/ 114 h 511"/>
                <a:gd name="T4" fmla="*/ 113 w 340"/>
                <a:gd name="T5" fmla="*/ 114 h 511"/>
                <a:gd name="T6" fmla="*/ 113 w 340"/>
                <a:gd name="T7" fmla="*/ 170 h 511"/>
                <a:gd name="T8" fmla="*/ 0 w 340"/>
                <a:gd name="T9" fmla="*/ 170 h 511"/>
                <a:gd name="T10" fmla="*/ 0 w 340"/>
                <a:gd name="T11" fmla="*/ 511 h 511"/>
                <a:gd name="T12" fmla="*/ 113 w 340"/>
                <a:gd name="T13" fmla="*/ 511 h 511"/>
                <a:gd name="T14" fmla="*/ 113 w 340"/>
                <a:gd name="T15" fmla="*/ 454 h 511"/>
                <a:gd name="T16" fmla="*/ 170 w 340"/>
                <a:gd name="T17" fmla="*/ 454 h 511"/>
                <a:gd name="T18" fmla="*/ 170 w 340"/>
                <a:gd name="T19" fmla="*/ 284 h 511"/>
                <a:gd name="T20" fmla="*/ 340 w 340"/>
                <a:gd name="T21" fmla="*/ 284 h 511"/>
                <a:gd name="T22" fmla="*/ 340 w 340"/>
                <a:gd name="T23" fmla="*/ 170 h 511"/>
                <a:gd name="T24" fmla="*/ 283 w 340"/>
                <a:gd name="T25" fmla="*/ 170 h 511"/>
                <a:gd name="T26" fmla="*/ 283 w 340"/>
                <a:gd name="T27" fmla="*/ 57 h 511"/>
                <a:gd name="T28" fmla="*/ 227 w 340"/>
                <a:gd name="T29" fmla="*/ 57 h 511"/>
                <a:gd name="T30" fmla="*/ 227 w 340"/>
                <a:gd name="T31" fmla="*/ 0 h 511"/>
                <a:gd name="T32" fmla="*/ 56 w 340"/>
                <a:gd name="T33" fmla="*/ 0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0" h="511">
                  <a:moveTo>
                    <a:pt x="56" y="0"/>
                  </a:moveTo>
                  <a:lnTo>
                    <a:pt x="56" y="114"/>
                  </a:lnTo>
                  <a:lnTo>
                    <a:pt x="113" y="114"/>
                  </a:lnTo>
                  <a:lnTo>
                    <a:pt x="113" y="170"/>
                  </a:lnTo>
                  <a:lnTo>
                    <a:pt x="0" y="170"/>
                  </a:lnTo>
                  <a:lnTo>
                    <a:pt x="0" y="511"/>
                  </a:lnTo>
                  <a:lnTo>
                    <a:pt x="113" y="511"/>
                  </a:lnTo>
                  <a:lnTo>
                    <a:pt x="113" y="454"/>
                  </a:lnTo>
                  <a:lnTo>
                    <a:pt x="170" y="454"/>
                  </a:lnTo>
                  <a:lnTo>
                    <a:pt x="170" y="284"/>
                  </a:lnTo>
                  <a:lnTo>
                    <a:pt x="340" y="284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2" name="Freeform 294"/>
            <p:cNvSpPr>
              <a:spLocks/>
            </p:cNvSpPr>
            <p:nvPr/>
          </p:nvSpPr>
          <p:spPr bwMode="auto">
            <a:xfrm>
              <a:off x="2967" y="3975"/>
              <a:ext cx="511" cy="737"/>
            </a:xfrm>
            <a:custGeom>
              <a:avLst/>
              <a:gdLst>
                <a:gd name="T0" fmla="*/ 454 w 511"/>
                <a:gd name="T1" fmla="*/ 0 h 737"/>
                <a:gd name="T2" fmla="*/ 511 w 511"/>
                <a:gd name="T3" fmla="*/ 0 h 737"/>
                <a:gd name="T4" fmla="*/ 511 w 511"/>
                <a:gd name="T5" fmla="*/ 170 h 737"/>
                <a:gd name="T6" fmla="*/ 454 w 511"/>
                <a:gd name="T7" fmla="*/ 170 h 737"/>
                <a:gd name="T8" fmla="*/ 454 w 511"/>
                <a:gd name="T9" fmla="*/ 341 h 737"/>
                <a:gd name="T10" fmla="*/ 397 w 511"/>
                <a:gd name="T11" fmla="*/ 341 h 737"/>
                <a:gd name="T12" fmla="*/ 397 w 511"/>
                <a:gd name="T13" fmla="*/ 454 h 737"/>
                <a:gd name="T14" fmla="*/ 341 w 511"/>
                <a:gd name="T15" fmla="*/ 454 h 737"/>
                <a:gd name="T16" fmla="*/ 341 w 511"/>
                <a:gd name="T17" fmla="*/ 511 h 737"/>
                <a:gd name="T18" fmla="*/ 341 w 511"/>
                <a:gd name="T19" fmla="*/ 567 h 737"/>
                <a:gd name="T20" fmla="*/ 284 w 511"/>
                <a:gd name="T21" fmla="*/ 567 h 737"/>
                <a:gd name="T22" fmla="*/ 227 w 511"/>
                <a:gd name="T23" fmla="*/ 567 h 737"/>
                <a:gd name="T24" fmla="*/ 227 w 511"/>
                <a:gd name="T25" fmla="*/ 681 h 737"/>
                <a:gd name="T26" fmla="*/ 170 w 511"/>
                <a:gd name="T27" fmla="*/ 681 h 737"/>
                <a:gd name="T28" fmla="*/ 170 w 511"/>
                <a:gd name="T29" fmla="*/ 737 h 737"/>
                <a:gd name="T30" fmla="*/ 0 w 511"/>
                <a:gd name="T31" fmla="*/ 737 h 737"/>
                <a:gd name="T32" fmla="*/ 0 w 511"/>
                <a:gd name="T33" fmla="*/ 454 h 737"/>
                <a:gd name="T34" fmla="*/ 114 w 511"/>
                <a:gd name="T35" fmla="*/ 454 h 737"/>
                <a:gd name="T36" fmla="*/ 114 w 511"/>
                <a:gd name="T37" fmla="*/ 341 h 737"/>
                <a:gd name="T38" fmla="*/ 227 w 511"/>
                <a:gd name="T39" fmla="*/ 341 h 737"/>
                <a:gd name="T40" fmla="*/ 227 w 511"/>
                <a:gd name="T41" fmla="*/ 284 h 737"/>
                <a:gd name="T42" fmla="*/ 284 w 511"/>
                <a:gd name="T43" fmla="*/ 284 h 737"/>
                <a:gd name="T44" fmla="*/ 284 w 511"/>
                <a:gd name="T45" fmla="*/ 114 h 737"/>
                <a:gd name="T46" fmla="*/ 454 w 511"/>
                <a:gd name="T47" fmla="*/ 114 h 737"/>
                <a:gd name="T48" fmla="*/ 454 w 511"/>
                <a:gd name="T49" fmla="*/ 0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1" h="737">
                  <a:moveTo>
                    <a:pt x="454" y="0"/>
                  </a:moveTo>
                  <a:lnTo>
                    <a:pt x="511" y="0"/>
                  </a:lnTo>
                  <a:lnTo>
                    <a:pt x="511" y="170"/>
                  </a:lnTo>
                  <a:lnTo>
                    <a:pt x="454" y="170"/>
                  </a:lnTo>
                  <a:lnTo>
                    <a:pt x="454" y="341"/>
                  </a:lnTo>
                  <a:lnTo>
                    <a:pt x="397" y="341"/>
                  </a:lnTo>
                  <a:lnTo>
                    <a:pt x="397" y="454"/>
                  </a:lnTo>
                  <a:lnTo>
                    <a:pt x="341" y="454"/>
                  </a:lnTo>
                  <a:lnTo>
                    <a:pt x="341" y="511"/>
                  </a:lnTo>
                  <a:lnTo>
                    <a:pt x="341" y="567"/>
                  </a:lnTo>
                  <a:lnTo>
                    <a:pt x="284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70" y="681"/>
                  </a:lnTo>
                  <a:lnTo>
                    <a:pt x="170" y="737"/>
                  </a:lnTo>
                  <a:lnTo>
                    <a:pt x="0" y="737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227" y="341"/>
                  </a:lnTo>
                  <a:lnTo>
                    <a:pt x="227" y="284"/>
                  </a:lnTo>
                  <a:lnTo>
                    <a:pt x="284" y="284"/>
                  </a:lnTo>
                  <a:lnTo>
                    <a:pt x="284" y="114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3" name="Freeform 295"/>
            <p:cNvSpPr>
              <a:spLocks/>
            </p:cNvSpPr>
            <p:nvPr/>
          </p:nvSpPr>
          <p:spPr bwMode="auto">
            <a:xfrm>
              <a:off x="2173" y="3692"/>
              <a:ext cx="284" cy="227"/>
            </a:xfrm>
            <a:custGeom>
              <a:avLst/>
              <a:gdLst>
                <a:gd name="T0" fmla="*/ 0 w 284"/>
                <a:gd name="T1" fmla="*/ 227 h 227"/>
                <a:gd name="T2" fmla="*/ 171 w 284"/>
                <a:gd name="T3" fmla="*/ 227 h 227"/>
                <a:gd name="T4" fmla="*/ 171 w 284"/>
                <a:gd name="T5" fmla="*/ 170 h 227"/>
                <a:gd name="T6" fmla="*/ 284 w 284"/>
                <a:gd name="T7" fmla="*/ 170 h 227"/>
                <a:gd name="T8" fmla="*/ 284 w 284"/>
                <a:gd name="T9" fmla="*/ 0 h 227"/>
                <a:gd name="T10" fmla="*/ 171 w 284"/>
                <a:gd name="T11" fmla="*/ 0 h 227"/>
                <a:gd name="T12" fmla="*/ 171 w 284"/>
                <a:gd name="T13" fmla="*/ 56 h 227"/>
                <a:gd name="T14" fmla="*/ 114 w 284"/>
                <a:gd name="T15" fmla="*/ 56 h 227"/>
                <a:gd name="T16" fmla="*/ 114 w 284"/>
                <a:gd name="T17" fmla="*/ 113 h 227"/>
                <a:gd name="T18" fmla="*/ 57 w 284"/>
                <a:gd name="T19" fmla="*/ 113 h 227"/>
                <a:gd name="T20" fmla="*/ 57 w 284"/>
                <a:gd name="T21" fmla="*/ 170 h 227"/>
                <a:gd name="T22" fmla="*/ 0 w 284"/>
                <a:gd name="T23" fmla="*/ 170 h 227"/>
                <a:gd name="T24" fmla="*/ 0 w 284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4" h="227">
                  <a:moveTo>
                    <a:pt x="0" y="227"/>
                  </a:moveTo>
                  <a:lnTo>
                    <a:pt x="171" y="227"/>
                  </a:lnTo>
                  <a:lnTo>
                    <a:pt x="171" y="170"/>
                  </a:lnTo>
                  <a:lnTo>
                    <a:pt x="284" y="170"/>
                  </a:lnTo>
                  <a:lnTo>
                    <a:pt x="284" y="0"/>
                  </a:lnTo>
                  <a:lnTo>
                    <a:pt x="171" y="0"/>
                  </a:lnTo>
                  <a:lnTo>
                    <a:pt x="171" y="56"/>
                  </a:lnTo>
                  <a:lnTo>
                    <a:pt x="114" y="56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4" name="Freeform 296"/>
            <p:cNvSpPr>
              <a:spLocks/>
            </p:cNvSpPr>
            <p:nvPr/>
          </p:nvSpPr>
          <p:spPr bwMode="auto">
            <a:xfrm>
              <a:off x="2003" y="3862"/>
              <a:ext cx="454" cy="397"/>
            </a:xfrm>
            <a:custGeom>
              <a:avLst/>
              <a:gdLst>
                <a:gd name="T0" fmla="*/ 454 w 454"/>
                <a:gd name="T1" fmla="*/ 0 h 397"/>
                <a:gd name="T2" fmla="*/ 454 w 454"/>
                <a:gd name="T3" fmla="*/ 170 h 397"/>
                <a:gd name="T4" fmla="*/ 397 w 454"/>
                <a:gd name="T5" fmla="*/ 170 h 397"/>
                <a:gd name="T6" fmla="*/ 397 w 454"/>
                <a:gd name="T7" fmla="*/ 227 h 397"/>
                <a:gd name="T8" fmla="*/ 341 w 454"/>
                <a:gd name="T9" fmla="*/ 227 h 397"/>
                <a:gd name="T10" fmla="*/ 341 w 454"/>
                <a:gd name="T11" fmla="*/ 283 h 397"/>
                <a:gd name="T12" fmla="*/ 284 w 454"/>
                <a:gd name="T13" fmla="*/ 283 h 397"/>
                <a:gd name="T14" fmla="*/ 284 w 454"/>
                <a:gd name="T15" fmla="*/ 397 h 397"/>
                <a:gd name="T16" fmla="*/ 114 w 454"/>
                <a:gd name="T17" fmla="*/ 397 h 397"/>
                <a:gd name="T18" fmla="*/ 114 w 454"/>
                <a:gd name="T19" fmla="*/ 340 h 397"/>
                <a:gd name="T20" fmla="*/ 0 w 454"/>
                <a:gd name="T21" fmla="*/ 340 h 397"/>
                <a:gd name="T22" fmla="*/ 0 w 454"/>
                <a:gd name="T23" fmla="*/ 227 h 397"/>
                <a:gd name="T24" fmla="*/ 57 w 454"/>
                <a:gd name="T25" fmla="*/ 227 h 397"/>
                <a:gd name="T26" fmla="*/ 57 w 454"/>
                <a:gd name="T27" fmla="*/ 113 h 397"/>
                <a:gd name="T28" fmla="*/ 114 w 454"/>
                <a:gd name="T29" fmla="*/ 113 h 397"/>
                <a:gd name="T30" fmla="*/ 114 w 454"/>
                <a:gd name="T31" fmla="*/ 57 h 397"/>
                <a:gd name="T32" fmla="*/ 341 w 454"/>
                <a:gd name="T33" fmla="*/ 57 h 397"/>
                <a:gd name="T34" fmla="*/ 341 w 454"/>
                <a:gd name="T35" fmla="*/ 0 h 397"/>
                <a:gd name="T36" fmla="*/ 454 w 454"/>
                <a:gd name="T37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4" h="397">
                  <a:moveTo>
                    <a:pt x="454" y="0"/>
                  </a:move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341" y="227"/>
                  </a:lnTo>
                  <a:lnTo>
                    <a:pt x="341" y="283"/>
                  </a:lnTo>
                  <a:lnTo>
                    <a:pt x="284" y="283"/>
                  </a:lnTo>
                  <a:lnTo>
                    <a:pt x="284" y="397"/>
                  </a:lnTo>
                  <a:lnTo>
                    <a:pt x="114" y="39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3"/>
                  </a:lnTo>
                  <a:lnTo>
                    <a:pt x="114" y="113"/>
                  </a:lnTo>
                  <a:lnTo>
                    <a:pt x="114" y="57"/>
                  </a:lnTo>
                  <a:lnTo>
                    <a:pt x="341" y="57"/>
                  </a:lnTo>
                  <a:lnTo>
                    <a:pt x="341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5" name="Freeform 297"/>
            <p:cNvSpPr>
              <a:spLocks/>
            </p:cNvSpPr>
            <p:nvPr/>
          </p:nvSpPr>
          <p:spPr bwMode="auto">
            <a:xfrm>
              <a:off x="1777" y="4145"/>
              <a:ext cx="396" cy="794"/>
            </a:xfrm>
            <a:custGeom>
              <a:avLst/>
              <a:gdLst>
                <a:gd name="T0" fmla="*/ 396 w 396"/>
                <a:gd name="T1" fmla="*/ 171 h 794"/>
                <a:gd name="T2" fmla="*/ 396 w 396"/>
                <a:gd name="T3" fmla="*/ 511 h 794"/>
                <a:gd name="T4" fmla="*/ 340 w 396"/>
                <a:gd name="T5" fmla="*/ 511 h 794"/>
                <a:gd name="T6" fmla="*/ 340 w 396"/>
                <a:gd name="T7" fmla="*/ 681 h 794"/>
                <a:gd name="T8" fmla="*/ 283 w 396"/>
                <a:gd name="T9" fmla="*/ 681 h 794"/>
                <a:gd name="T10" fmla="*/ 283 w 396"/>
                <a:gd name="T11" fmla="*/ 794 h 794"/>
                <a:gd name="T12" fmla="*/ 170 w 396"/>
                <a:gd name="T13" fmla="*/ 794 h 794"/>
                <a:gd name="T14" fmla="*/ 170 w 396"/>
                <a:gd name="T15" fmla="*/ 681 h 794"/>
                <a:gd name="T16" fmla="*/ 113 w 396"/>
                <a:gd name="T17" fmla="*/ 681 h 794"/>
                <a:gd name="T18" fmla="*/ 113 w 396"/>
                <a:gd name="T19" fmla="*/ 624 h 794"/>
                <a:gd name="T20" fmla="*/ 56 w 396"/>
                <a:gd name="T21" fmla="*/ 624 h 794"/>
                <a:gd name="T22" fmla="*/ 56 w 396"/>
                <a:gd name="T23" fmla="*/ 511 h 794"/>
                <a:gd name="T24" fmla="*/ 0 w 396"/>
                <a:gd name="T25" fmla="*/ 511 h 794"/>
                <a:gd name="T26" fmla="*/ 0 w 396"/>
                <a:gd name="T27" fmla="*/ 341 h 794"/>
                <a:gd name="T28" fmla="*/ 56 w 396"/>
                <a:gd name="T29" fmla="*/ 341 h 794"/>
                <a:gd name="T30" fmla="*/ 56 w 396"/>
                <a:gd name="T31" fmla="*/ 227 h 794"/>
                <a:gd name="T32" fmla="*/ 113 w 396"/>
                <a:gd name="T33" fmla="*/ 227 h 794"/>
                <a:gd name="T34" fmla="*/ 113 w 396"/>
                <a:gd name="T35" fmla="*/ 57 h 794"/>
                <a:gd name="T36" fmla="*/ 170 w 396"/>
                <a:gd name="T37" fmla="*/ 57 h 794"/>
                <a:gd name="T38" fmla="*/ 170 w 396"/>
                <a:gd name="T39" fmla="*/ 0 h 794"/>
                <a:gd name="T40" fmla="*/ 226 w 396"/>
                <a:gd name="T41" fmla="*/ 0 h 794"/>
                <a:gd name="T42" fmla="*/ 226 w 396"/>
                <a:gd name="T43" fmla="*/ 57 h 794"/>
                <a:gd name="T44" fmla="*/ 340 w 396"/>
                <a:gd name="T45" fmla="*/ 57 h 794"/>
                <a:gd name="T46" fmla="*/ 340 w 396"/>
                <a:gd name="T47" fmla="*/ 114 h 794"/>
                <a:gd name="T48" fmla="*/ 396 w 396"/>
                <a:gd name="T49" fmla="*/ 114 h 794"/>
                <a:gd name="T50" fmla="*/ 396 w 396"/>
                <a:gd name="T51" fmla="*/ 171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6" h="794">
                  <a:moveTo>
                    <a:pt x="396" y="171"/>
                  </a:moveTo>
                  <a:lnTo>
                    <a:pt x="396" y="511"/>
                  </a:lnTo>
                  <a:lnTo>
                    <a:pt x="340" y="511"/>
                  </a:lnTo>
                  <a:lnTo>
                    <a:pt x="340" y="681"/>
                  </a:lnTo>
                  <a:lnTo>
                    <a:pt x="283" y="681"/>
                  </a:lnTo>
                  <a:lnTo>
                    <a:pt x="283" y="794"/>
                  </a:lnTo>
                  <a:lnTo>
                    <a:pt x="170" y="794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624"/>
                  </a:lnTo>
                  <a:lnTo>
                    <a:pt x="56" y="624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341"/>
                  </a:lnTo>
                  <a:lnTo>
                    <a:pt x="56" y="341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340" y="57"/>
                  </a:lnTo>
                  <a:lnTo>
                    <a:pt x="340" y="114"/>
                  </a:lnTo>
                  <a:lnTo>
                    <a:pt x="396" y="114"/>
                  </a:lnTo>
                  <a:lnTo>
                    <a:pt x="396" y="17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6" name="Freeform 298"/>
            <p:cNvSpPr>
              <a:spLocks/>
            </p:cNvSpPr>
            <p:nvPr/>
          </p:nvSpPr>
          <p:spPr bwMode="auto">
            <a:xfrm>
              <a:off x="2117" y="3805"/>
              <a:ext cx="850" cy="1474"/>
            </a:xfrm>
            <a:custGeom>
              <a:avLst/>
              <a:gdLst>
                <a:gd name="T0" fmla="*/ 56 w 850"/>
                <a:gd name="T1" fmla="*/ 454 h 1474"/>
                <a:gd name="T2" fmla="*/ 56 w 850"/>
                <a:gd name="T3" fmla="*/ 851 h 1474"/>
                <a:gd name="T4" fmla="*/ 0 w 850"/>
                <a:gd name="T5" fmla="*/ 851 h 1474"/>
                <a:gd name="T6" fmla="*/ 0 w 850"/>
                <a:gd name="T7" fmla="*/ 1078 h 1474"/>
                <a:gd name="T8" fmla="*/ 56 w 850"/>
                <a:gd name="T9" fmla="*/ 1078 h 1474"/>
                <a:gd name="T10" fmla="*/ 56 w 850"/>
                <a:gd name="T11" fmla="*/ 1474 h 1474"/>
                <a:gd name="T12" fmla="*/ 170 w 850"/>
                <a:gd name="T13" fmla="*/ 1474 h 1474"/>
                <a:gd name="T14" fmla="*/ 170 w 850"/>
                <a:gd name="T15" fmla="*/ 1304 h 1474"/>
                <a:gd name="T16" fmla="*/ 227 w 850"/>
                <a:gd name="T17" fmla="*/ 1304 h 1474"/>
                <a:gd name="T18" fmla="*/ 227 w 850"/>
                <a:gd name="T19" fmla="*/ 1248 h 1474"/>
                <a:gd name="T20" fmla="*/ 170 w 850"/>
                <a:gd name="T21" fmla="*/ 1248 h 1474"/>
                <a:gd name="T22" fmla="*/ 170 w 850"/>
                <a:gd name="T23" fmla="*/ 1021 h 1474"/>
                <a:gd name="T24" fmla="*/ 113 w 850"/>
                <a:gd name="T25" fmla="*/ 1021 h 1474"/>
                <a:gd name="T26" fmla="*/ 113 w 850"/>
                <a:gd name="T27" fmla="*/ 907 h 1474"/>
                <a:gd name="T28" fmla="*/ 170 w 850"/>
                <a:gd name="T29" fmla="*/ 907 h 1474"/>
                <a:gd name="T30" fmla="*/ 170 w 850"/>
                <a:gd name="T31" fmla="*/ 851 h 1474"/>
                <a:gd name="T32" fmla="*/ 227 w 850"/>
                <a:gd name="T33" fmla="*/ 851 h 1474"/>
                <a:gd name="T34" fmla="*/ 227 w 850"/>
                <a:gd name="T35" fmla="*/ 794 h 1474"/>
                <a:gd name="T36" fmla="*/ 283 w 850"/>
                <a:gd name="T37" fmla="*/ 794 h 1474"/>
                <a:gd name="T38" fmla="*/ 283 w 850"/>
                <a:gd name="T39" fmla="*/ 737 h 1474"/>
                <a:gd name="T40" fmla="*/ 283 w 850"/>
                <a:gd name="T41" fmla="*/ 681 h 1474"/>
                <a:gd name="T42" fmla="*/ 340 w 850"/>
                <a:gd name="T43" fmla="*/ 681 h 1474"/>
                <a:gd name="T44" fmla="*/ 340 w 850"/>
                <a:gd name="T45" fmla="*/ 567 h 1474"/>
                <a:gd name="T46" fmla="*/ 453 w 850"/>
                <a:gd name="T47" fmla="*/ 567 h 1474"/>
                <a:gd name="T48" fmla="*/ 453 w 850"/>
                <a:gd name="T49" fmla="*/ 454 h 1474"/>
                <a:gd name="T50" fmla="*/ 567 w 850"/>
                <a:gd name="T51" fmla="*/ 454 h 1474"/>
                <a:gd name="T52" fmla="*/ 567 w 850"/>
                <a:gd name="T53" fmla="*/ 511 h 1474"/>
                <a:gd name="T54" fmla="*/ 680 w 850"/>
                <a:gd name="T55" fmla="*/ 511 h 1474"/>
                <a:gd name="T56" fmla="*/ 680 w 850"/>
                <a:gd name="T57" fmla="*/ 454 h 1474"/>
                <a:gd name="T58" fmla="*/ 737 w 850"/>
                <a:gd name="T59" fmla="*/ 454 h 1474"/>
                <a:gd name="T60" fmla="*/ 737 w 850"/>
                <a:gd name="T61" fmla="*/ 397 h 1474"/>
                <a:gd name="T62" fmla="*/ 794 w 850"/>
                <a:gd name="T63" fmla="*/ 397 h 1474"/>
                <a:gd name="T64" fmla="*/ 794 w 850"/>
                <a:gd name="T65" fmla="*/ 227 h 1474"/>
                <a:gd name="T66" fmla="*/ 850 w 850"/>
                <a:gd name="T67" fmla="*/ 227 h 1474"/>
                <a:gd name="T68" fmla="*/ 850 w 850"/>
                <a:gd name="T69" fmla="*/ 57 h 1474"/>
                <a:gd name="T70" fmla="*/ 567 w 850"/>
                <a:gd name="T71" fmla="*/ 57 h 1474"/>
                <a:gd name="T72" fmla="*/ 567 w 850"/>
                <a:gd name="T73" fmla="*/ 0 h 1474"/>
                <a:gd name="T74" fmla="*/ 510 w 850"/>
                <a:gd name="T75" fmla="*/ 0 h 1474"/>
                <a:gd name="T76" fmla="*/ 510 w 850"/>
                <a:gd name="T77" fmla="*/ 57 h 1474"/>
                <a:gd name="T78" fmla="*/ 453 w 850"/>
                <a:gd name="T79" fmla="*/ 57 h 1474"/>
                <a:gd name="T80" fmla="*/ 453 w 850"/>
                <a:gd name="T81" fmla="*/ 0 h 1474"/>
                <a:gd name="T82" fmla="*/ 397 w 850"/>
                <a:gd name="T83" fmla="*/ 0 h 1474"/>
                <a:gd name="T84" fmla="*/ 397 w 850"/>
                <a:gd name="T85" fmla="*/ 114 h 1474"/>
                <a:gd name="T86" fmla="*/ 340 w 850"/>
                <a:gd name="T87" fmla="*/ 114 h 1474"/>
                <a:gd name="T88" fmla="*/ 340 w 850"/>
                <a:gd name="T89" fmla="*/ 227 h 1474"/>
                <a:gd name="T90" fmla="*/ 283 w 850"/>
                <a:gd name="T91" fmla="*/ 227 h 1474"/>
                <a:gd name="T92" fmla="*/ 283 w 850"/>
                <a:gd name="T93" fmla="*/ 284 h 1474"/>
                <a:gd name="T94" fmla="*/ 227 w 850"/>
                <a:gd name="T95" fmla="*/ 284 h 1474"/>
                <a:gd name="T96" fmla="*/ 227 w 850"/>
                <a:gd name="T97" fmla="*/ 340 h 1474"/>
                <a:gd name="T98" fmla="*/ 170 w 850"/>
                <a:gd name="T99" fmla="*/ 340 h 1474"/>
                <a:gd name="T100" fmla="*/ 170 w 850"/>
                <a:gd name="T101" fmla="*/ 454 h 1474"/>
                <a:gd name="T102" fmla="*/ 56 w 850"/>
                <a:gd name="T103" fmla="*/ 45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850" h="1474">
                  <a:moveTo>
                    <a:pt x="56" y="454"/>
                  </a:moveTo>
                  <a:lnTo>
                    <a:pt x="56" y="851"/>
                  </a:lnTo>
                  <a:lnTo>
                    <a:pt x="0" y="851"/>
                  </a:lnTo>
                  <a:lnTo>
                    <a:pt x="0" y="1078"/>
                  </a:lnTo>
                  <a:lnTo>
                    <a:pt x="56" y="1078"/>
                  </a:lnTo>
                  <a:lnTo>
                    <a:pt x="56" y="1474"/>
                  </a:lnTo>
                  <a:lnTo>
                    <a:pt x="170" y="1474"/>
                  </a:lnTo>
                  <a:lnTo>
                    <a:pt x="170" y="1304"/>
                  </a:lnTo>
                  <a:lnTo>
                    <a:pt x="227" y="1304"/>
                  </a:lnTo>
                  <a:lnTo>
                    <a:pt x="227" y="1248"/>
                  </a:lnTo>
                  <a:lnTo>
                    <a:pt x="170" y="1248"/>
                  </a:lnTo>
                  <a:lnTo>
                    <a:pt x="17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170" y="907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794"/>
                  </a:lnTo>
                  <a:lnTo>
                    <a:pt x="283" y="794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567" y="454"/>
                  </a:lnTo>
                  <a:lnTo>
                    <a:pt x="567" y="511"/>
                  </a:lnTo>
                  <a:lnTo>
                    <a:pt x="680" y="511"/>
                  </a:lnTo>
                  <a:lnTo>
                    <a:pt x="680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227"/>
                  </a:lnTo>
                  <a:lnTo>
                    <a:pt x="850" y="227"/>
                  </a:lnTo>
                  <a:lnTo>
                    <a:pt x="850" y="57"/>
                  </a:lnTo>
                  <a:lnTo>
                    <a:pt x="567" y="57"/>
                  </a:lnTo>
                  <a:lnTo>
                    <a:pt x="56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397" y="0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83" y="227"/>
                  </a:lnTo>
                  <a:lnTo>
                    <a:pt x="283" y="284"/>
                  </a:lnTo>
                  <a:lnTo>
                    <a:pt x="227" y="284"/>
                  </a:lnTo>
                  <a:lnTo>
                    <a:pt x="227" y="340"/>
                  </a:lnTo>
                  <a:lnTo>
                    <a:pt x="170" y="340"/>
                  </a:lnTo>
                  <a:lnTo>
                    <a:pt x="170" y="454"/>
                  </a:lnTo>
                  <a:lnTo>
                    <a:pt x="56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7" name="Freeform 299"/>
            <p:cNvSpPr>
              <a:spLocks/>
            </p:cNvSpPr>
            <p:nvPr/>
          </p:nvSpPr>
          <p:spPr bwMode="auto">
            <a:xfrm>
              <a:off x="2230" y="4259"/>
              <a:ext cx="737" cy="850"/>
            </a:xfrm>
            <a:custGeom>
              <a:avLst/>
              <a:gdLst>
                <a:gd name="T0" fmla="*/ 114 w 737"/>
                <a:gd name="T1" fmla="*/ 850 h 850"/>
                <a:gd name="T2" fmla="*/ 170 w 737"/>
                <a:gd name="T3" fmla="*/ 850 h 850"/>
                <a:gd name="T4" fmla="*/ 227 w 737"/>
                <a:gd name="T5" fmla="*/ 850 h 850"/>
                <a:gd name="T6" fmla="*/ 227 w 737"/>
                <a:gd name="T7" fmla="*/ 794 h 850"/>
                <a:gd name="T8" fmla="*/ 170 w 737"/>
                <a:gd name="T9" fmla="*/ 794 h 850"/>
                <a:gd name="T10" fmla="*/ 170 w 737"/>
                <a:gd name="T11" fmla="*/ 680 h 850"/>
                <a:gd name="T12" fmla="*/ 340 w 737"/>
                <a:gd name="T13" fmla="*/ 680 h 850"/>
                <a:gd name="T14" fmla="*/ 340 w 737"/>
                <a:gd name="T15" fmla="*/ 624 h 850"/>
                <a:gd name="T16" fmla="*/ 227 w 737"/>
                <a:gd name="T17" fmla="*/ 624 h 850"/>
                <a:gd name="T18" fmla="*/ 227 w 737"/>
                <a:gd name="T19" fmla="*/ 510 h 850"/>
                <a:gd name="T20" fmla="*/ 340 w 737"/>
                <a:gd name="T21" fmla="*/ 510 h 850"/>
                <a:gd name="T22" fmla="*/ 340 w 737"/>
                <a:gd name="T23" fmla="*/ 453 h 850"/>
                <a:gd name="T24" fmla="*/ 454 w 737"/>
                <a:gd name="T25" fmla="*/ 453 h 850"/>
                <a:gd name="T26" fmla="*/ 454 w 737"/>
                <a:gd name="T27" fmla="*/ 510 h 850"/>
                <a:gd name="T28" fmla="*/ 567 w 737"/>
                <a:gd name="T29" fmla="*/ 510 h 850"/>
                <a:gd name="T30" fmla="*/ 567 w 737"/>
                <a:gd name="T31" fmla="*/ 453 h 850"/>
                <a:gd name="T32" fmla="*/ 737 w 737"/>
                <a:gd name="T33" fmla="*/ 453 h 850"/>
                <a:gd name="T34" fmla="*/ 737 w 737"/>
                <a:gd name="T35" fmla="*/ 227 h 850"/>
                <a:gd name="T36" fmla="*/ 567 w 737"/>
                <a:gd name="T37" fmla="*/ 227 h 850"/>
                <a:gd name="T38" fmla="*/ 567 w 737"/>
                <a:gd name="T39" fmla="*/ 113 h 850"/>
                <a:gd name="T40" fmla="*/ 624 w 737"/>
                <a:gd name="T41" fmla="*/ 113 h 850"/>
                <a:gd name="T42" fmla="*/ 624 w 737"/>
                <a:gd name="T43" fmla="*/ 0 h 850"/>
                <a:gd name="T44" fmla="*/ 567 w 737"/>
                <a:gd name="T45" fmla="*/ 0 h 850"/>
                <a:gd name="T46" fmla="*/ 567 w 737"/>
                <a:gd name="T47" fmla="*/ 57 h 850"/>
                <a:gd name="T48" fmla="*/ 454 w 737"/>
                <a:gd name="T49" fmla="*/ 57 h 850"/>
                <a:gd name="T50" fmla="*/ 454 w 737"/>
                <a:gd name="T51" fmla="*/ 0 h 850"/>
                <a:gd name="T52" fmla="*/ 340 w 737"/>
                <a:gd name="T53" fmla="*/ 0 h 850"/>
                <a:gd name="T54" fmla="*/ 340 w 737"/>
                <a:gd name="T55" fmla="*/ 113 h 850"/>
                <a:gd name="T56" fmla="*/ 227 w 737"/>
                <a:gd name="T57" fmla="*/ 113 h 850"/>
                <a:gd name="T58" fmla="*/ 227 w 737"/>
                <a:gd name="T59" fmla="*/ 227 h 850"/>
                <a:gd name="T60" fmla="*/ 170 w 737"/>
                <a:gd name="T61" fmla="*/ 227 h 850"/>
                <a:gd name="T62" fmla="*/ 170 w 737"/>
                <a:gd name="T63" fmla="*/ 340 h 850"/>
                <a:gd name="T64" fmla="*/ 114 w 737"/>
                <a:gd name="T65" fmla="*/ 340 h 850"/>
                <a:gd name="T66" fmla="*/ 114 w 737"/>
                <a:gd name="T67" fmla="*/ 397 h 850"/>
                <a:gd name="T68" fmla="*/ 57 w 737"/>
                <a:gd name="T69" fmla="*/ 397 h 850"/>
                <a:gd name="T70" fmla="*/ 57 w 737"/>
                <a:gd name="T71" fmla="*/ 453 h 850"/>
                <a:gd name="T72" fmla="*/ 0 w 737"/>
                <a:gd name="T73" fmla="*/ 453 h 850"/>
                <a:gd name="T74" fmla="*/ 0 w 737"/>
                <a:gd name="T75" fmla="*/ 567 h 850"/>
                <a:gd name="T76" fmla="*/ 57 w 737"/>
                <a:gd name="T77" fmla="*/ 567 h 850"/>
                <a:gd name="T78" fmla="*/ 57 w 737"/>
                <a:gd name="T79" fmla="*/ 794 h 850"/>
                <a:gd name="T80" fmla="*/ 114 w 737"/>
                <a:gd name="T81" fmla="*/ 794 h 850"/>
                <a:gd name="T82" fmla="*/ 114 w 737"/>
                <a:gd name="T83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737" h="850">
                  <a:moveTo>
                    <a:pt x="114" y="850"/>
                  </a:moveTo>
                  <a:lnTo>
                    <a:pt x="170" y="850"/>
                  </a:lnTo>
                  <a:lnTo>
                    <a:pt x="227" y="850"/>
                  </a:lnTo>
                  <a:lnTo>
                    <a:pt x="227" y="794"/>
                  </a:lnTo>
                  <a:lnTo>
                    <a:pt x="170" y="794"/>
                  </a:lnTo>
                  <a:lnTo>
                    <a:pt x="170" y="680"/>
                  </a:lnTo>
                  <a:lnTo>
                    <a:pt x="340" y="680"/>
                  </a:lnTo>
                  <a:lnTo>
                    <a:pt x="340" y="624"/>
                  </a:lnTo>
                  <a:lnTo>
                    <a:pt x="227" y="624"/>
                  </a:lnTo>
                  <a:lnTo>
                    <a:pt x="227" y="510"/>
                  </a:lnTo>
                  <a:lnTo>
                    <a:pt x="340" y="510"/>
                  </a:lnTo>
                  <a:lnTo>
                    <a:pt x="340" y="453"/>
                  </a:lnTo>
                  <a:lnTo>
                    <a:pt x="454" y="453"/>
                  </a:lnTo>
                  <a:lnTo>
                    <a:pt x="454" y="510"/>
                  </a:lnTo>
                  <a:lnTo>
                    <a:pt x="567" y="510"/>
                  </a:lnTo>
                  <a:lnTo>
                    <a:pt x="567" y="453"/>
                  </a:lnTo>
                  <a:lnTo>
                    <a:pt x="737" y="453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114" y="340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794"/>
                  </a:lnTo>
                  <a:lnTo>
                    <a:pt x="114" y="794"/>
                  </a:lnTo>
                  <a:lnTo>
                    <a:pt x="114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8" name="Freeform 302"/>
            <p:cNvSpPr>
              <a:spLocks/>
            </p:cNvSpPr>
            <p:nvPr/>
          </p:nvSpPr>
          <p:spPr bwMode="auto">
            <a:xfrm>
              <a:off x="2457" y="4712"/>
              <a:ext cx="680" cy="284"/>
            </a:xfrm>
            <a:custGeom>
              <a:avLst/>
              <a:gdLst>
                <a:gd name="T0" fmla="*/ 680 w 680"/>
                <a:gd name="T1" fmla="*/ 0 h 284"/>
                <a:gd name="T2" fmla="*/ 680 w 680"/>
                <a:gd name="T3" fmla="*/ 114 h 284"/>
                <a:gd name="T4" fmla="*/ 624 w 680"/>
                <a:gd name="T5" fmla="*/ 114 h 284"/>
                <a:gd name="T6" fmla="*/ 624 w 680"/>
                <a:gd name="T7" fmla="*/ 171 h 284"/>
                <a:gd name="T8" fmla="*/ 510 w 680"/>
                <a:gd name="T9" fmla="*/ 171 h 284"/>
                <a:gd name="T10" fmla="*/ 510 w 680"/>
                <a:gd name="T11" fmla="*/ 227 h 284"/>
                <a:gd name="T12" fmla="*/ 454 w 680"/>
                <a:gd name="T13" fmla="*/ 227 h 284"/>
                <a:gd name="T14" fmla="*/ 454 w 680"/>
                <a:gd name="T15" fmla="*/ 284 h 284"/>
                <a:gd name="T16" fmla="*/ 340 w 680"/>
                <a:gd name="T17" fmla="*/ 284 h 284"/>
                <a:gd name="T18" fmla="*/ 340 w 680"/>
                <a:gd name="T19" fmla="*/ 227 h 284"/>
                <a:gd name="T20" fmla="*/ 113 w 680"/>
                <a:gd name="T21" fmla="*/ 227 h 284"/>
                <a:gd name="T22" fmla="*/ 113 w 680"/>
                <a:gd name="T23" fmla="*/ 171 h 284"/>
                <a:gd name="T24" fmla="*/ 0 w 680"/>
                <a:gd name="T25" fmla="*/ 171 h 284"/>
                <a:gd name="T26" fmla="*/ 0 w 680"/>
                <a:gd name="T27" fmla="*/ 57 h 284"/>
                <a:gd name="T28" fmla="*/ 113 w 680"/>
                <a:gd name="T29" fmla="*/ 57 h 284"/>
                <a:gd name="T30" fmla="*/ 113 w 680"/>
                <a:gd name="T31" fmla="*/ 0 h 284"/>
                <a:gd name="T32" fmla="*/ 170 w 680"/>
                <a:gd name="T33" fmla="*/ 0 h 284"/>
                <a:gd name="T34" fmla="*/ 227 w 680"/>
                <a:gd name="T35" fmla="*/ 0 h 284"/>
                <a:gd name="T36" fmla="*/ 227 w 680"/>
                <a:gd name="T37" fmla="*/ 57 h 284"/>
                <a:gd name="T38" fmla="*/ 340 w 680"/>
                <a:gd name="T39" fmla="*/ 57 h 284"/>
                <a:gd name="T40" fmla="*/ 340 w 680"/>
                <a:gd name="T41" fmla="*/ 0 h 284"/>
                <a:gd name="T42" fmla="*/ 680 w 680"/>
                <a:gd name="T43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680" h="284">
                  <a:moveTo>
                    <a:pt x="680" y="0"/>
                  </a:moveTo>
                  <a:lnTo>
                    <a:pt x="680" y="114"/>
                  </a:lnTo>
                  <a:lnTo>
                    <a:pt x="624" y="114"/>
                  </a:lnTo>
                  <a:lnTo>
                    <a:pt x="624" y="171"/>
                  </a:lnTo>
                  <a:lnTo>
                    <a:pt x="510" y="171"/>
                  </a:lnTo>
                  <a:lnTo>
                    <a:pt x="510" y="227"/>
                  </a:lnTo>
                  <a:lnTo>
                    <a:pt x="454" y="227"/>
                  </a:lnTo>
                  <a:lnTo>
                    <a:pt x="454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lnTo>
                    <a:pt x="227" y="0"/>
                  </a:lnTo>
                  <a:lnTo>
                    <a:pt x="227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29" name="Freeform 304"/>
            <p:cNvSpPr>
              <a:spLocks/>
            </p:cNvSpPr>
            <p:nvPr/>
          </p:nvSpPr>
          <p:spPr bwMode="auto">
            <a:xfrm>
              <a:off x="1663" y="7491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0 w 227"/>
                <a:gd name="T3" fmla="*/ 0 h 340"/>
                <a:gd name="T4" fmla="*/ 227 w 227"/>
                <a:gd name="T5" fmla="*/ 0 h 340"/>
                <a:gd name="T6" fmla="*/ 227 w 227"/>
                <a:gd name="T7" fmla="*/ 227 h 340"/>
                <a:gd name="T8" fmla="*/ 170 w 227"/>
                <a:gd name="T9" fmla="*/ 227 h 340"/>
                <a:gd name="T10" fmla="*/ 170 w 227"/>
                <a:gd name="T11" fmla="*/ 340 h 340"/>
                <a:gd name="T12" fmla="*/ 57 w 227"/>
                <a:gd name="T13" fmla="*/ 340 h 340"/>
                <a:gd name="T14" fmla="*/ 0 w 227"/>
                <a:gd name="T1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0" y="0"/>
                  </a:lnTo>
                  <a:lnTo>
                    <a:pt x="227" y="0"/>
                  </a:lnTo>
                  <a:lnTo>
                    <a:pt x="227" y="227"/>
                  </a:lnTo>
                  <a:lnTo>
                    <a:pt x="170" y="227"/>
                  </a:lnTo>
                  <a:lnTo>
                    <a:pt x="170" y="340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0" name="Freeform 305"/>
            <p:cNvSpPr>
              <a:spLocks/>
            </p:cNvSpPr>
            <p:nvPr/>
          </p:nvSpPr>
          <p:spPr bwMode="auto">
            <a:xfrm>
              <a:off x="1890" y="7434"/>
              <a:ext cx="567" cy="454"/>
            </a:xfrm>
            <a:custGeom>
              <a:avLst/>
              <a:gdLst>
                <a:gd name="T0" fmla="*/ 0 w 567"/>
                <a:gd name="T1" fmla="*/ 340 h 454"/>
                <a:gd name="T2" fmla="*/ 0 w 567"/>
                <a:gd name="T3" fmla="*/ 397 h 454"/>
                <a:gd name="T4" fmla="*/ 113 w 567"/>
                <a:gd name="T5" fmla="*/ 397 h 454"/>
                <a:gd name="T6" fmla="*/ 113 w 567"/>
                <a:gd name="T7" fmla="*/ 454 h 454"/>
                <a:gd name="T8" fmla="*/ 283 w 567"/>
                <a:gd name="T9" fmla="*/ 454 h 454"/>
                <a:gd name="T10" fmla="*/ 340 w 567"/>
                <a:gd name="T11" fmla="*/ 454 h 454"/>
                <a:gd name="T12" fmla="*/ 340 w 567"/>
                <a:gd name="T13" fmla="*/ 397 h 454"/>
                <a:gd name="T14" fmla="*/ 510 w 567"/>
                <a:gd name="T15" fmla="*/ 397 h 454"/>
                <a:gd name="T16" fmla="*/ 510 w 567"/>
                <a:gd name="T17" fmla="*/ 340 h 454"/>
                <a:gd name="T18" fmla="*/ 567 w 567"/>
                <a:gd name="T19" fmla="*/ 340 h 454"/>
                <a:gd name="T20" fmla="*/ 567 w 567"/>
                <a:gd name="T21" fmla="*/ 113 h 454"/>
                <a:gd name="T22" fmla="*/ 454 w 567"/>
                <a:gd name="T23" fmla="*/ 113 h 454"/>
                <a:gd name="T24" fmla="*/ 454 w 567"/>
                <a:gd name="T25" fmla="*/ 0 h 454"/>
                <a:gd name="T26" fmla="*/ 397 w 567"/>
                <a:gd name="T27" fmla="*/ 0 h 454"/>
                <a:gd name="T28" fmla="*/ 397 w 567"/>
                <a:gd name="T29" fmla="*/ 57 h 454"/>
                <a:gd name="T30" fmla="*/ 227 w 567"/>
                <a:gd name="T31" fmla="*/ 57 h 454"/>
                <a:gd name="T32" fmla="*/ 227 w 567"/>
                <a:gd name="T33" fmla="*/ 113 h 454"/>
                <a:gd name="T34" fmla="*/ 170 w 567"/>
                <a:gd name="T35" fmla="*/ 113 h 454"/>
                <a:gd name="T36" fmla="*/ 170 w 567"/>
                <a:gd name="T37" fmla="*/ 170 h 454"/>
                <a:gd name="T38" fmla="*/ 113 w 567"/>
                <a:gd name="T39" fmla="*/ 170 h 454"/>
                <a:gd name="T40" fmla="*/ 113 w 567"/>
                <a:gd name="T41" fmla="*/ 284 h 454"/>
                <a:gd name="T42" fmla="*/ 57 w 567"/>
                <a:gd name="T43" fmla="*/ 284 h 454"/>
                <a:gd name="T44" fmla="*/ 57 w 567"/>
                <a:gd name="T45" fmla="*/ 340 h 454"/>
                <a:gd name="T46" fmla="*/ 0 w 567"/>
                <a:gd name="T47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567" h="454">
                  <a:moveTo>
                    <a:pt x="0" y="340"/>
                  </a:moveTo>
                  <a:lnTo>
                    <a:pt x="0" y="397"/>
                  </a:lnTo>
                  <a:lnTo>
                    <a:pt x="113" y="397"/>
                  </a:lnTo>
                  <a:lnTo>
                    <a:pt x="113" y="454"/>
                  </a:lnTo>
                  <a:lnTo>
                    <a:pt x="283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510" y="397"/>
                  </a:lnTo>
                  <a:lnTo>
                    <a:pt x="51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113"/>
                  </a:lnTo>
                  <a:lnTo>
                    <a:pt x="170" y="113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1" name="Freeform 306"/>
            <p:cNvSpPr>
              <a:spLocks/>
            </p:cNvSpPr>
            <p:nvPr/>
          </p:nvSpPr>
          <p:spPr bwMode="auto">
            <a:xfrm>
              <a:off x="1663" y="7151"/>
              <a:ext cx="624" cy="680"/>
            </a:xfrm>
            <a:custGeom>
              <a:avLst/>
              <a:gdLst>
                <a:gd name="T0" fmla="*/ 624 w 624"/>
                <a:gd name="T1" fmla="*/ 340 h 680"/>
                <a:gd name="T2" fmla="*/ 454 w 624"/>
                <a:gd name="T3" fmla="*/ 340 h 680"/>
                <a:gd name="T4" fmla="*/ 454 w 624"/>
                <a:gd name="T5" fmla="*/ 396 h 680"/>
                <a:gd name="T6" fmla="*/ 397 w 624"/>
                <a:gd name="T7" fmla="*/ 396 h 680"/>
                <a:gd name="T8" fmla="*/ 397 w 624"/>
                <a:gd name="T9" fmla="*/ 453 h 680"/>
                <a:gd name="T10" fmla="*/ 340 w 624"/>
                <a:gd name="T11" fmla="*/ 453 h 680"/>
                <a:gd name="T12" fmla="*/ 340 w 624"/>
                <a:gd name="T13" fmla="*/ 567 h 680"/>
                <a:gd name="T14" fmla="*/ 284 w 624"/>
                <a:gd name="T15" fmla="*/ 567 h 680"/>
                <a:gd name="T16" fmla="*/ 284 w 624"/>
                <a:gd name="T17" fmla="*/ 623 h 680"/>
                <a:gd name="T18" fmla="*/ 227 w 624"/>
                <a:gd name="T19" fmla="*/ 623 h 680"/>
                <a:gd name="T20" fmla="*/ 227 w 624"/>
                <a:gd name="T21" fmla="*/ 680 h 680"/>
                <a:gd name="T22" fmla="*/ 170 w 624"/>
                <a:gd name="T23" fmla="*/ 680 h 680"/>
                <a:gd name="T24" fmla="*/ 170 w 624"/>
                <a:gd name="T25" fmla="*/ 567 h 680"/>
                <a:gd name="T26" fmla="*/ 227 w 624"/>
                <a:gd name="T27" fmla="*/ 567 h 680"/>
                <a:gd name="T28" fmla="*/ 227 w 624"/>
                <a:gd name="T29" fmla="*/ 340 h 680"/>
                <a:gd name="T30" fmla="*/ 0 w 624"/>
                <a:gd name="T31" fmla="*/ 340 h 680"/>
                <a:gd name="T32" fmla="*/ 0 w 624"/>
                <a:gd name="T33" fmla="*/ 283 h 680"/>
                <a:gd name="T34" fmla="*/ 57 w 624"/>
                <a:gd name="T35" fmla="*/ 283 h 680"/>
                <a:gd name="T36" fmla="*/ 57 w 624"/>
                <a:gd name="T37" fmla="*/ 170 h 680"/>
                <a:gd name="T38" fmla="*/ 114 w 624"/>
                <a:gd name="T39" fmla="*/ 170 h 680"/>
                <a:gd name="T40" fmla="*/ 114 w 624"/>
                <a:gd name="T41" fmla="*/ 113 h 680"/>
                <a:gd name="T42" fmla="*/ 227 w 624"/>
                <a:gd name="T43" fmla="*/ 113 h 680"/>
                <a:gd name="T44" fmla="*/ 227 w 624"/>
                <a:gd name="T45" fmla="*/ 56 h 680"/>
                <a:gd name="T46" fmla="*/ 284 w 624"/>
                <a:gd name="T47" fmla="*/ 56 h 680"/>
                <a:gd name="T48" fmla="*/ 284 w 624"/>
                <a:gd name="T49" fmla="*/ 113 h 680"/>
                <a:gd name="T50" fmla="*/ 397 w 624"/>
                <a:gd name="T51" fmla="*/ 113 h 680"/>
                <a:gd name="T52" fmla="*/ 397 w 624"/>
                <a:gd name="T53" fmla="*/ 56 h 680"/>
                <a:gd name="T54" fmla="*/ 454 w 624"/>
                <a:gd name="T55" fmla="*/ 56 h 680"/>
                <a:gd name="T56" fmla="*/ 454 w 624"/>
                <a:gd name="T57" fmla="*/ 0 h 680"/>
                <a:gd name="T58" fmla="*/ 510 w 624"/>
                <a:gd name="T59" fmla="*/ 0 h 680"/>
                <a:gd name="T60" fmla="*/ 510 w 624"/>
                <a:gd name="T61" fmla="*/ 56 h 680"/>
                <a:gd name="T62" fmla="*/ 567 w 624"/>
                <a:gd name="T63" fmla="*/ 56 h 680"/>
                <a:gd name="T64" fmla="*/ 567 w 624"/>
                <a:gd name="T65" fmla="*/ 113 h 680"/>
                <a:gd name="T66" fmla="*/ 624 w 624"/>
                <a:gd name="T67" fmla="*/ 113 h 680"/>
                <a:gd name="T68" fmla="*/ 624 w 624"/>
                <a:gd name="T69" fmla="*/ 170 h 680"/>
                <a:gd name="T70" fmla="*/ 567 w 624"/>
                <a:gd name="T71" fmla="*/ 170 h 680"/>
                <a:gd name="T72" fmla="*/ 567 w 624"/>
                <a:gd name="T73" fmla="*/ 283 h 680"/>
                <a:gd name="T74" fmla="*/ 624 w 624"/>
                <a:gd name="T75" fmla="*/ 283 h 680"/>
                <a:gd name="T76" fmla="*/ 624 w 624"/>
                <a:gd name="T77" fmla="*/ 34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24" h="680">
                  <a:moveTo>
                    <a:pt x="624" y="340"/>
                  </a:moveTo>
                  <a:lnTo>
                    <a:pt x="454" y="340"/>
                  </a:lnTo>
                  <a:lnTo>
                    <a:pt x="454" y="396"/>
                  </a:lnTo>
                  <a:lnTo>
                    <a:pt x="397" y="396"/>
                  </a:lnTo>
                  <a:lnTo>
                    <a:pt x="397" y="453"/>
                  </a:lnTo>
                  <a:lnTo>
                    <a:pt x="340" y="453"/>
                  </a:lnTo>
                  <a:lnTo>
                    <a:pt x="340" y="567"/>
                  </a:lnTo>
                  <a:lnTo>
                    <a:pt x="284" y="567"/>
                  </a:lnTo>
                  <a:lnTo>
                    <a:pt x="284" y="623"/>
                  </a:lnTo>
                  <a:lnTo>
                    <a:pt x="227" y="623"/>
                  </a:lnTo>
                  <a:lnTo>
                    <a:pt x="227" y="680"/>
                  </a:lnTo>
                  <a:lnTo>
                    <a:pt x="170" y="680"/>
                  </a:lnTo>
                  <a:lnTo>
                    <a:pt x="17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lnTo>
                    <a:pt x="0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284" y="56"/>
                  </a:lnTo>
                  <a:lnTo>
                    <a:pt x="284" y="113"/>
                  </a:lnTo>
                  <a:lnTo>
                    <a:pt x="397" y="113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454" y="0"/>
                  </a:lnTo>
                  <a:lnTo>
                    <a:pt x="510" y="0"/>
                  </a:lnTo>
                  <a:lnTo>
                    <a:pt x="510" y="56"/>
                  </a:lnTo>
                  <a:lnTo>
                    <a:pt x="567" y="56"/>
                  </a:lnTo>
                  <a:lnTo>
                    <a:pt x="567" y="113"/>
                  </a:lnTo>
                  <a:lnTo>
                    <a:pt x="624" y="113"/>
                  </a:lnTo>
                  <a:lnTo>
                    <a:pt x="624" y="170"/>
                  </a:lnTo>
                  <a:lnTo>
                    <a:pt x="567" y="170"/>
                  </a:lnTo>
                  <a:lnTo>
                    <a:pt x="567" y="283"/>
                  </a:lnTo>
                  <a:lnTo>
                    <a:pt x="624" y="283"/>
                  </a:lnTo>
                  <a:lnTo>
                    <a:pt x="624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2" name="Freeform 307"/>
            <p:cNvSpPr>
              <a:spLocks/>
            </p:cNvSpPr>
            <p:nvPr/>
          </p:nvSpPr>
          <p:spPr bwMode="auto">
            <a:xfrm>
              <a:off x="2173" y="6980"/>
              <a:ext cx="397" cy="454"/>
            </a:xfrm>
            <a:custGeom>
              <a:avLst/>
              <a:gdLst>
                <a:gd name="T0" fmla="*/ 57 w 397"/>
                <a:gd name="T1" fmla="*/ 454 h 454"/>
                <a:gd name="T2" fmla="*/ 227 w 397"/>
                <a:gd name="T3" fmla="*/ 454 h 454"/>
                <a:gd name="T4" fmla="*/ 227 w 397"/>
                <a:gd name="T5" fmla="*/ 397 h 454"/>
                <a:gd name="T6" fmla="*/ 341 w 397"/>
                <a:gd name="T7" fmla="*/ 397 h 454"/>
                <a:gd name="T8" fmla="*/ 341 w 397"/>
                <a:gd name="T9" fmla="*/ 341 h 454"/>
                <a:gd name="T10" fmla="*/ 397 w 397"/>
                <a:gd name="T11" fmla="*/ 341 h 454"/>
                <a:gd name="T12" fmla="*/ 397 w 397"/>
                <a:gd name="T13" fmla="*/ 284 h 454"/>
                <a:gd name="T14" fmla="*/ 284 w 397"/>
                <a:gd name="T15" fmla="*/ 284 h 454"/>
                <a:gd name="T16" fmla="*/ 284 w 397"/>
                <a:gd name="T17" fmla="*/ 171 h 454"/>
                <a:gd name="T18" fmla="*/ 227 w 397"/>
                <a:gd name="T19" fmla="*/ 171 h 454"/>
                <a:gd name="T20" fmla="*/ 227 w 397"/>
                <a:gd name="T21" fmla="*/ 114 h 454"/>
                <a:gd name="T22" fmla="*/ 171 w 397"/>
                <a:gd name="T23" fmla="*/ 114 h 454"/>
                <a:gd name="T24" fmla="*/ 171 w 397"/>
                <a:gd name="T25" fmla="*/ 57 h 454"/>
                <a:gd name="T26" fmla="*/ 114 w 397"/>
                <a:gd name="T27" fmla="*/ 57 h 454"/>
                <a:gd name="T28" fmla="*/ 114 w 397"/>
                <a:gd name="T29" fmla="*/ 0 h 454"/>
                <a:gd name="T30" fmla="*/ 0 w 397"/>
                <a:gd name="T31" fmla="*/ 0 h 454"/>
                <a:gd name="T32" fmla="*/ 0 w 397"/>
                <a:gd name="T33" fmla="*/ 227 h 454"/>
                <a:gd name="T34" fmla="*/ 57 w 397"/>
                <a:gd name="T35" fmla="*/ 227 h 454"/>
                <a:gd name="T36" fmla="*/ 57 w 397"/>
                <a:gd name="T37" fmla="*/ 284 h 454"/>
                <a:gd name="T38" fmla="*/ 114 w 397"/>
                <a:gd name="T39" fmla="*/ 284 h 454"/>
                <a:gd name="T40" fmla="*/ 114 w 397"/>
                <a:gd name="T41" fmla="*/ 341 h 454"/>
                <a:gd name="T42" fmla="*/ 57 w 397"/>
                <a:gd name="T43" fmla="*/ 341 h 454"/>
                <a:gd name="T44" fmla="*/ 57 w 397"/>
                <a:gd name="T4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454">
                  <a:moveTo>
                    <a:pt x="57" y="454"/>
                  </a:moveTo>
                  <a:lnTo>
                    <a:pt x="227" y="454"/>
                  </a:lnTo>
                  <a:lnTo>
                    <a:pt x="227" y="397"/>
                  </a:lnTo>
                  <a:lnTo>
                    <a:pt x="341" y="397"/>
                  </a:lnTo>
                  <a:lnTo>
                    <a:pt x="341" y="341"/>
                  </a:lnTo>
                  <a:lnTo>
                    <a:pt x="397" y="341"/>
                  </a:lnTo>
                  <a:lnTo>
                    <a:pt x="397" y="284"/>
                  </a:lnTo>
                  <a:lnTo>
                    <a:pt x="284" y="284"/>
                  </a:lnTo>
                  <a:lnTo>
                    <a:pt x="284" y="171"/>
                  </a:lnTo>
                  <a:lnTo>
                    <a:pt x="227" y="171"/>
                  </a:lnTo>
                  <a:lnTo>
                    <a:pt x="227" y="114"/>
                  </a:lnTo>
                  <a:lnTo>
                    <a:pt x="171" y="114"/>
                  </a:lnTo>
                  <a:lnTo>
                    <a:pt x="171" y="57"/>
                  </a:lnTo>
                  <a:lnTo>
                    <a:pt x="114" y="57"/>
                  </a:lnTo>
                  <a:lnTo>
                    <a:pt x="114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4" y="284"/>
                  </a:lnTo>
                  <a:lnTo>
                    <a:pt x="114" y="341"/>
                  </a:lnTo>
                  <a:lnTo>
                    <a:pt x="57" y="341"/>
                  </a:lnTo>
                  <a:lnTo>
                    <a:pt x="57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3" name="Freeform 309"/>
            <p:cNvSpPr>
              <a:spLocks/>
            </p:cNvSpPr>
            <p:nvPr/>
          </p:nvSpPr>
          <p:spPr bwMode="auto">
            <a:xfrm>
              <a:off x="1380" y="6413"/>
              <a:ext cx="623" cy="908"/>
            </a:xfrm>
            <a:custGeom>
              <a:avLst/>
              <a:gdLst>
                <a:gd name="T0" fmla="*/ 397 w 623"/>
                <a:gd name="T1" fmla="*/ 908 h 908"/>
                <a:gd name="T2" fmla="*/ 283 w 623"/>
                <a:gd name="T3" fmla="*/ 908 h 908"/>
                <a:gd name="T4" fmla="*/ 283 w 623"/>
                <a:gd name="T5" fmla="*/ 851 h 908"/>
                <a:gd name="T6" fmla="*/ 226 w 623"/>
                <a:gd name="T7" fmla="*/ 851 h 908"/>
                <a:gd name="T8" fmla="*/ 226 w 623"/>
                <a:gd name="T9" fmla="*/ 738 h 908"/>
                <a:gd name="T10" fmla="*/ 170 w 623"/>
                <a:gd name="T11" fmla="*/ 738 h 908"/>
                <a:gd name="T12" fmla="*/ 170 w 623"/>
                <a:gd name="T13" fmla="*/ 624 h 908"/>
                <a:gd name="T14" fmla="*/ 113 w 623"/>
                <a:gd name="T15" fmla="*/ 624 h 908"/>
                <a:gd name="T16" fmla="*/ 113 w 623"/>
                <a:gd name="T17" fmla="*/ 567 h 908"/>
                <a:gd name="T18" fmla="*/ 56 w 623"/>
                <a:gd name="T19" fmla="*/ 567 h 908"/>
                <a:gd name="T20" fmla="*/ 56 w 623"/>
                <a:gd name="T21" fmla="*/ 511 h 908"/>
                <a:gd name="T22" fmla="*/ 0 w 623"/>
                <a:gd name="T23" fmla="*/ 511 h 908"/>
                <a:gd name="T24" fmla="*/ 0 w 623"/>
                <a:gd name="T25" fmla="*/ 454 h 908"/>
                <a:gd name="T26" fmla="*/ 56 w 623"/>
                <a:gd name="T27" fmla="*/ 454 h 908"/>
                <a:gd name="T28" fmla="*/ 56 w 623"/>
                <a:gd name="T29" fmla="*/ 397 h 908"/>
                <a:gd name="T30" fmla="*/ 113 w 623"/>
                <a:gd name="T31" fmla="*/ 397 h 908"/>
                <a:gd name="T32" fmla="*/ 113 w 623"/>
                <a:gd name="T33" fmla="*/ 227 h 908"/>
                <a:gd name="T34" fmla="*/ 226 w 623"/>
                <a:gd name="T35" fmla="*/ 227 h 908"/>
                <a:gd name="T36" fmla="*/ 226 w 623"/>
                <a:gd name="T37" fmla="*/ 114 h 908"/>
                <a:gd name="T38" fmla="*/ 340 w 623"/>
                <a:gd name="T39" fmla="*/ 114 h 908"/>
                <a:gd name="T40" fmla="*/ 340 w 623"/>
                <a:gd name="T41" fmla="*/ 0 h 908"/>
                <a:gd name="T42" fmla="*/ 453 w 623"/>
                <a:gd name="T43" fmla="*/ 0 h 908"/>
                <a:gd name="T44" fmla="*/ 453 w 623"/>
                <a:gd name="T45" fmla="*/ 171 h 908"/>
                <a:gd name="T46" fmla="*/ 567 w 623"/>
                <a:gd name="T47" fmla="*/ 171 h 908"/>
                <a:gd name="T48" fmla="*/ 567 w 623"/>
                <a:gd name="T49" fmla="*/ 227 h 908"/>
                <a:gd name="T50" fmla="*/ 510 w 623"/>
                <a:gd name="T51" fmla="*/ 227 h 908"/>
                <a:gd name="T52" fmla="*/ 510 w 623"/>
                <a:gd name="T53" fmla="*/ 397 h 908"/>
                <a:gd name="T54" fmla="*/ 623 w 623"/>
                <a:gd name="T55" fmla="*/ 397 h 908"/>
                <a:gd name="T56" fmla="*/ 623 w 623"/>
                <a:gd name="T57" fmla="*/ 624 h 908"/>
                <a:gd name="T58" fmla="*/ 510 w 623"/>
                <a:gd name="T59" fmla="*/ 624 h 908"/>
                <a:gd name="T60" fmla="*/ 510 w 623"/>
                <a:gd name="T61" fmla="*/ 738 h 908"/>
                <a:gd name="T62" fmla="*/ 567 w 623"/>
                <a:gd name="T63" fmla="*/ 738 h 908"/>
                <a:gd name="T64" fmla="*/ 567 w 623"/>
                <a:gd name="T65" fmla="*/ 794 h 908"/>
                <a:gd name="T66" fmla="*/ 510 w 623"/>
                <a:gd name="T67" fmla="*/ 794 h 908"/>
                <a:gd name="T68" fmla="*/ 510 w 623"/>
                <a:gd name="T69" fmla="*/ 851 h 908"/>
                <a:gd name="T70" fmla="*/ 397 w 623"/>
                <a:gd name="T71" fmla="*/ 851 h 908"/>
                <a:gd name="T72" fmla="*/ 397 w 623"/>
                <a:gd name="T7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3" h="908">
                  <a:moveTo>
                    <a:pt x="397" y="908"/>
                  </a:moveTo>
                  <a:lnTo>
                    <a:pt x="283" y="908"/>
                  </a:lnTo>
                  <a:lnTo>
                    <a:pt x="283" y="851"/>
                  </a:lnTo>
                  <a:lnTo>
                    <a:pt x="226" y="851"/>
                  </a:lnTo>
                  <a:lnTo>
                    <a:pt x="226" y="738"/>
                  </a:lnTo>
                  <a:lnTo>
                    <a:pt x="170" y="738"/>
                  </a:lnTo>
                  <a:lnTo>
                    <a:pt x="170" y="624"/>
                  </a:lnTo>
                  <a:lnTo>
                    <a:pt x="113" y="624"/>
                  </a:lnTo>
                  <a:lnTo>
                    <a:pt x="113" y="567"/>
                  </a:lnTo>
                  <a:lnTo>
                    <a:pt x="56" y="567"/>
                  </a:lnTo>
                  <a:lnTo>
                    <a:pt x="56" y="511"/>
                  </a:lnTo>
                  <a:lnTo>
                    <a:pt x="0" y="511"/>
                  </a:lnTo>
                  <a:lnTo>
                    <a:pt x="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113" y="397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171"/>
                  </a:lnTo>
                  <a:lnTo>
                    <a:pt x="567" y="171"/>
                  </a:lnTo>
                  <a:lnTo>
                    <a:pt x="567" y="227"/>
                  </a:lnTo>
                  <a:lnTo>
                    <a:pt x="510" y="227"/>
                  </a:lnTo>
                  <a:lnTo>
                    <a:pt x="510" y="397"/>
                  </a:lnTo>
                  <a:lnTo>
                    <a:pt x="623" y="397"/>
                  </a:lnTo>
                  <a:lnTo>
                    <a:pt x="623" y="624"/>
                  </a:lnTo>
                  <a:lnTo>
                    <a:pt x="510" y="624"/>
                  </a:lnTo>
                  <a:lnTo>
                    <a:pt x="510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510" y="794"/>
                  </a:lnTo>
                  <a:lnTo>
                    <a:pt x="510" y="851"/>
                  </a:lnTo>
                  <a:lnTo>
                    <a:pt x="397" y="851"/>
                  </a:lnTo>
                  <a:lnTo>
                    <a:pt x="397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4" name="Freeform 310"/>
            <p:cNvSpPr>
              <a:spLocks/>
            </p:cNvSpPr>
            <p:nvPr/>
          </p:nvSpPr>
          <p:spPr bwMode="auto">
            <a:xfrm>
              <a:off x="1890" y="6980"/>
              <a:ext cx="283" cy="284"/>
            </a:xfrm>
            <a:custGeom>
              <a:avLst/>
              <a:gdLst>
                <a:gd name="T0" fmla="*/ 283 w 283"/>
                <a:gd name="T1" fmla="*/ 0 h 284"/>
                <a:gd name="T2" fmla="*/ 113 w 283"/>
                <a:gd name="T3" fmla="*/ 0 h 284"/>
                <a:gd name="T4" fmla="*/ 113 w 283"/>
                <a:gd name="T5" fmla="*/ 57 h 284"/>
                <a:gd name="T6" fmla="*/ 0 w 283"/>
                <a:gd name="T7" fmla="*/ 57 h 284"/>
                <a:gd name="T8" fmla="*/ 0 w 283"/>
                <a:gd name="T9" fmla="*/ 171 h 284"/>
                <a:gd name="T10" fmla="*/ 57 w 283"/>
                <a:gd name="T11" fmla="*/ 171 h 284"/>
                <a:gd name="T12" fmla="*/ 57 w 283"/>
                <a:gd name="T13" fmla="*/ 284 h 284"/>
                <a:gd name="T14" fmla="*/ 170 w 283"/>
                <a:gd name="T15" fmla="*/ 284 h 284"/>
                <a:gd name="T16" fmla="*/ 170 w 283"/>
                <a:gd name="T17" fmla="*/ 227 h 284"/>
                <a:gd name="T18" fmla="*/ 227 w 283"/>
                <a:gd name="T19" fmla="*/ 227 h 284"/>
                <a:gd name="T20" fmla="*/ 227 w 283"/>
                <a:gd name="T21" fmla="*/ 171 h 284"/>
                <a:gd name="T22" fmla="*/ 283 w 283"/>
                <a:gd name="T23" fmla="*/ 171 h 284"/>
                <a:gd name="T24" fmla="*/ 283 w 283"/>
                <a:gd name="T25" fmla="*/ 0 h 2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83" h="284">
                  <a:moveTo>
                    <a:pt x="283" y="0"/>
                  </a:moveTo>
                  <a:lnTo>
                    <a:pt x="113" y="0"/>
                  </a:lnTo>
                  <a:lnTo>
                    <a:pt x="113" y="57"/>
                  </a:lnTo>
                  <a:lnTo>
                    <a:pt x="0" y="57"/>
                  </a:lnTo>
                  <a:lnTo>
                    <a:pt x="0" y="171"/>
                  </a:lnTo>
                  <a:lnTo>
                    <a:pt x="57" y="171"/>
                  </a:lnTo>
                  <a:lnTo>
                    <a:pt x="57" y="284"/>
                  </a:lnTo>
                  <a:lnTo>
                    <a:pt x="170" y="284"/>
                  </a:lnTo>
                  <a:lnTo>
                    <a:pt x="170" y="227"/>
                  </a:lnTo>
                  <a:lnTo>
                    <a:pt x="227" y="227"/>
                  </a:lnTo>
                  <a:lnTo>
                    <a:pt x="227" y="171"/>
                  </a:lnTo>
                  <a:lnTo>
                    <a:pt x="283" y="171"/>
                  </a:lnTo>
                  <a:lnTo>
                    <a:pt x="28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5" name="Freeform 312"/>
            <p:cNvSpPr>
              <a:spLocks/>
            </p:cNvSpPr>
            <p:nvPr/>
          </p:nvSpPr>
          <p:spPr bwMode="auto">
            <a:xfrm>
              <a:off x="1323" y="7094"/>
              <a:ext cx="397" cy="567"/>
            </a:xfrm>
            <a:custGeom>
              <a:avLst/>
              <a:gdLst>
                <a:gd name="T0" fmla="*/ 227 w 397"/>
                <a:gd name="T1" fmla="*/ 0 h 567"/>
                <a:gd name="T2" fmla="*/ 0 w 397"/>
                <a:gd name="T3" fmla="*/ 0 h 567"/>
                <a:gd name="T4" fmla="*/ 0 w 397"/>
                <a:gd name="T5" fmla="*/ 57 h 567"/>
                <a:gd name="T6" fmla="*/ 57 w 397"/>
                <a:gd name="T7" fmla="*/ 57 h 567"/>
                <a:gd name="T8" fmla="*/ 113 w 397"/>
                <a:gd name="T9" fmla="*/ 57 h 567"/>
                <a:gd name="T10" fmla="*/ 113 w 397"/>
                <a:gd name="T11" fmla="*/ 283 h 567"/>
                <a:gd name="T12" fmla="*/ 57 w 397"/>
                <a:gd name="T13" fmla="*/ 283 h 567"/>
                <a:gd name="T14" fmla="*/ 57 w 397"/>
                <a:gd name="T15" fmla="*/ 340 h 567"/>
                <a:gd name="T16" fmla="*/ 113 w 397"/>
                <a:gd name="T17" fmla="*/ 340 h 567"/>
                <a:gd name="T18" fmla="*/ 113 w 397"/>
                <a:gd name="T19" fmla="*/ 397 h 567"/>
                <a:gd name="T20" fmla="*/ 227 w 397"/>
                <a:gd name="T21" fmla="*/ 397 h 567"/>
                <a:gd name="T22" fmla="*/ 227 w 397"/>
                <a:gd name="T23" fmla="*/ 510 h 567"/>
                <a:gd name="T24" fmla="*/ 227 w 397"/>
                <a:gd name="T25" fmla="*/ 567 h 567"/>
                <a:gd name="T26" fmla="*/ 340 w 397"/>
                <a:gd name="T27" fmla="*/ 567 h 567"/>
                <a:gd name="T28" fmla="*/ 340 w 397"/>
                <a:gd name="T29" fmla="*/ 340 h 567"/>
                <a:gd name="T30" fmla="*/ 397 w 397"/>
                <a:gd name="T31" fmla="*/ 340 h 567"/>
                <a:gd name="T32" fmla="*/ 397 w 397"/>
                <a:gd name="T33" fmla="*/ 227 h 567"/>
                <a:gd name="T34" fmla="*/ 340 w 397"/>
                <a:gd name="T35" fmla="*/ 227 h 567"/>
                <a:gd name="T36" fmla="*/ 340 w 397"/>
                <a:gd name="T37" fmla="*/ 170 h 567"/>
                <a:gd name="T38" fmla="*/ 283 w 397"/>
                <a:gd name="T39" fmla="*/ 170 h 567"/>
                <a:gd name="T40" fmla="*/ 283 w 397"/>
                <a:gd name="T41" fmla="*/ 57 h 567"/>
                <a:gd name="T42" fmla="*/ 227 w 397"/>
                <a:gd name="T43" fmla="*/ 57 h 567"/>
                <a:gd name="T44" fmla="*/ 227 w 397"/>
                <a:gd name="T45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227" y="0"/>
                  </a:moveTo>
                  <a:lnTo>
                    <a:pt x="0" y="0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113" y="57"/>
                  </a:lnTo>
                  <a:lnTo>
                    <a:pt x="113" y="283"/>
                  </a:lnTo>
                  <a:lnTo>
                    <a:pt x="57" y="283"/>
                  </a:lnTo>
                  <a:lnTo>
                    <a:pt x="57" y="340"/>
                  </a:lnTo>
                  <a:lnTo>
                    <a:pt x="113" y="340"/>
                  </a:lnTo>
                  <a:lnTo>
                    <a:pt x="113" y="397"/>
                  </a:lnTo>
                  <a:lnTo>
                    <a:pt x="227" y="397"/>
                  </a:lnTo>
                  <a:lnTo>
                    <a:pt x="227" y="510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340" y="227"/>
                  </a:lnTo>
                  <a:lnTo>
                    <a:pt x="340" y="170"/>
                  </a:lnTo>
                  <a:lnTo>
                    <a:pt x="283" y="170"/>
                  </a:lnTo>
                  <a:lnTo>
                    <a:pt x="283" y="57"/>
                  </a:lnTo>
                  <a:lnTo>
                    <a:pt x="227" y="5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6" name="Freeform 313"/>
            <p:cNvSpPr>
              <a:spLocks/>
            </p:cNvSpPr>
            <p:nvPr/>
          </p:nvSpPr>
          <p:spPr bwMode="auto">
            <a:xfrm>
              <a:off x="1266" y="7434"/>
              <a:ext cx="397" cy="510"/>
            </a:xfrm>
            <a:custGeom>
              <a:avLst/>
              <a:gdLst>
                <a:gd name="T0" fmla="*/ 170 w 397"/>
                <a:gd name="T1" fmla="*/ 0 h 510"/>
                <a:gd name="T2" fmla="*/ 0 w 397"/>
                <a:gd name="T3" fmla="*/ 0 h 510"/>
                <a:gd name="T4" fmla="*/ 0 w 397"/>
                <a:gd name="T5" fmla="*/ 340 h 510"/>
                <a:gd name="T6" fmla="*/ 57 w 397"/>
                <a:gd name="T7" fmla="*/ 340 h 510"/>
                <a:gd name="T8" fmla="*/ 57 w 397"/>
                <a:gd name="T9" fmla="*/ 397 h 510"/>
                <a:gd name="T10" fmla="*/ 114 w 397"/>
                <a:gd name="T11" fmla="*/ 397 h 510"/>
                <a:gd name="T12" fmla="*/ 114 w 397"/>
                <a:gd name="T13" fmla="*/ 510 h 510"/>
                <a:gd name="T14" fmla="*/ 227 w 397"/>
                <a:gd name="T15" fmla="*/ 510 h 510"/>
                <a:gd name="T16" fmla="*/ 227 w 397"/>
                <a:gd name="T17" fmla="*/ 454 h 510"/>
                <a:gd name="T18" fmla="*/ 340 w 397"/>
                <a:gd name="T19" fmla="*/ 454 h 510"/>
                <a:gd name="T20" fmla="*/ 340 w 397"/>
                <a:gd name="T21" fmla="*/ 397 h 510"/>
                <a:gd name="T22" fmla="*/ 397 w 397"/>
                <a:gd name="T23" fmla="*/ 397 h 510"/>
                <a:gd name="T24" fmla="*/ 397 w 397"/>
                <a:gd name="T25" fmla="*/ 227 h 510"/>
                <a:gd name="T26" fmla="*/ 284 w 397"/>
                <a:gd name="T27" fmla="*/ 227 h 510"/>
                <a:gd name="T28" fmla="*/ 284 w 397"/>
                <a:gd name="T29" fmla="*/ 57 h 510"/>
                <a:gd name="T30" fmla="*/ 170 w 397"/>
                <a:gd name="T31" fmla="*/ 57 h 510"/>
                <a:gd name="T32" fmla="*/ 170 w 397"/>
                <a:gd name="T33" fmla="*/ 0 h 5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7" h="510">
                  <a:moveTo>
                    <a:pt x="170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227" y="510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97"/>
                  </a:lnTo>
                  <a:lnTo>
                    <a:pt x="397" y="397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57"/>
                  </a:lnTo>
                  <a:lnTo>
                    <a:pt x="170" y="57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7" name="Freeform 314"/>
            <p:cNvSpPr>
              <a:spLocks/>
            </p:cNvSpPr>
            <p:nvPr/>
          </p:nvSpPr>
          <p:spPr bwMode="auto">
            <a:xfrm>
              <a:off x="1720" y="6017"/>
              <a:ext cx="1644" cy="1701"/>
            </a:xfrm>
            <a:custGeom>
              <a:avLst/>
              <a:gdLst>
                <a:gd name="T0" fmla="*/ 737 w 1644"/>
                <a:gd name="T1" fmla="*/ 1530 h 1701"/>
                <a:gd name="T2" fmla="*/ 624 w 1644"/>
                <a:gd name="T3" fmla="*/ 1417 h 1701"/>
                <a:gd name="T4" fmla="*/ 680 w 1644"/>
                <a:gd name="T5" fmla="*/ 1360 h 1701"/>
                <a:gd name="T6" fmla="*/ 794 w 1644"/>
                <a:gd name="T7" fmla="*/ 1304 h 1701"/>
                <a:gd name="T8" fmla="*/ 850 w 1644"/>
                <a:gd name="T9" fmla="*/ 1247 h 1701"/>
                <a:gd name="T10" fmla="*/ 737 w 1644"/>
                <a:gd name="T11" fmla="*/ 1134 h 1701"/>
                <a:gd name="T12" fmla="*/ 680 w 1644"/>
                <a:gd name="T13" fmla="*/ 1077 h 1701"/>
                <a:gd name="T14" fmla="*/ 624 w 1644"/>
                <a:gd name="T15" fmla="*/ 1020 h 1701"/>
                <a:gd name="T16" fmla="*/ 567 w 1644"/>
                <a:gd name="T17" fmla="*/ 963 h 1701"/>
                <a:gd name="T18" fmla="*/ 283 w 1644"/>
                <a:gd name="T19" fmla="*/ 793 h 1701"/>
                <a:gd name="T20" fmla="*/ 170 w 1644"/>
                <a:gd name="T21" fmla="*/ 623 h 1701"/>
                <a:gd name="T22" fmla="*/ 227 w 1644"/>
                <a:gd name="T23" fmla="*/ 567 h 1701"/>
                <a:gd name="T24" fmla="*/ 113 w 1644"/>
                <a:gd name="T25" fmla="*/ 396 h 1701"/>
                <a:gd name="T26" fmla="*/ 0 w 1644"/>
                <a:gd name="T27" fmla="*/ 340 h 1701"/>
                <a:gd name="T28" fmla="*/ 57 w 1644"/>
                <a:gd name="T29" fmla="*/ 283 h 1701"/>
                <a:gd name="T30" fmla="*/ 113 w 1644"/>
                <a:gd name="T31" fmla="*/ 170 h 1701"/>
                <a:gd name="T32" fmla="*/ 170 w 1644"/>
                <a:gd name="T33" fmla="*/ 113 h 1701"/>
                <a:gd name="T34" fmla="*/ 283 w 1644"/>
                <a:gd name="T35" fmla="*/ 56 h 1701"/>
                <a:gd name="T36" fmla="*/ 340 w 1644"/>
                <a:gd name="T37" fmla="*/ 0 h 1701"/>
                <a:gd name="T38" fmla="*/ 453 w 1644"/>
                <a:gd name="T39" fmla="*/ 56 h 1701"/>
                <a:gd name="T40" fmla="*/ 453 w 1644"/>
                <a:gd name="T41" fmla="*/ 340 h 1701"/>
                <a:gd name="T42" fmla="*/ 510 w 1644"/>
                <a:gd name="T43" fmla="*/ 453 h 1701"/>
                <a:gd name="T44" fmla="*/ 624 w 1644"/>
                <a:gd name="T45" fmla="*/ 510 h 1701"/>
                <a:gd name="T46" fmla="*/ 680 w 1644"/>
                <a:gd name="T47" fmla="*/ 567 h 1701"/>
                <a:gd name="T48" fmla="*/ 624 w 1644"/>
                <a:gd name="T49" fmla="*/ 623 h 1701"/>
                <a:gd name="T50" fmla="*/ 680 w 1644"/>
                <a:gd name="T51" fmla="*/ 793 h 1701"/>
                <a:gd name="T52" fmla="*/ 794 w 1644"/>
                <a:gd name="T53" fmla="*/ 907 h 1701"/>
                <a:gd name="T54" fmla="*/ 964 w 1644"/>
                <a:gd name="T55" fmla="*/ 793 h 1701"/>
                <a:gd name="T56" fmla="*/ 1020 w 1644"/>
                <a:gd name="T57" fmla="*/ 737 h 1701"/>
                <a:gd name="T58" fmla="*/ 1077 w 1644"/>
                <a:gd name="T59" fmla="*/ 680 h 1701"/>
                <a:gd name="T60" fmla="*/ 1134 w 1644"/>
                <a:gd name="T61" fmla="*/ 737 h 1701"/>
                <a:gd name="T62" fmla="*/ 1191 w 1644"/>
                <a:gd name="T63" fmla="*/ 793 h 1701"/>
                <a:gd name="T64" fmla="*/ 1304 w 1644"/>
                <a:gd name="T65" fmla="*/ 737 h 1701"/>
                <a:gd name="T66" fmla="*/ 1474 w 1644"/>
                <a:gd name="T67" fmla="*/ 793 h 1701"/>
                <a:gd name="T68" fmla="*/ 1531 w 1644"/>
                <a:gd name="T69" fmla="*/ 907 h 1701"/>
                <a:gd name="T70" fmla="*/ 1588 w 1644"/>
                <a:gd name="T71" fmla="*/ 1020 h 1701"/>
                <a:gd name="T72" fmla="*/ 1644 w 1644"/>
                <a:gd name="T73" fmla="*/ 1134 h 1701"/>
                <a:gd name="T74" fmla="*/ 1588 w 1644"/>
                <a:gd name="T75" fmla="*/ 1190 h 1701"/>
                <a:gd name="T76" fmla="*/ 1531 w 1644"/>
                <a:gd name="T77" fmla="*/ 1247 h 1701"/>
                <a:gd name="T78" fmla="*/ 1417 w 1644"/>
                <a:gd name="T79" fmla="*/ 1304 h 1701"/>
                <a:gd name="T80" fmla="*/ 1247 w 1644"/>
                <a:gd name="T81" fmla="*/ 1417 h 1701"/>
                <a:gd name="T82" fmla="*/ 1191 w 1644"/>
                <a:gd name="T83" fmla="*/ 1474 h 1701"/>
                <a:gd name="T84" fmla="*/ 1077 w 1644"/>
                <a:gd name="T85" fmla="*/ 1530 h 1701"/>
                <a:gd name="T86" fmla="*/ 964 w 1644"/>
                <a:gd name="T87" fmla="*/ 1587 h 1701"/>
                <a:gd name="T88" fmla="*/ 850 w 1644"/>
                <a:gd name="T89" fmla="*/ 1701 h 1701"/>
                <a:gd name="T90" fmla="*/ 737 w 1644"/>
                <a:gd name="T91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644" h="1701">
                  <a:moveTo>
                    <a:pt x="737" y="1644"/>
                  </a:moveTo>
                  <a:lnTo>
                    <a:pt x="737" y="1530"/>
                  </a:lnTo>
                  <a:lnTo>
                    <a:pt x="624" y="1530"/>
                  </a:lnTo>
                  <a:lnTo>
                    <a:pt x="624" y="1417"/>
                  </a:lnTo>
                  <a:lnTo>
                    <a:pt x="680" y="1417"/>
                  </a:lnTo>
                  <a:lnTo>
                    <a:pt x="680" y="1360"/>
                  </a:lnTo>
                  <a:lnTo>
                    <a:pt x="794" y="1360"/>
                  </a:lnTo>
                  <a:lnTo>
                    <a:pt x="794" y="1304"/>
                  </a:lnTo>
                  <a:lnTo>
                    <a:pt x="850" y="1304"/>
                  </a:lnTo>
                  <a:lnTo>
                    <a:pt x="850" y="1247"/>
                  </a:lnTo>
                  <a:lnTo>
                    <a:pt x="737" y="1247"/>
                  </a:lnTo>
                  <a:lnTo>
                    <a:pt x="737" y="1134"/>
                  </a:lnTo>
                  <a:lnTo>
                    <a:pt x="680" y="1134"/>
                  </a:lnTo>
                  <a:lnTo>
                    <a:pt x="680" y="1077"/>
                  </a:lnTo>
                  <a:lnTo>
                    <a:pt x="624" y="1077"/>
                  </a:lnTo>
                  <a:lnTo>
                    <a:pt x="624" y="1020"/>
                  </a:lnTo>
                  <a:lnTo>
                    <a:pt x="567" y="1020"/>
                  </a:lnTo>
                  <a:lnTo>
                    <a:pt x="567" y="963"/>
                  </a:lnTo>
                  <a:lnTo>
                    <a:pt x="283" y="963"/>
                  </a:lnTo>
                  <a:lnTo>
                    <a:pt x="283" y="793"/>
                  </a:lnTo>
                  <a:lnTo>
                    <a:pt x="170" y="793"/>
                  </a:lnTo>
                  <a:lnTo>
                    <a:pt x="170" y="623"/>
                  </a:lnTo>
                  <a:lnTo>
                    <a:pt x="227" y="623"/>
                  </a:lnTo>
                  <a:lnTo>
                    <a:pt x="227" y="567"/>
                  </a:lnTo>
                  <a:lnTo>
                    <a:pt x="113" y="567"/>
                  </a:lnTo>
                  <a:lnTo>
                    <a:pt x="113" y="396"/>
                  </a:lnTo>
                  <a:lnTo>
                    <a:pt x="0" y="396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170"/>
                  </a:lnTo>
                  <a:lnTo>
                    <a:pt x="170" y="170"/>
                  </a:lnTo>
                  <a:lnTo>
                    <a:pt x="170" y="113"/>
                  </a:lnTo>
                  <a:lnTo>
                    <a:pt x="283" y="113"/>
                  </a:lnTo>
                  <a:lnTo>
                    <a:pt x="283" y="56"/>
                  </a:lnTo>
                  <a:lnTo>
                    <a:pt x="340" y="56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6"/>
                  </a:lnTo>
                  <a:lnTo>
                    <a:pt x="453" y="113"/>
                  </a:lnTo>
                  <a:lnTo>
                    <a:pt x="453" y="340"/>
                  </a:lnTo>
                  <a:lnTo>
                    <a:pt x="510" y="340"/>
                  </a:lnTo>
                  <a:lnTo>
                    <a:pt x="510" y="453"/>
                  </a:lnTo>
                  <a:lnTo>
                    <a:pt x="624" y="453"/>
                  </a:lnTo>
                  <a:lnTo>
                    <a:pt x="624" y="510"/>
                  </a:lnTo>
                  <a:lnTo>
                    <a:pt x="680" y="510"/>
                  </a:lnTo>
                  <a:lnTo>
                    <a:pt x="680" y="567"/>
                  </a:lnTo>
                  <a:lnTo>
                    <a:pt x="624" y="567"/>
                  </a:lnTo>
                  <a:lnTo>
                    <a:pt x="624" y="623"/>
                  </a:lnTo>
                  <a:lnTo>
                    <a:pt x="680" y="623"/>
                  </a:lnTo>
                  <a:lnTo>
                    <a:pt x="680" y="793"/>
                  </a:lnTo>
                  <a:lnTo>
                    <a:pt x="794" y="793"/>
                  </a:lnTo>
                  <a:lnTo>
                    <a:pt x="794" y="907"/>
                  </a:lnTo>
                  <a:lnTo>
                    <a:pt x="964" y="907"/>
                  </a:lnTo>
                  <a:lnTo>
                    <a:pt x="964" y="793"/>
                  </a:lnTo>
                  <a:lnTo>
                    <a:pt x="1020" y="793"/>
                  </a:lnTo>
                  <a:lnTo>
                    <a:pt x="1020" y="737"/>
                  </a:lnTo>
                  <a:lnTo>
                    <a:pt x="1077" y="737"/>
                  </a:lnTo>
                  <a:lnTo>
                    <a:pt x="1077" y="680"/>
                  </a:lnTo>
                  <a:lnTo>
                    <a:pt x="1134" y="680"/>
                  </a:lnTo>
                  <a:lnTo>
                    <a:pt x="1134" y="737"/>
                  </a:lnTo>
                  <a:lnTo>
                    <a:pt x="1191" y="737"/>
                  </a:lnTo>
                  <a:lnTo>
                    <a:pt x="1191" y="793"/>
                  </a:lnTo>
                  <a:lnTo>
                    <a:pt x="1304" y="793"/>
                  </a:lnTo>
                  <a:lnTo>
                    <a:pt x="1304" y="737"/>
                  </a:lnTo>
                  <a:lnTo>
                    <a:pt x="1474" y="737"/>
                  </a:lnTo>
                  <a:lnTo>
                    <a:pt x="1474" y="793"/>
                  </a:lnTo>
                  <a:lnTo>
                    <a:pt x="1531" y="793"/>
                  </a:lnTo>
                  <a:lnTo>
                    <a:pt x="1531" y="907"/>
                  </a:lnTo>
                  <a:lnTo>
                    <a:pt x="1588" y="907"/>
                  </a:lnTo>
                  <a:lnTo>
                    <a:pt x="1588" y="1020"/>
                  </a:lnTo>
                  <a:lnTo>
                    <a:pt x="1644" y="1020"/>
                  </a:lnTo>
                  <a:lnTo>
                    <a:pt x="1644" y="1134"/>
                  </a:lnTo>
                  <a:lnTo>
                    <a:pt x="1588" y="1134"/>
                  </a:lnTo>
                  <a:lnTo>
                    <a:pt x="1588" y="1190"/>
                  </a:lnTo>
                  <a:lnTo>
                    <a:pt x="1531" y="1190"/>
                  </a:lnTo>
                  <a:lnTo>
                    <a:pt x="1531" y="1247"/>
                  </a:lnTo>
                  <a:lnTo>
                    <a:pt x="1417" y="1247"/>
                  </a:lnTo>
                  <a:lnTo>
                    <a:pt x="1417" y="1304"/>
                  </a:lnTo>
                  <a:lnTo>
                    <a:pt x="1247" y="1304"/>
                  </a:lnTo>
                  <a:lnTo>
                    <a:pt x="1247" y="1417"/>
                  </a:lnTo>
                  <a:lnTo>
                    <a:pt x="1191" y="1417"/>
                  </a:lnTo>
                  <a:lnTo>
                    <a:pt x="1191" y="1474"/>
                  </a:lnTo>
                  <a:lnTo>
                    <a:pt x="1077" y="1474"/>
                  </a:lnTo>
                  <a:lnTo>
                    <a:pt x="1077" y="1530"/>
                  </a:lnTo>
                  <a:lnTo>
                    <a:pt x="964" y="1530"/>
                  </a:lnTo>
                  <a:lnTo>
                    <a:pt x="964" y="1587"/>
                  </a:lnTo>
                  <a:lnTo>
                    <a:pt x="850" y="1587"/>
                  </a:lnTo>
                  <a:lnTo>
                    <a:pt x="850" y="1701"/>
                  </a:lnTo>
                  <a:lnTo>
                    <a:pt x="737" y="1701"/>
                  </a:lnTo>
                  <a:lnTo>
                    <a:pt x="737" y="164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8" name="Freeform 316"/>
            <p:cNvSpPr>
              <a:spLocks/>
            </p:cNvSpPr>
            <p:nvPr/>
          </p:nvSpPr>
          <p:spPr bwMode="auto">
            <a:xfrm>
              <a:off x="1153" y="5846"/>
              <a:ext cx="737" cy="794"/>
            </a:xfrm>
            <a:custGeom>
              <a:avLst/>
              <a:gdLst>
                <a:gd name="T0" fmla="*/ 340 w 737"/>
                <a:gd name="T1" fmla="*/ 794 h 794"/>
                <a:gd name="T2" fmla="*/ 340 w 737"/>
                <a:gd name="T3" fmla="*/ 681 h 794"/>
                <a:gd name="T4" fmla="*/ 283 w 737"/>
                <a:gd name="T5" fmla="*/ 681 h 794"/>
                <a:gd name="T6" fmla="*/ 283 w 737"/>
                <a:gd name="T7" fmla="*/ 624 h 794"/>
                <a:gd name="T8" fmla="*/ 170 w 737"/>
                <a:gd name="T9" fmla="*/ 624 h 794"/>
                <a:gd name="T10" fmla="*/ 170 w 737"/>
                <a:gd name="T11" fmla="*/ 454 h 794"/>
                <a:gd name="T12" fmla="*/ 57 w 737"/>
                <a:gd name="T13" fmla="*/ 454 h 794"/>
                <a:gd name="T14" fmla="*/ 57 w 737"/>
                <a:gd name="T15" fmla="*/ 397 h 794"/>
                <a:gd name="T16" fmla="*/ 0 w 737"/>
                <a:gd name="T17" fmla="*/ 397 h 794"/>
                <a:gd name="T18" fmla="*/ 0 w 737"/>
                <a:gd name="T19" fmla="*/ 227 h 794"/>
                <a:gd name="T20" fmla="*/ 57 w 737"/>
                <a:gd name="T21" fmla="*/ 227 h 794"/>
                <a:gd name="T22" fmla="*/ 57 w 737"/>
                <a:gd name="T23" fmla="*/ 114 h 794"/>
                <a:gd name="T24" fmla="*/ 0 w 737"/>
                <a:gd name="T25" fmla="*/ 114 h 794"/>
                <a:gd name="T26" fmla="*/ 0 w 737"/>
                <a:gd name="T27" fmla="*/ 0 h 794"/>
                <a:gd name="T28" fmla="*/ 170 w 737"/>
                <a:gd name="T29" fmla="*/ 0 h 794"/>
                <a:gd name="T30" fmla="*/ 170 w 737"/>
                <a:gd name="T31" fmla="*/ 57 h 794"/>
                <a:gd name="T32" fmla="*/ 283 w 737"/>
                <a:gd name="T33" fmla="*/ 57 h 794"/>
                <a:gd name="T34" fmla="*/ 283 w 737"/>
                <a:gd name="T35" fmla="*/ 114 h 794"/>
                <a:gd name="T36" fmla="*/ 340 w 737"/>
                <a:gd name="T37" fmla="*/ 114 h 794"/>
                <a:gd name="T38" fmla="*/ 340 w 737"/>
                <a:gd name="T39" fmla="*/ 171 h 794"/>
                <a:gd name="T40" fmla="*/ 453 w 737"/>
                <a:gd name="T41" fmla="*/ 171 h 794"/>
                <a:gd name="T42" fmla="*/ 453 w 737"/>
                <a:gd name="T43" fmla="*/ 114 h 794"/>
                <a:gd name="T44" fmla="*/ 567 w 737"/>
                <a:gd name="T45" fmla="*/ 114 h 794"/>
                <a:gd name="T46" fmla="*/ 567 w 737"/>
                <a:gd name="T47" fmla="*/ 171 h 794"/>
                <a:gd name="T48" fmla="*/ 624 w 737"/>
                <a:gd name="T49" fmla="*/ 171 h 794"/>
                <a:gd name="T50" fmla="*/ 624 w 737"/>
                <a:gd name="T51" fmla="*/ 227 h 794"/>
                <a:gd name="T52" fmla="*/ 680 w 737"/>
                <a:gd name="T53" fmla="*/ 227 h 794"/>
                <a:gd name="T54" fmla="*/ 680 w 737"/>
                <a:gd name="T55" fmla="*/ 284 h 794"/>
                <a:gd name="T56" fmla="*/ 737 w 737"/>
                <a:gd name="T57" fmla="*/ 284 h 794"/>
                <a:gd name="T58" fmla="*/ 737 w 737"/>
                <a:gd name="T59" fmla="*/ 341 h 794"/>
                <a:gd name="T60" fmla="*/ 680 w 737"/>
                <a:gd name="T61" fmla="*/ 341 h 794"/>
                <a:gd name="T62" fmla="*/ 680 w 737"/>
                <a:gd name="T63" fmla="*/ 454 h 794"/>
                <a:gd name="T64" fmla="*/ 624 w 737"/>
                <a:gd name="T65" fmla="*/ 454 h 794"/>
                <a:gd name="T66" fmla="*/ 624 w 737"/>
                <a:gd name="T67" fmla="*/ 511 h 794"/>
                <a:gd name="T68" fmla="*/ 567 w 737"/>
                <a:gd name="T69" fmla="*/ 511 h 794"/>
                <a:gd name="T70" fmla="*/ 567 w 737"/>
                <a:gd name="T71" fmla="*/ 681 h 794"/>
                <a:gd name="T72" fmla="*/ 453 w 737"/>
                <a:gd name="T73" fmla="*/ 681 h 794"/>
                <a:gd name="T74" fmla="*/ 453 w 737"/>
                <a:gd name="T75" fmla="*/ 794 h 794"/>
                <a:gd name="T76" fmla="*/ 340 w 737"/>
                <a:gd name="T77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737" h="794">
                  <a:moveTo>
                    <a:pt x="340" y="794"/>
                  </a:moveTo>
                  <a:lnTo>
                    <a:pt x="340" y="681"/>
                  </a:lnTo>
                  <a:lnTo>
                    <a:pt x="283" y="681"/>
                  </a:lnTo>
                  <a:lnTo>
                    <a:pt x="283" y="624"/>
                  </a:lnTo>
                  <a:lnTo>
                    <a:pt x="170" y="624"/>
                  </a:lnTo>
                  <a:lnTo>
                    <a:pt x="17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3" y="57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453" y="171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567" y="171"/>
                  </a:lnTo>
                  <a:lnTo>
                    <a:pt x="624" y="171"/>
                  </a:lnTo>
                  <a:lnTo>
                    <a:pt x="624" y="227"/>
                  </a:lnTo>
                  <a:lnTo>
                    <a:pt x="680" y="227"/>
                  </a:lnTo>
                  <a:lnTo>
                    <a:pt x="680" y="284"/>
                  </a:lnTo>
                  <a:lnTo>
                    <a:pt x="737" y="284"/>
                  </a:lnTo>
                  <a:lnTo>
                    <a:pt x="737" y="341"/>
                  </a:lnTo>
                  <a:lnTo>
                    <a:pt x="680" y="341"/>
                  </a:lnTo>
                  <a:lnTo>
                    <a:pt x="680" y="454"/>
                  </a:lnTo>
                  <a:lnTo>
                    <a:pt x="624" y="454"/>
                  </a:lnTo>
                  <a:lnTo>
                    <a:pt x="624" y="511"/>
                  </a:lnTo>
                  <a:lnTo>
                    <a:pt x="567" y="511"/>
                  </a:lnTo>
                  <a:lnTo>
                    <a:pt x="567" y="681"/>
                  </a:lnTo>
                  <a:lnTo>
                    <a:pt x="453" y="681"/>
                  </a:lnTo>
                  <a:lnTo>
                    <a:pt x="453" y="794"/>
                  </a:lnTo>
                  <a:lnTo>
                    <a:pt x="34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39" name="Freeform 317"/>
            <p:cNvSpPr>
              <a:spLocks/>
            </p:cNvSpPr>
            <p:nvPr/>
          </p:nvSpPr>
          <p:spPr bwMode="auto">
            <a:xfrm>
              <a:off x="1039" y="5450"/>
              <a:ext cx="1134" cy="680"/>
            </a:xfrm>
            <a:custGeom>
              <a:avLst/>
              <a:gdLst>
                <a:gd name="T0" fmla="*/ 1134 w 1134"/>
                <a:gd name="T1" fmla="*/ 0 h 680"/>
                <a:gd name="T2" fmla="*/ 1134 w 1134"/>
                <a:gd name="T3" fmla="*/ 170 h 680"/>
                <a:gd name="T4" fmla="*/ 1078 w 1134"/>
                <a:gd name="T5" fmla="*/ 170 h 680"/>
                <a:gd name="T6" fmla="*/ 1078 w 1134"/>
                <a:gd name="T7" fmla="*/ 226 h 680"/>
                <a:gd name="T8" fmla="*/ 1134 w 1134"/>
                <a:gd name="T9" fmla="*/ 226 h 680"/>
                <a:gd name="T10" fmla="*/ 1134 w 1134"/>
                <a:gd name="T11" fmla="*/ 396 h 680"/>
                <a:gd name="T12" fmla="*/ 1078 w 1134"/>
                <a:gd name="T13" fmla="*/ 396 h 680"/>
                <a:gd name="T14" fmla="*/ 1078 w 1134"/>
                <a:gd name="T15" fmla="*/ 567 h 680"/>
                <a:gd name="T16" fmla="*/ 1021 w 1134"/>
                <a:gd name="T17" fmla="*/ 567 h 680"/>
                <a:gd name="T18" fmla="*/ 1021 w 1134"/>
                <a:gd name="T19" fmla="*/ 623 h 680"/>
                <a:gd name="T20" fmla="*/ 964 w 1134"/>
                <a:gd name="T21" fmla="*/ 623 h 680"/>
                <a:gd name="T22" fmla="*/ 964 w 1134"/>
                <a:gd name="T23" fmla="*/ 680 h 680"/>
                <a:gd name="T24" fmla="*/ 794 w 1134"/>
                <a:gd name="T25" fmla="*/ 680 h 680"/>
                <a:gd name="T26" fmla="*/ 794 w 1134"/>
                <a:gd name="T27" fmla="*/ 623 h 680"/>
                <a:gd name="T28" fmla="*/ 738 w 1134"/>
                <a:gd name="T29" fmla="*/ 623 h 680"/>
                <a:gd name="T30" fmla="*/ 738 w 1134"/>
                <a:gd name="T31" fmla="*/ 567 h 680"/>
                <a:gd name="T32" fmla="*/ 681 w 1134"/>
                <a:gd name="T33" fmla="*/ 567 h 680"/>
                <a:gd name="T34" fmla="*/ 681 w 1134"/>
                <a:gd name="T35" fmla="*/ 510 h 680"/>
                <a:gd name="T36" fmla="*/ 567 w 1134"/>
                <a:gd name="T37" fmla="*/ 510 h 680"/>
                <a:gd name="T38" fmla="*/ 567 w 1134"/>
                <a:gd name="T39" fmla="*/ 567 h 680"/>
                <a:gd name="T40" fmla="*/ 454 w 1134"/>
                <a:gd name="T41" fmla="*/ 567 h 680"/>
                <a:gd name="T42" fmla="*/ 454 w 1134"/>
                <a:gd name="T43" fmla="*/ 510 h 680"/>
                <a:gd name="T44" fmla="*/ 397 w 1134"/>
                <a:gd name="T45" fmla="*/ 510 h 680"/>
                <a:gd name="T46" fmla="*/ 397 w 1134"/>
                <a:gd name="T47" fmla="*/ 453 h 680"/>
                <a:gd name="T48" fmla="*/ 284 w 1134"/>
                <a:gd name="T49" fmla="*/ 453 h 680"/>
                <a:gd name="T50" fmla="*/ 284 w 1134"/>
                <a:gd name="T51" fmla="*/ 396 h 680"/>
                <a:gd name="T52" fmla="*/ 114 w 1134"/>
                <a:gd name="T53" fmla="*/ 396 h 680"/>
                <a:gd name="T54" fmla="*/ 114 w 1134"/>
                <a:gd name="T55" fmla="*/ 453 h 680"/>
                <a:gd name="T56" fmla="*/ 57 w 1134"/>
                <a:gd name="T57" fmla="*/ 453 h 680"/>
                <a:gd name="T58" fmla="*/ 57 w 1134"/>
                <a:gd name="T59" fmla="*/ 396 h 680"/>
                <a:gd name="T60" fmla="*/ 0 w 1134"/>
                <a:gd name="T61" fmla="*/ 396 h 680"/>
                <a:gd name="T62" fmla="*/ 0 w 1134"/>
                <a:gd name="T63" fmla="*/ 283 h 680"/>
                <a:gd name="T64" fmla="*/ 227 w 1134"/>
                <a:gd name="T65" fmla="*/ 283 h 680"/>
                <a:gd name="T66" fmla="*/ 227 w 1134"/>
                <a:gd name="T67" fmla="*/ 226 h 680"/>
                <a:gd name="T68" fmla="*/ 284 w 1134"/>
                <a:gd name="T69" fmla="*/ 226 h 680"/>
                <a:gd name="T70" fmla="*/ 284 w 1134"/>
                <a:gd name="T71" fmla="*/ 170 h 680"/>
                <a:gd name="T72" fmla="*/ 341 w 1134"/>
                <a:gd name="T73" fmla="*/ 170 h 680"/>
                <a:gd name="T74" fmla="*/ 341 w 1134"/>
                <a:gd name="T75" fmla="*/ 340 h 680"/>
                <a:gd name="T76" fmla="*/ 454 w 1134"/>
                <a:gd name="T77" fmla="*/ 340 h 680"/>
                <a:gd name="T78" fmla="*/ 454 w 1134"/>
                <a:gd name="T79" fmla="*/ 283 h 680"/>
                <a:gd name="T80" fmla="*/ 567 w 1134"/>
                <a:gd name="T81" fmla="*/ 283 h 680"/>
                <a:gd name="T82" fmla="*/ 567 w 1134"/>
                <a:gd name="T83" fmla="*/ 113 h 680"/>
                <a:gd name="T84" fmla="*/ 681 w 1134"/>
                <a:gd name="T85" fmla="*/ 113 h 680"/>
                <a:gd name="T86" fmla="*/ 681 w 1134"/>
                <a:gd name="T87" fmla="*/ 226 h 680"/>
                <a:gd name="T88" fmla="*/ 794 w 1134"/>
                <a:gd name="T89" fmla="*/ 226 h 680"/>
                <a:gd name="T90" fmla="*/ 794 w 1134"/>
                <a:gd name="T91" fmla="*/ 283 h 680"/>
                <a:gd name="T92" fmla="*/ 908 w 1134"/>
                <a:gd name="T93" fmla="*/ 283 h 680"/>
                <a:gd name="T94" fmla="*/ 908 w 1134"/>
                <a:gd name="T95" fmla="*/ 170 h 680"/>
                <a:gd name="T96" fmla="*/ 964 w 1134"/>
                <a:gd name="T97" fmla="*/ 170 h 680"/>
                <a:gd name="T98" fmla="*/ 964 w 1134"/>
                <a:gd name="T99" fmla="*/ 113 h 680"/>
                <a:gd name="T100" fmla="*/ 1021 w 1134"/>
                <a:gd name="T101" fmla="*/ 113 h 680"/>
                <a:gd name="T102" fmla="*/ 1021 w 1134"/>
                <a:gd name="T103" fmla="*/ 56 h 680"/>
                <a:gd name="T104" fmla="*/ 1078 w 1134"/>
                <a:gd name="T105" fmla="*/ 56 h 680"/>
                <a:gd name="T106" fmla="*/ 1078 w 1134"/>
                <a:gd name="T107" fmla="*/ 0 h 680"/>
                <a:gd name="T108" fmla="*/ 1134 w 1134"/>
                <a:gd name="T109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134" h="680">
                  <a:moveTo>
                    <a:pt x="1134" y="0"/>
                  </a:moveTo>
                  <a:lnTo>
                    <a:pt x="1134" y="170"/>
                  </a:lnTo>
                  <a:lnTo>
                    <a:pt x="1078" y="170"/>
                  </a:lnTo>
                  <a:lnTo>
                    <a:pt x="1078" y="226"/>
                  </a:lnTo>
                  <a:lnTo>
                    <a:pt x="1134" y="226"/>
                  </a:lnTo>
                  <a:lnTo>
                    <a:pt x="1134" y="396"/>
                  </a:lnTo>
                  <a:lnTo>
                    <a:pt x="1078" y="396"/>
                  </a:lnTo>
                  <a:lnTo>
                    <a:pt x="1078" y="567"/>
                  </a:lnTo>
                  <a:lnTo>
                    <a:pt x="1021" y="567"/>
                  </a:lnTo>
                  <a:lnTo>
                    <a:pt x="1021" y="623"/>
                  </a:lnTo>
                  <a:lnTo>
                    <a:pt x="964" y="623"/>
                  </a:lnTo>
                  <a:lnTo>
                    <a:pt x="964" y="680"/>
                  </a:lnTo>
                  <a:lnTo>
                    <a:pt x="794" y="680"/>
                  </a:lnTo>
                  <a:lnTo>
                    <a:pt x="794" y="623"/>
                  </a:lnTo>
                  <a:lnTo>
                    <a:pt x="738" y="623"/>
                  </a:lnTo>
                  <a:lnTo>
                    <a:pt x="738" y="567"/>
                  </a:lnTo>
                  <a:lnTo>
                    <a:pt x="681" y="567"/>
                  </a:lnTo>
                  <a:lnTo>
                    <a:pt x="681" y="510"/>
                  </a:lnTo>
                  <a:lnTo>
                    <a:pt x="567" y="510"/>
                  </a:lnTo>
                  <a:lnTo>
                    <a:pt x="567" y="567"/>
                  </a:lnTo>
                  <a:lnTo>
                    <a:pt x="454" y="567"/>
                  </a:lnTo>
                  <a:lnTo>
                    <a:pt x="454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284" y="453"/>
                  </a:lnTo>
                  <a:lnTo>
                    <a:pt x="284" y="396"/>
                  </a:lnTo>
                  <a:lnTo>
                    <a:pt x="114" y="396"/>
                  </a:lnTo>
                  <a:lnTo>
                    <a:pt x="114" y="453"/>
                  </a:lnTo>
                  <a:lnTo>
                    <a:pt x="57" y="453"/>
                  </a:lnTo>
                  <a:lnTo>
                    <a:pt x="57" y="396"/>
                  </a:lnTo>
                  <a:lnTo>
                    <a:pt x="0" y="396"/>
                  </a:lnTo>
                  <a:lnTo>
                    <a:pt x="0" y="283"/>
                  </a:lnTo>
                  <a:lnTo>
                    <a:pt x="227" y="283"/>
                  </a:lnTo>
                  <a:lnTo>
                    <a:pt x="227" y="226"/>
                  </a:lnTo>
                  <a:lnTo>
                    <a:pt x="284" y="226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567" y="283"/>
                  </a:lnTo>
                  <a:lnTo>
                    <a:pt x="567" y="113"/>
                  </a:lnTo>
                  <a:lnTo>
                    <a:pt x="681" y="113"/>
                  </a:lnTo>
                  <a:lnTo>
                    <a:pt x="681" y="226"/>
                  </a:lnTo>
                  <a:lnTo>
                    <a:pt x="794" y="226"/>
                  </a:lnTo>
                  <a:lnTo>
                    <a:pt x="794" y="283"/>
                  </a:lnTo>
                  <a:lnTo>
                    <a:pt x="908" y="283"/>
                  </a:lnTo>
                  <a:lnTo>
                    <a:pt x="908" y="170"/>
                  </a:lnTo>
                  <a:lnTo>
                    <a:pt x="964" y="170"/>
                  </a:lnTo>
                  <a:lnTo>
                    <a:pt x="964" y="113"/>
                  </a:lnTo>
                  <a:lnTo>
                    <a:pt x="1021" y="113"/>
                  </a:lnTo>
                  <a:lnTo>
                    <a:pt x="1021" y="56"/>
                  </a:lnTo>
                  <a:lnTo>
                    <a:pt x="1078" y="56"/>
                  </a:lnTo>
                  <a:lnTo>
                    <a:pt x="1078" y="0"/>
                  </a:lnTo>
                  <a:lnTo>
                    <a:pt x="113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0" name="Freeform 318"/>
            <p:cNvSpPr>
              <a:spLocks/>
            </p:cNvSpPr>
            <p:nvPr/>
          </p:nvSpPr>
          <p:spPr bwMode="auto">
            <a:xfrm>
              <a:off x="2797" y="5790"/>
              <a:ext cx="567" cy="1020"/>
            </a:xfrm>
            <a:custGeom>
              <a:avLst/>
              <a:gdLst>
                <a:gd name="T0" fmla="*/ 454 w 567"/>
                <a:gd name="T1" fmla="*/ 1020 h 1020"/>
                <a:gd name="T2" fmla="*/ 567 w 567"/>
                <a:gd name="T3" fmla="*/ 1020 h 1020"/>
                <a:gd name="T4" fmla="*/ 567 w 567"/>
                <a:gd name="T5" fmla="*/ 850 h 1020"/>
                <a:gd name="T6" fmla="*/ 511 w 567"/>
                <a:gd name="T7" fmla="*/ 850 h 1020"/>
                <a:gd name="T8" fmla="*/ 511 w 567"/>
                <a:gd name="T9" fmla="*/ 737 h 1020"/>
                <a:gd name="T10" fmla="*/ 567 w 567"/>
                <a:gd name="T11" fmla="*/ 737 h 1020"/>
                <a:gd name="T12" fmla="*/ 567 w 567"/>
                <a:gd name="T13" fmla="*/ 623 h 1020"/>
                <a:gd name="T14" fmla="*/ 567 w 567"/>
                <a:gd name="T15" fmla="*/ 567 h 1020"/>
                <a:gd name="T16" fmla="*/ 511 w 567"/>
                <a:gd name="T17" fmla="*/ 567 h 1020"/>
                <a:gd name="T18" fmla="*/ 511 w 567"/>
                <a:gd name="T19" fmla="*/ 510 h 1020"/>
                <a:gd name="T20" fmla="*/ 454 w 567"/>
                <a:gd name="T21" fmla="*/ 510 h 1020"/>
                <a:gd name="T22" fmla="*/ 454 w 567"/>
                <a:gd name="T23" fmla="*/ 453 h 1020"/>
                <a:gd name="T24" fmla="*/ 397 w 567"/>
                <a:gd name="T25" fmla="*/ 453 h 1020"/>
                <a:gd name="T26" fmla="*/ 397 w 567"/>
                <a:gd name="T27" fmla="*/ 283 h 1020"/>
                <a:gd name="T28" fmla="*/ 340 w 567"/>
                <a:gd name="T29" fmla="*/ 283 h 1020"/>
                <a:gd name="T30" fmla="*/ 340 w 567"/>
                <a:gd name="T31" fmla="*/ 56 h 1020"/>
                <a:gd name="T32" fmla="*/ 284 w 567"/>
                <a:gd name="T33" fmla="*/ 56 h 1020"/>
                <a:gd name="T34" fmla="*/ 284 w 567"/>
                <a:gd name="T35" fmla="*/ 0 h 1020"/>
                <a:gd name="T36" fmla="*/ 170 w 567"/>
                <a:gd name="T37" fmla="*/ 0 h 1020"/>
                <a:gd name="T38" fmla="*/ 170 w 567"/>
                <a:gd name="T39" fmla="*/ 283 h 1020"/>
                <a:gd name="T40" fmla="*/ 114 w 567"/>
                <a:gd name="T41" fmla="*/ 283 h 1020"/>
                <a:gd name="T42" fmla="*/ 114 w 567"/>
                <a:gd name="T43" fmla="*/ 397 h 1020"/>
                <a:gd name="T44" fmla="*/ 57 w 567"/>
                <a:gd name="T45" fmla="*/ 397 h 1020"/>
                <a:gd name="T46" fmla="*/ 57 w 567"/>
                <a:gd name="T47" fmla="*/ 453 h 1020"/>
                <a:gd name="T48" fmla="*/ 0 w 567"/>
                <a:gd name="T49" fmla="*/ 453 h 1020"/>
                <a:gd name="T50" fmla="*/ 0 w 567"/>
                <a:gd name="T51" fmla="*/ 510 h 1020"/>
                <a:gd name="T52" fmla="*/ 57 w 567"/>
                <a:gd name="T53" fmla="*/ 510 h 1020"/>
                <a:gd name="T54" fmla="*/ 57 w 567"/>
                <a:gd name="T55" fmla="*/ 567 h 1020"/>
                <a:gd name="T56" fmla="*/ 114 w 567"/>
                <a:gd name="T57" fmla="*/ 567 h 1020"/>
                <a:gd name="T58" fmla="*/ 114 w 567"/>
                <a:gd name="T59" fmla="*/ 623 h 1020"/>
                <a:gd name="T60" fmla="*/ 57 w 567"/>
                <a:gd name="T61" fmla="*/ 623 h 1020"/>
                <a:gd name="T62" fmla="*/ 57 w 567"/>
                <a:gd name="T63" fmla="*/ 794 h 1020"/>
                <a:gd name="T64" fmla="*/ 0 w 567"/>
                <a:gd name="T65" fmla="*/ 794 h 1020"/>
                <a:gd name="T66" fmla="*/ 0 w 567"/>
                <a:gd name="T67" fmla="*/ 907 h 1020"/>
                <a:gd name="T68" fmla="*/ 57 w 567"/>
                <a:gd name="T69" fmla="*/ 907 h 1020"/>
                <a:gd name="T70" fmla="*/ 57 w 567"/>
                <a:gd name="T71" fmla="*/ 964 h 1020"/>
                <a:gd name="T72" fmla="*/ 114 w 567"/>
                <a:gd name="T73" fmla="*/ 964 h 1020"/>
                <a:gd name="T74" fmla="*/ 114 w 567"/>
                <a:gd name="T75" fmla="*/ 1020 h 1020"/>
                <a:gd name="T76" fmla="*/ 227 w 567"/>
                <a:gd name="T77" fmla="*/ 1020 h 1020"/>
                <a:gd name="T78" fmla="*/ 227 w 567"/>
                <a:gd name="T79" fmla="*/ 964 h 1020"/>
                <a:gd name="T80" fmla="*/ 340 w 567"/>
                <a:gd name="T81" fmla="*/ 964 h 1020"/>
                <a:gd name="T82" fmla="*/ 397 w 567"/>
                <a:gd name="T83" fmla="*/ 964 h 1020"/>
                <a:gd name="T84" fmla="*/ 397 w 567"/>
                <a:gd name="T85" fmla="*/ 1020 h 1020"/>
                <a:gd name="T86" fmla="*/ 454 w 567"/>
                <a:gd name="T87" fmla="*/ 102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7" h="1020">
                  <a:moveTo>
                    <a:pt x="454" y="1020"/>
                  </a:moveTo>
                  <a:lnTo>
                    <a:pt x="567" y="1020"/>
                  </a:lnTo>
                  <a:lnTo>
                    <a:pt x="567" y="850"/>
                  </a:lnTo>
                  <a:lnTo>
                    <a:pt x="511" y="850"/>
                  </a:lnTo>
                  <a:lnTo>
                    <a:pt x="511" y="737"/>
                  </a:lnTo>
                  <a:lnTo>
                    <a:pt x="567" y="737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511" y="567"/>
                  </a:lnTo>
                  <a:lnTo>
                    <a:pt x="511" y="510"/>
                  </a:lnTo>
                  <a:lnTo>
                    <a:pt x="454" y="510"/>
                  </a:lnTo>
                  <a:lnTo>
                    <a:pt x="454" y="453"/>
                  </a:lnTo>
                  <a:lnTo>
                    <a:pt x="397" y="453"/>
                  </a:lnTo>
                  <a:lnTo>
                    <a:pt x="397" y="283"/>
                  </a:lnTo>
                  <a:lnTo>
                    <a:pt x="340" y="283"/>
                  </a:lnTo>
                  <a:lnTo>
                    <a:pt x="340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70" y="0"/>
                  </a:lnTo>
                  <a:lnTo>
                    <a:pt x="170" y="283"/>
                  </a:lnTo>
                  <a:lnTo>
                    <a:pt x="114" y="283"/>
                  </a:lnTo>
                  <a:lnTo>
                    <a:pt x="114" y="397"/>
                  </a:lnTo>
                  <a:lnTo>
                    <a:pt x="57" y="397"/>
                  </a:lnTo>
                  <a:lnTo>
                    <a:pt x="57" y="453"/>
                  </a:lnTo>
                  <a:lnTo>
                    <a:pt x="0" y="453"/>
                  </a:lnTo>
                  <a:lnTo>
                    <a:pt x="0" y="510"/>
                  </a:lnTo>
                  <a:lnTo>
                    <a:pt x="57" y="510"/>
                  </a:lnTo>
                  <a:lnTo>
                    <a:pt x="57" y="567"/>
                  </a:lnTo>
                  <a:lnTo>
                    <a:pt x="114" y="567"/>
                  </a:lnTo>
                  <a:lnTo>
                    <a:pt x="114" y="623"/>
                  </a:lnTo>
                  <a:lnTo>
                    <a:pt x="57" y="623"/>
                  </a:lnTo>
                  <a:lnTo>
                    <a:pt x="57" y="794"/>
                  </a:lnTo>
                  <a:lnTo>
                    <a:pt x="0" y="794"/>
                  </a:lnTo>
                  <a:lnTo>
                    <a:pt x="0" y="907"/>
                  </a:lnTo>
                  <a:lnTo>
                    <a:pt x="57" y="907"/>
                  </a:lnTo>
                  <a:lnTo>
                    <a:pt x="57" y="964"/>
                  </a:lnTo>
                  <a:lnTo>
                    <a:pt x="114" y="964"/>
                  </a:lnTo>
                  <a:lnTo>
                    <a:pt x="114" y="1020"/>
                  </a:lnTo>
                  <a:lnTo>
                    <a:pt x="227" y="1020"/>
                  </a:lnTo>
                  <a:lnTo>
                    <a:pt x="227" y="964"/>
                  </a:lnTo>
                  <a:lnTo>
                    <a:pt x="340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454" y="102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1" name="Freeform 319"/>
            <p:cNvSpPr>
              <a:spLocks/>
            </p:cNvSpPr>
            <p:nvPr/>
          </p:nvSpPr>
          <p:spPr bwMode="auto">
            <a:xfrm>
              <a:off x="2344" y="6527"/>
              <a:ext cx="453" cy="397"/>
            </a:xfrm>
            <a:custGeom>
              <a:avLst/>
              <a:gdLst>
                <a:gd name="T0" fmla="*/ 453 w 453"/>
                <a:gd name="T1" fmla="*/ 170 h 397"/>
                <a:gd name="T2" fmla="*/ 396 w 453"/>
                <a:gd name="T3" fmla="*/ 170 h 397"/>
                <a:gd name="T4" fmla="*/ 396 w 453"/>
                <a:gd name="T5" fmla="*/ 113 h 397"/>
                <a:gd name="T6" fmla="*/ 170 w 453"/>
                <a:gd name="T7" fmla="*/ 113 h 397"/>
                <a:gd name="T8" fmla="*/ 170 w 453"/>
                <a:gd name="T9" fmla="*/ 57 h 397"/>
                <a:gd name="T10" fmla="*/ 113 w 453"/>
                <a:gd name="T11" fmla="*/ 57 h 397"/>
                <a:gd name="T12" fmla="*/ 113 w 453"/>
                <a:gd name="T13" fmla="*/ 0 h 397"/>
                <a:gd name="T14" fmla="*/ 56 w 453"/>
                <a:gd name="T15" fmla="*/ 0 h 397"/>
                <a:gd name="T16" fmla="*/ 56 w 453"/>
                <a:gd name="T17" fmla="*/ 57 h 397"/>
                <a:gd name="T18" fmla="*/ 0 w 453"/>
                <a:gd name="T19" fmla="*/ 57 h 397"/>
                <a:gd name="T20" fmla="*/ 0 w 453"/>
                <a:gd name="T21" fmla="*/ 113 h 397"/>
                <a:gd name="T22" fmla="*/ 56 w 453"/>
                <a:gd name="T23" fmla="*/ 113 h 397"/>
                <a:gd name="T24" fmla="*/ 56 w 453"/>
                <a:gd name="T25" fmla="*/ 283 h 397"/>
                <a:gd name="T26" fmla="*/ 170 w 453"/>
                <a:gd name="T27" fmla="*/ 283 h 397"/>
                <a:gd name="T28" fmla="*/ 170 w 453"/>
                <a:gd name="T29" fmla="*/ 397 h 397"/>
                <a:gd name="T30" fmla="*/ 340 w 453"/>
                <a:gd name="T31" fmla="*/ 397 h 397"/>
                <a:gd name="T32" fmla="*/ 340 w 453"/>
                <a:gd name="T33" fmla="*/ 283 h 397"/>
                <a:gd name="T34" fmla="*/ 396 w 453"/>
                <a:gd name="T35" fmla="*/ 283 h 397"/>
                <a:gd name="T36" fmla="*/ 396 w 453"/>
                <a:gd name="T37" fmla="*/ 227 h 397"/>
                <a:gd name="T38" fmla="*/ 453 w 453"/>
                <a:gd name="T39" fmla="*/ 227 h 397"/>
                <a:gd name="T40" fmla="*/ 453 w 453"/>
                <a:gd name="T41" fmla="*/ 17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397">
                  <a:moveTo>
                    <a:pt x="453" y="170"/>
                  </a:moveTo>
                  <a:lnTo>
                    <a:pt x="396" y="170"/>
                  </a:lnTo>
                  <a:lnTo>
                    <a:pt x="396" y="113"/>
                  </a:lnTo>
                  <a:lnTo>
                    <a:pt x="170" y="113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56" y="0"/>
                  </a:lnTo>
                  <a:lnTo>
                    <a:pt x="56" y="57"/>
                  </a:lnTo>
                  <a:lnTo>
                    <a:pt x="0" y="57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283"/>
                  </a:lnTo>
                  <a:lnTo>
                    <a:pt x="170" y="283"/>
                  </a:lnTo>
                  <a:lnTo>
                    <a:pt x="170" y="397"/>
                  </a:lnTo>
                  <a:lnTo>
                    <a:pt x="340" y="397"/>
                  </a:lnTo>
                  <a:lnTo>
                    <a:pt x="340" y="283"/>
                  </a:lnTo>
                  <a:lnTo>
                    <a:pt x="396" y="283"/>
                  </a:lnTo>
                  <a:lnTo>
                    <a:pt x="396" y="227"/>
                  </a:lnTo>
                  <a:lnTo>
                    <a:pt x="453" y="227"/>
                  </a:lnTo>
                  <a:lnTo>
                    <a:pt x="453" y="17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2" name="Freeform 320"/>
            <p:cNvSpPr>
              <a:spLocks/>
            </p:cNvSpPr>
            <p:nvPr/>
          </p:nvSpPr>
          <p:spPr bwMode="auto">
            <a:xfrm>
              <a:off x="2173" y="6187"/>
              <a:ext cx="341" cy="340"/>
            </a:xfrm>
            <a:custGeom>
              <a:avLst/>
              <a:gdLst>
                <a:gd name="T0" fmla="*/ 0 w 341"/>
                <a:gd name="T1" fmla="*/ 0 h 340"/>
                <a:gd name="T2" fmla="*/ 227 w 341"/>
                <a:gd name="T3" fmla="*/ 0 h 340"/>
                <a:gd name="T4" fmla="*/ 227 w 341"/>
                <a:gd name="T5" fmla="*/ 56 h 340"/>
                <a:gd name="T6" fmla="*/ 341 w 341"/>
                <a:gd name="T7" fmla="*/ 56 h 340"/>
                <a:gd name="T8" fmla="*/ 341 w 341"/>
                <a:gd name="T9" fmla="*/ 170 h 340"/>
                <a:gd name="T10" fmla="*/ 284 w 341"/>
                <a:gd name="T11" fmla="*/ 170 h 340"/>
                <a:gd name="T12" fmla="*/ 284 w 341"/>
                <a:gd name="T13" fmla="*/ 283 h 340"/>
                <a:gd name="T14" fmla="*/ 227 w 341"/>
                <a:gd name="T15" fmla="*/ 283 h 340"/>
                <a:gd name="T16" fmla="*/ 227 w 341"/>
                <a:gd name="T17" fmla="*/ 340 h 340"/>
                <a:gd name="T18" fmla="*/ 171 w 341"/>
                <a:gd name="T19" fmla="*/ 340 h 340"/>
                <a:gd name="T20" fmla="*/ 171 w 341"/>
                <a:gd name="T21" fmla="*/ 283 h 340"/>
                <a:gd name="T22" fmla="*/ 57 w 341"/>
                <a:gd name="T23" fmla="*/ 283 h 340"/>
                <a:gd name="T24" fmla="*/ 57 w 341"/>
                <a:gd name="T25" fmla="*/ 170 h 340"/>
                <a:gd name="T26" fmla="*/ 0 w 341"/>
                <a:gd name="T27" fmla="*/ 170 h 340"/>
                <a:gd name="T28" fmla="*/ 0 w 341"/>
                <a:gd name="T2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340">
                  <a:moveTo>
                    <a:pt x="0" y="0"/>
                  </a:move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70"/>
                  </a:lnTo>
                  <a:lnTo>
                    <a:pt x="284" y="170"/>
                  </a:lnTo>
                  <a:lnTo>
                    <a:pt x="284" y="283"/>
                  </a:lnTo>
                  <a:lnTo>
                    <a:pt x="227" y="283"/>
                  </a:lnTo>
                  <a:lnTo>
                    <a:pt x="227" y="340"/>
                  </a:lnTo>
                  <a:lnTo>
                    <a:pt x="171" y="340"/>
                  </a:lnTo>
                  <a:lnTo>
                    <a:pt x="171" y="283"/>
                  </a:lnTo>
                  <a:lnTo>
                    <a:pt x="57" y="283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3" name="Freeform 321"/>
            <p:cNvSpPr>
              <a:spLocks/>
            </p:cNvSpPr>
            <p:nvPr/>
          </p:nvSpPr>
          <p:spPr bwMode="auto">
            <a:xfrm>
              <a:off x="2400" y="6357"/>
              <a:ext cx="454" cy="340"/>
            </a:xfrm>
            <a:custGeom>
              <a:avLst/>
              <a:gdLst>
                <a:gd name="T0" fmla="*/ 454 w 454"/>
                <a:gd name="T1" fmla="*/ 56 h 340"/>
                <a:gd name="T2" fmla="*/ 397 w 454"/>
                <a:gd name="T3" fmla="*/ 56 h 340"/>
                <a:gd name="T4" fmla="*/ 397 w 454"/>
                <a:gd name="T5" fmla="*/ 0 h 340"/>
                <a:gd name="T6" fmla="*/ 57 w 454"/>
                <a:gd name="T7" fmla="*/ 0 h 340"/>
                <a:gd name="T8" fmla="*/ 57 w 454"/>
                <a:gd name="T9" fmla="*/ 113 h 340"/>
                <a:gd name="T10" fmla="*/ 0 w 454"/>
                <a:gd name="T11" fmla="*/ 113 h 340"/>
                <a:gd name="T12" fmla="*/ 0 w 454"/>
                <a:gd name="T13" fmla="*/ 170 h 340"/>
                <a:gd name="T14" fmla="*/ 57 w 454"/>
                <a:gd name="T15" fmla="*/ 170 h 340"/>
                <a:gd name="T16" fmla="*/ 57 w 454"/>
                <a:gd name="T17" fmla="*/ 227 h 340"/>
                <a:gd name="T18" fmla="*/ 114 w 454"/>
                <a:gd name="T19" fmla="*/ 227 h 340"/>
                <a:gd name="T20" fmla="*/ 114 w 454"/>
                <a:gd name="T21" fmla="*/ 283 h 340"/>
                <a:gd name="T22" fmla="*/ 340 w 454"/>
                <a:gd name="T23" fmla="*/ 283 h 340"/>
                <a:gd name="T24" fmla="*/ 340 w 454"/>
                <a:gd name="T25" fmla="*/ 340 h 340"/>
                <a:gd name="T26" fmla="*/ 397 w 454"/>
                <a:gd name="T27" fmla="*/ 340 h 340"/>
                <a:gd name="T28" fmla="*/ 397 w 454"/>
                <a:gd name="T29" fmla="*/ 227 h 340"/>
                <a:gd name="T30" fmla="*/ 454 w 454"/>
                <a:gd name="T31" fmla="*/ 227 h 340"/>
                <a:gd name="T32" fmla="*/ 454 w 454"/>
                <a:gd name="T33" fmla="*/ 5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340">
                  <a:moveTo>
                    <a:pt x="454" y="56"/>
                  </a:moveTo>
                  <a:lnTo>
                    <a:pt x="397" y="56"/>
                  </a:lnTo>
                  <a:lnTo>
                    <a:pt x="397" y="0"/>
                  </a:lnTo>
                  <a:lnTo>
                    <a:pt x="57" y="0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114" y="227"/>
                  </a:lnTo>
                  <a:lnTo>
                    <a:pt x="114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227"/>
                  </a:lnTo>
                  <a:lnTo>
                    <a:pt x="454" y="227"/>
                  </a:lnTo>
                  <a:lnTo>
                    <a:pt x="45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4" name="Freeform 322"/>
            <p:cNvSpPr>
              <a:spLocks/>
            </p:cNvSpPr>
            <p:nvPr/>
          </p:nvSpPr>
          <p:spPr bwMode="auto">
            <a:xfrm>
              <a:off x="2173" y="6017"/>
              <a:ext cx="738" cy="396"/>
            </a:xfrm>
            <a:custGeom>
              <a:avLst/>
              <a:gdLst>
                <a:gd name="T0" fmla="*/ 738 w 738"/>
                <a:gd name="T1" fmla="*/ 396 h 396"/>
                <a:gd name="T2" fmla="*/ 624 w 738"/>
                <a:gd name="T3" fmla="*/ 396 h 396"/>
                <a:gd name="T4" fmla="*/ 624 w 738"/>
                <a:gd name="T5" fmla="*/ 340 h 396"/>
                <a:gd name="T6" fmla="*/ 341 w 738"/>
                <a:gd name="T7" fmla="*/ 340 h 396"/>
                <a:gd name="T8" fmla="*/ 341 w 738"/>
                <a:gd name="T9" fmla="*/ 226 h 396"/>
                <a:gd name="T10" fmla="*/ 227 w 738"/>
                <a:gd name="T11" fmla="*/ 226 h 396"/>
                <a:gd name="T12" fmla="*/ 227 w 738"/>
                <a:gd name="T13" fmla="*/ 170 h 396"/>
                <a:gd name="T14" fmla="*/ 0 w 738"/>
                <a:gd name="T15" fmla="*/ 170 h 396"/>
                <a:gd name="T16" fmla="*/ 0 w 738"/>
                <a:gd name="T17" fmla="*/ 0 h 396"/>
                <a:gd name="T18" fmla="*/ 227 w 738"/>
                <a:gd name="T19" fmla="*/ 0 h 396"/>
                <a:gd name="T20" fmla="*/ 227 w 738"/>
                <a:gd name="T21" fmla="*/ 56 h 396"/>
                <a:gd name="T22" fmla="*/ 341 w 738"/>
                <a:gd name="T23" fmla="*/ 56 h 396"/>
                <a:gd name="T24" fmla="*/ 341 w 738"/>
                <a:gd name="T25" fmla="*/ 113 h 396"/>
                <a:gd name="T26" fmla="*/ 397 w 738"/>
                <a:gd name="T27" fmla="*/ 113 h 396"/>
                <a:gd name="T28" fmla="*/ 397 w 738"/>
                <a:gd name="T29" fmla="*/ 170 h 396"/>
                <a:gd name="T30" fmla="*/ 681 w 738"/>
                <a:gd name="T31" fmla="*/ 170 h 396"/>
                <a:gd name="T32" fmla="*/ 681 w 738"/>
                <a:gd name="T33" fmla="*/ 226 h 396"/>
                <a:gd name="T34" fmla="*/ 624 w 738"/>
                <a:gd name="T35" fmla="*/ 226 h 396"/>
                <a:gd name="T36" fmla="*/ 624 w 738"/>
                <a:gd name="T37" fmla="*/ 283 h 396"/>
                <a:gd name="T38" fmla="*/ 681 w 738"/>
                <a:gd name="T39" fmla="*/ 283 h 396"/>
                <a:gd name="T40" fmla="*/ 681 w 738"/>
                <a:gd name="T41" fmla="*/ 340 h 396"/>
                <a:gd name="T42" fmla="*/ 738 w 738"/>
                <a:gd name="T43" fmla="*/ 340 h 396"/>
                <a:gd name="T44" fmla="*/ 738 w 738"/>
                <a:gd name="T45" fmla="*/ 39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738" h="396">
                  <a:moveTo>
                    <a:pt x="738" y="396"/>
                  </a:moveTo>
                  <a:lnTo>
                    <a:pt x="624" y="396"/>
                  </a:lnTo>
                  <a:lnTo>
                    <a:pt x="624" y="340"/>
                  </a:lnTo>
                  <a:lnTo>
                    <a:pt x="341" y="340"/>
                  </a:lnTo>
                  <a:lnTo>
                    <a:pt x="341" y="226"/>
                  </a:lnTo>
                  <a:lnTo>
                    <a:pt x="227" y="226"/>
                  </a:lnTo>
                  <a:lnTo>
                    <a:pt x="227" y="170"/>
                  </a:lnTo>
                  <a:lnTo>
                    <a:pt x="0" y="170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56"/>
                  </a:lnTo>
                  <a:lnTo>
                    <a:pt x="341" y="56"/>
                  </a:lnTo>
                  <a:lnTo>
                    <a:pt x="341" y="113"/>
                  </a:lnTo>
                  <a:lnTo>
                    <a:pt x="397" y="113"/>
                  </a:lnTo>
                  <a:lnTo>
                    <a:pt x="397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681" y="283"/>
                  </a:lnTo>
                  <a:lnTo>
                    <a:pt x="681" y="340"/>
                  </a:lnTo>
                  <a:lnTo>
                    <a:pt x="738" y="340"/>
                  </a:lnTo>
                  <a:lnTo>
                    <a:pt x="738" y="39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5" name="Freeform 324"/>
            <p:cNvSpPr>
              <a:spLocks/>
            </p:cNvSpPr>
            <p:nvPr/>
          </p:nvSpPr>
          <p:spPr bwMode="auto">
            <a:xfrm>
              <a:off x="2457" y="5846"/>
              <a:ext cx="510" cy="341"/>
            </a:xfrm>
            <a:custGeom>
              <a:avLst/>
              <a:gdLst>
                <a:gd name="T0" fmla="*/ 510 w 510"/>
                <a:gd name="T1" fmla="*/ 57 h 341"/>
                <a:gd name="T2" fmla="*/ 340 w 510"/>
                <a:gd name="T3" fmla="*/ 57 h 341"/>
                <a:gd name="T4" fmla="*/ 340 w 510"/>
                <a:gd name="T5" fmla="*/ 0 h 341"/>
                <a:gd name="T6" fmla="*/ 283 w 510"/>
                <a:gd name="T7" fmla="*/ 0 h 341"/>
                <a:gd name="T8" fmla="*/ 283 w 510"/>
                <a:gd name="T9" fmla="*/ 57 h 341"/>
                <a:gd name="T10" fmla="*/ 170 w 510"/>
                <a:gd name="T11" fmla="*/ 57 h 341"/>
                <a:gd name="T12" fmla="*/ 170 w 510"/>
                <a:gd name="T13" fmla="*/ 114 h 341"/>
                <a:gd name="T14" fmla="*/ 113 w 510"/>
                <a:gd name="T15" fmla="*/ 114 h 341"/>
                <a:gd name="T16" fmla="*/ 113 w 510"/>
                <a:gd name="T17" fmla="*/ 171 h 341"/>
                <a:gd name="T18" fmla="*/ 0 w 510"/>
                <a:gd name="T19" fmla="*/ 171 h 341"/>
                <a:gd name="T20" fmla="*/ 0 w 510"/>
                <a:gd name="T21" fmla="*/ 227 h 341"/>
                <a:gd name="T22" fmla="*/ 57 w 510"/>
                <a:gd name="T23" fmla="*/ 227 h 341"/>
                <a:gd name="T24" fmla="*/ 57 w 510"/>
                <a:gd name="T25" fmla="*/ 284 h 341"/>
                <a:gd name="T26" fmla="*/ 113 w 510"/>
                <a:gd name="T27" fmla="*/ 284 h 341"/>
                <a:gd name="T28" fmla="*/ 113 w 510"/>
                <a:gd name="T29" fmla="*/ 341 h 341"/>
                <a:gd name="T30" fmla="*/ 454 w 510"/>
                <a:gd name="T31" fmla="*/ 341 h 341"/>
                <a:gd name="T32" fmla="*/ 454 w 510"/>
                <a:gd name="T33" fmla="*/ 227 h 341"/>
                <a:gd name="T34" fmla="*/ 510 w 510"/>
                <a:gd name="T35" fmla="*/ 227 h 341"/>
                <a:gd name="T36" fmla="*/ 510 w 510"/>
                <a:gd name="T37" fmla="*/ 5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10" h="341">
                  <a:moveTo>
                    <a:pt x="510" y="57"/>
                  </a:moveTo>
                  <a:lnTo>
                    <a:pt x="340" y="57"/>
                  </a:lnTo>
                  <a:lnTo>
                    <a:pt x="340" y="0"/>
                  </a:lnTo>
                  <a:lnTo>
                    <a:pt x="283" y="0"/>
                  </a:lnTo>
                  <a:lnTo>
                    <a:pt x="283" y="57"/>
                  </a:lnTo>
                  <a:lnTo>
                    <a:pt x="170" y="57"/>
                  </a:lnTo>
                  <a:lnTo>
                    <a:pt x="170" y="114"/>
                  </a:lnTo>
                  <a:lnTo>
                    <a:pt x="113" y="114"/>
                  </a:lnTo>
                  <a:lnTo>
                    <a:pt x="113" y="171"/>
                  </a:lnTo>
                  <a:lnTo>
                    <a:pt x="0" y="171"/>
                  </a:lnTo>
                  <a:lnTo>
                    <a:pt x="0" y="227"/>
                  </a:lnTo>
                  <a:lnTo>
                    <a:pt x="57" y="227"/>
                  </a:lnTo>
                  <a:lnTo>
                    <a:pt x="57" y="284"/>
                  </a:lnTo>
                  <a:lnTo>
                    <a:pt x="113" y="284"/>
                  </a:lnTo>
                  <a:lnTo>
                    <a:pt x="113" y="341"/>
                  </a:lnTo>
                  <a:lnTo>
                    <a:pt x="454" y="341"/>
                  </a:lnTo>
                  <a:lnTo>
                    <a:pt x="454" y="227"/>
                  </a:lnTo>
                  <a:lnTo>
                    <a:pt x="510" y="227"/>
                  </a:lnTo>
                  <a:lnTo>
                    <a:pt x="510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6" name="Freeform 325"/>
            <p:cNvSpPr>
              <a:spLocks/>
            </p:cNvSpPr>
            <p:nvPr/>
          </p:nvSpPr>
          <p:spPr bwMode="auto">
            <a:xfrm>
              <a:off x="2117" y="5733"/>
              <a:ext cx="623" cy="340"/>
            </a:xfrm>
            <a:custGeom>
              <a:avLst/>
              <a:gdLst>
                <a:gd name="T0" fmla="*/ 56 w 623"/>
                <a:gd name="T1" fmla="*/ 0 h 340"/>
                <a:gd name="T2" fmla="*/ 170 w 623"/>
                <a:gd name="T3" fmla="*/ 0 h 340"/>
                <a:gd name="T4" fmla="*/ 170 w 623"/>
                <a:gd name="T5" fmla="*/ 57 h 340"/>
                <a:gd name="T6" fmla="*/ 510 w 623"/>
                <a:gd name="T7" fmla="*/ 57 h 340"/>
                <a:gd name="T8" fmla="*/ 510 w 623"/>
                <a:gd name="T9" fmla="*/ 113 h 340"/>
                <a:gd name="T10" fmla="*/ 623 w 623"/>
                <a:gd name="T11" fmla="*/ 113 h 340"/>
                <a:gd name="T12" fmla="*/ 623 w 623"/>
                <a:gd name="T13" fmla="*/ 170 h 340"/>
                <a:gd name="T14" fmla="*/ 510 w 623"/>
                <a:gd name="T15" fmla="*/ 170 h 340"/>
                <a:gd name="T16" fmla="*/ 510 w 623"/>
                <a:gd name="T17" fmla="*/ 227 h 340"/>
                <a:gd name="T18" fmla="*/ 453 w 623"/>
                <a:gd name="T19" fmla="*/ 227 h 340"/>
                <a:gd name="T20" fmla="*/ 453 w 623"/>
                <a:gd name="T21" fmla="*/ 284 h 340"/>
                <a:gd name="T22" fmla="*/ 340 w 623"/>
                <a:gd name="T23" fmla="*/ 284 h 340"/>
                <a:gd name="T24" fmla="*/ 340 w 623"/>
                <a:gd name="T25" fmla="*/ 340 h 340"/>
                <a:gd name="T26" fmla="*/ 283 w 623"/>
                <a:gd name="T27" fmla="*/ 340 h 340"/>
                <a:gd name="T28" fmla="*/ 283 w 623"/>
                <a:gd name="T29" fmla="*/ 284 h 340"/>
                <a:gd name="T30" fmla="*/ 0 w 623"/>
                <a:gd name="T31" fmla="*/ 284 h 340"/>
                <a:gd name="T32" fmla="*/ 0 w 623"/>
                <a:gd name="T33" fmla="*/ 113 h 340"/>
                <a:gd name="T34" fmla="*/ 56 w 623"/>
                <a:gd name="T35" fmla="*/ 113 h 340"/>
                <a:gd name="T36" fmla="*/ 56 w 623"/>
                <a:gd name="T3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23" h="340">
                  <a:moveTo>
                    <a:pt x="56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623" y="113"/>
                  </a:lnTo>
                  <a:lnTo>
                    <a:pt x="623" y="170"/>
                  </a:lnTo>
                  <a:lnTo>
                    <a:pt x="510" y="170"/>
                  </a:lnTo>
                  <a:lnTo>
                    <a:pt x="510" y="227"/>
                  </a:lnTo>
                  <a:lnTo>
                    <a:pt x="453" y="227"/>
                  </a:lnTo>
                  <a:lnTo>
                    <a:pt x="453" y="284"/>
                  </a:lnTo>
                  <a:lnTo>
                    <a:pt x="340" y="284"/>
                  </a:lnTo>
                  <a:lnTo>
                    <a:pt x="340" y="340"/>
                  </a:lnTo>
                  <a:lnTo>
                    <a:pt x="283" y="340"/>
                  </a:lnTo>
                  <a:lnTo>
                    <a:pt x="283" y="284"/>
                  </a:lnTo>
                  <a:lnTo>
                    <a:pt x="0" y="284"/>
                  </a:lnTo>
                  <a:lnTo>
                    <a:pt x="0" y="113"/>
                  </a:lnTo>
                  <a:lnTo>
                    <a:pt x="56" y="113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7" name="Freeform 326"/>
            <p:cNvSpPr>
              <a:spLocks/>
            </p:cNvSpPr>
            <p:nvPr/>
          </p:nvSpPr>
          <p:spPr bwMode="auto">
            <a:xfrm>
              <a:off x="2173" y="5336"/>
              <a:ext cx="511" cy="227"/>
            </a:xfrm>
            <a:custGeom>
              <a:avLst/>
              <a:gdLst>
                <a:gd name="T0" fmla="*/ 511 w 511"/>
                <a:gd name="T1" fmla="*/ 227 h 227"/>
                <a:gd name="T2" fmla="*/ 114 w 511"/>
                <a:gd name="T3" fmla="*/ 227 h 227"/>
                <a:gd name="T4" fmla="*/ 114 w 511"/>
                <a:gd name="T5" fmla="*/ 170 h 227"/>
                <a:gd name="T6" fmla="*/ 57 w 511"/>
                <a:gd name="T7" fmla="*/ 170 h 227"/>
                <a:gd name="T8" fmla="*/ 57 w 511"/>
                <a:gd name="T9" fmla="*/ 114 h 227"/>
                <a:gd name="T10" fmla="*/ 0 w 511"/>
                <a:gd name="T11" fmla="*/ 114 h 227"/>
                <a:gd name="T12" fmla="*/ 0 w 511"/>
                <a:gd name="T13" fmla="*/ 57 h 227"/>
                <a:gd name="T14" fmla="*/ 57 w 511"/>
                <a:gd name="T15" fmla="*/ 57 h 227"/>
                <a:gd name="T16" fmla="*/ 57 w 511"/>
                <a:gd name="T17" fmla="*/ 0 h 227"/>
                <a:gd name="T18" fmla="*/ 227 w 511"/>
                <a:gd name="T19" fmla="*/ 0 h 227"/>
                <a:gd name="T20" fmla="*/ 227 w 511"/>
                <a:gd name="T21" fmla="*/ 114 h 227"/>
                <a:gd name="T22" fmla="*/ 511 w 511"/>
                <a:gd name="T23" fmla="*/ 114 h 227"/>
                <a:gd name="T24" fmla="*/ 511 w 511"/>
                <a:gd name="T25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11" h="227">
                  <a:moveTo>
                    <a:pt x="511" y="227"/>
                  </a:moveTo>
                  <a:lnTo>
                    <a:pt x="114" y="227"/>
                  </a:lnTo>
                  <a:lnTo>
                    <a:pt x="114" y="170"/>
                  </a:lnTo>
                  <a:lnTo>
                    <a:pt x="57" y="170"/>
                  </a:lnTo>
                  <a:lnTo>
                    <a:pt x="57" y="114"/>
                  </a:lnTo>
                  <a:lnTo>
                    <a:pt x="0" y="114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511" y="114"/>
                  </a:lnTo>
                  <a:lnTo>
                    <a:pt x="511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8" name="Freeform 327"/>
            <p:cNvSpPr>
              <a:spLocks/>
            </p:cNvSpPr>
            <p:nvPr/>
          </p:nvSpPr>
          <p:spPr bwMode="auto">
            <a:xfrm>
              <a:off x="2514" y="4939"/>
              <a:ext cx="283" cy="227"/>
            </a:xfrm>
            <a:custGeom>
              <a:avLst/>
              <a:gdLst>
                <a:gd name="T0" fmla="*/ 56 w 283"/>
                <a:gd name="T1" fmla="*/ 0 h 227"/>
                <a:gd name="T2" fmla="*/ 56 w 283"/>
                <a:gd name="T3" fmla="*/ 57 h 227"/>
                <a:gd name="T4" fmla="*/ 113 w 283"/>
                <a:gd name="T5" fmla="*/ 57 h 227"/>
                <a:gd name="T6" fmla="*/ 113 w 283"/>
                <a:gd name="T7" fmla="*/ 114 h 227"/>
                <a:gd name="T8" fmla="*/ 0 w 283"/>
                <a:gd name="T9" fmla="*/ 114 h 227"/>
                <a:gd name="T10" fmla="*/ 0 w 283"/>
                <a:gd name="T11" fmla="*/ 170 h 227"/>
                <a:gd name="T12" fmla="*/ 56 w 283"/>
                <a:gd name="T13" fmla="*/ 170 h 227"/>
                <a:gd name="T14" fmla="*/ 56 w 283"/>
                <a:gd name="T15" fmla="*/ 227 h 227"/>
                <a:gd name="T16" fmla="*/ 113 w 283"/>
                <a:gd name="T17" fmla="*/ 227 h 227"/>
                <a:gd name="T18" fmla="*/ 113 w 283"/>
                <a:gd name="T19" fmla="*/ 170 h 227"/>
                <a:gd name="T20" fmla="*/ 226 w 283"/>
                <a:gd name="T21" fmla="*/ 170 h 227"/>
                <a:gd name="T22" fmla="*/ 226 w 283"/>
                <a:gd name="T23" fmla="*/ 114 h 227"/>
                <a:gd name="T24" fmla="*/ 283 w 283"/>
                <a:gd name="T25" fmla="*/ 114 h 227"/>
                <a:gd name="T26" fmla="*/ 283 w 283"/>
                <a:gd name="T27" fmla="*/ 0 h 227"/>
                <a:gd name="T28" fmla="*/ 56 w 283"/>
                <a:gd name="T2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3" h="227">
                  <a:moveTo>
                    <a:pt x="56" y="0"/>
                  </a:moveTo>
                  <a:lnTo>
                    <a:pt x="56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227"/>
                  </a:lnTo>
                  <a:lnTo>
                    <a:pt x="113" y="227"/>
                  </a:lnTo>
                  <a:lnTo>
                    <a:pt x="113" y="170"/>
                  </a:lnTo>
                  <a:lnTo>
                    <a:pt x="226" y="170"/>
                  </a:lnTo>
                  <a:lnTo>
                    <a:pt x="226" y="114"/>
                  </a:lnTo>
                  <a:lnTo>
                    <a:pt x="283" y="114"/>
                  </a:lnTo>
                  <a:lnTo>
                    <a:pt x="283" y="0"/>
                  </a:lnTo>
                  <a:lnTo>
                    <a:pt x="5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49" name="Freeform 328"/>
            <p:cNvSpPr>
              <a:spLocks/>
            </p:cNvSpPr>
            <p:nvPr/>
          </p:nvSpPr>
          <p:spPr bwMode="auto">
            <a:xfrm>
              <a:off x="2117" y="5450"/>
              <a:ext cx="907" cy="453"/>
            </a:xfrm>
            <a:custGeom>
              <a:avLst/>
              <a:gdLst>
                <a:gd name="T0" fmla="*/ 567 w 907"/>
                <a:gd name="T1" fmla="*/ 56 h 453"/>
                <a:gd name="T2" fmla="*/ 623 w 907"/>
                <a:gd name="T3" fmla="*/ 56 h 453"/>
                <a:gd name="T4" fmla="*/ 623 w 907"/>
                <a:gd name="T5" fmla="*/ 0 h 453"/>
                <a:gd name="T6" fmla="*/ 794 w 907"/>
                <a:gd name="T7" fmla="*/ 0 h 453"/>
                <a:gd name="T8" fmla="*/ 794 w 907"/>
                <a:gd name="T9" fmla="*/ 56 h 453"/>
                <a:gd name="T10" fmla="*/ 850 w 907"/>
                <a:gd name="T11" fmla="*/ 56 h 453"/>
                <a:gd name="T12" fmla="*/ 850 w 907"/>
                <a:gd name="T13" fmla="*/ 170 h 453"/>
                <a:gd name="T14" fmla="*/ 907 w 907"/>
                <a:gd name="T15" fmla="*/ 170 h 453"/>
                <a:gd name="T16" fmla="*/ 907 w 907"/>
                <a:gd name="T17" fmla="*/ 340 h 453"/>
                <a:gd name="T18" fmla="*/ 850 w 907"/>
                <a:gd name="T19" fmla="*/ 340 h 453"/>
                <a:gd name="T20" fmla="*/ 850 w 907"/>
                <a:gd name="T21" fmla="*/ 453 h 453"/>
                <a:gd name="T22" fmla="*/ 680 w 907"/>
                <a:gd name="T23" fmla="*/ 453 h 453"/>
                <a:gd name="T24" fmla="*/ 680 w 907"/>
                <a:gd name="T25" fmla="*/ 396 h 453"/>
                <a:gd name="T26" fmla="*/ 510 w 907"/>
                <a:gd name="T27" fmla="*/ 396 h 453"/>
                <a:gd name="T28" fmla="*/ 510 w 907"/>
                <a:gd name="T29" fmla="*/ 340 h 453"/>
                <a:gd name="T30" fmla="*/ 170 w 907"/>
                <a:gd name="T31" fmla="*/ 340 h 453"/>
                <a:gd name="T32" fmla="*/ 170 w 907"/>
                <a:gd name="T33" fmla="*/ 283 h 453"/>
                <a:gd name="T34" fmla="*/ 56 w 907"/>
                <a:gd name="T35" fmla="*/ 283 h 453"/>
                <a:gd name="T36" fmla="*/ 56 w 907"/>
                <a:gd name="T37" fmla="*/ 226 h 453"/>
                <a:gd name="T38" fmla="*/ 0 w 907"/>
                <a:gd name="T39" fmla="*/ 226 h 453"/>
                <a:gd name="T40" fmla="*/ 0 w 907"/>
                <a:gd name="T41" fmla="*/ 170 h 453"/>
                <a:gd name="T42" fmla="*/ 56 w 907"/>
                <a:gd name="T43" fmla="*/ 170 h 453"/>
                <a:gd name="T44" fmla="*/ 56 w 907"/>
                <a:gd name="T45" fmla="*/ 0 h 453"/>
                <a:gd name="T46" fmla="*/ 113 w 907"/>
                <a:gd name="T47" fmla="*/ 0 h 453"/>
                <a:gd name="T48" fmla="*/ 113 w 907"/>
                <a:gd name="T49" fmla="*/ 56 h 453"/>
                <a:gd name="T50" fmla="*/ 170 w 907"/>
                <a:gd name="T51" fmla="*/ 56 h 453"/>
                <a:gd name="T52" fmla="*/ 170 w 907"/>
                <a:gd name="T53" fmla="*/ 113 h 453"/>
                <a:gd name="T54" fmla="*/ 567 w 907"/>
                <a:gd name="T55" fmla="*/ 113 h 453"/>
                <a:gd name="T56" fmla="*/ 567 w 907"/>
                <a:gd name="T57" fmla="*/ 56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07" h="453">
                  <a:moveTo>
                    <a:pt x="567" y="56"/>
                  </a:moveTo>
                  <a:lnTo>
                    <a:pt x="623" y="56"/>
                  </a:lnTo>
                  <a:lnTo>
                    <a:pt x="623" y="0"/>
                  </a:lnTo>
                  <a:lnTo>
                    <a:pt x="794" y="0"/>
                  </a:lnTo>
                  <a:lnTo>
                    <a:pt x="794" y="56"/>
                  </a:lnTo>
                  <a:lnTo>
                    <a:pt x="850" y="56"/>
                  </a:lnTo>
                  <a:lnTo>
                    <a:pt x="850" y="170"/>
                  </a:lnTo>
                  <a:lnTo>
                    <a:pt x="907" y="170"/>
                  </a:lnTo>
                  <a:lnTo>
                    <a:pt x="907" y="340"/>
                  </a:lnTo>
                  <a:lnTo>
                    <a:pt x="850" y="340"/>
                  </a:lnTo>
                  <a:lnTo>
                    <a:pt x="850" y="453"/>
                  </a:lnTo>
                  <a:lnTo>
                    <a:pt x="680" y="453"/>
                  </a:lnTo>
                  <a:lnTo>
                    <a:pt x="680" y="396"/>
                  </a:lnTo>
                  <a:lnTo>
                    <a:pt x="510" y="396"/>
                  </a:lnTo>
                  <a:lnTo>
                    <a:pt x="510" y="340"/>
                  </a:lnTo>
                  <a:lnTo>
                    <a:pt x="170" y="340"/>
                  </a:lnTo>
                  <a:lnTo>
                    <a:pt x="170" y="283"/>
                  </a:lnTo>
                  <a:lnTo>
                    <a:pt x="56" y="283"/>
                  </a:lnTo>
                  <a:lnTo>
                    <a:pt x="56" y="226"/>
                  </a:lnTo>
                  <a:lnTo>
                    <a:pt x="0" y="226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170" y="56"/>
                  </a:lnTo>
                  <a:lnTo>
                    <a:pt x="170" y="113"/>
                  </a:lnTo>
                  <a:lnTo>
                    <a:pt x="567" y="113"/>
                  </a:lnTo>
                  <a:lnTo>
                    <a:pt x="567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0" name="Freeform 329"/>
            <p:cNvSpPr>
              <a:spLocks/>
            </p:cNvSpPr>
            <p:nvPr/>
          </p:nvSpPr>
          <p:spPr bwMode="auto">
            <a:xfrm>
              <a:off x="1210" y="5279"/>
              <a:ext cx="963" cy="511"/>
            </a:xfrm>
            <a:custGeom>
              <a:avLst/>
              <a:gdLst>
                <a:gd name="T0" fmla="*/ 963 w 963"/>
                <a:gd name="T1" fmla="*/ 114 h 511"/>
                <a:gd name="T2" fmla="*/ 850 w 963"/>
                <a:gd name="T3" fmla="*/ 114 h 511"/>
                <a:gd name="T4" fmla="*/ 850 w 963"/>
                <a:gd name="T5" fmla="*/ 57 h 511"/>
                <a:gd name="T6" fmla="*/ 737 w 963"/>
                <a:gd name="T7" fmla="*/ 57 h 511"/>
                <a:gd name="T8" fmla="*/ 737 w 963"/>
                <a:gd name="T9" fmla="*/ 0 h 511"/>
                <a:gd name="T10" fmla="*/ 510 w 963"/>
                <a:gd name="T11" fmla="*/ 0 h 511"/>
                <a:gd name="T12" fmla="*/ 510 w 963"/>
                <a:gd name="T13" fmla="*/ 57 h 511"/>
                <a:gd name="T14" fmla="*/ 453 w 963"/>
                <a:gd name="T15" fmla="*/ 57 h 511"/>
                <a:gd name="T16" fmla="*/ 453 w 963"/>
                <a:gd name="T17" fmla="*/ 114 h 511"/>
                <a:gd name="T18" fmla="*/ 340 w 963"/>
                <a:gd name="T19" fmla="*/ 114 h 511"/>
                <a:gd name="T20" fmla="*/ 340 w 963"/>
                <a:gd name="T21" fmla="*/ 171 h 511"/>
                <a:gd name="T22" fmla="*/ 226 w 963"/>
                <a:gd name="T23" fmla="*/ 171 h 511"/>
                <a:gd name="T24" fmla="*/ 226 w 963"/>
                <a:gd name="T25" fmla="*/ 227 h 511"/>
                <a:gd name="T26" fmla="*/ 113 w 963"/>
                <a:gd name="T27" fmla="*/ 227 h 511"/>
                <a:gd name="T28" fmla="*/ 113 w 963"/>
                <a:gd name="T29" fmla="*/ 284 h 511"/>
                <a:gd name="T30" fmla="*/ 0 w 963"/>
                <a:gd name="T31" fmla="*/ 284 h 511"/>
                <a:gd name="T32" fmla="*/ 0 w 963"/>
                <a:gd name="T33" fmla="*/ 397 h 511"/>
                <a:gd name="T34" fmla="*/ 113 w 963"/>
                <a:gd name="T35" fmla="*/ 397 h 511"/>
                <a:gd name="T36" fmla="*/ 113 w 963"/>
                <a:gd name="T37" fmla="*/ 341 h 511"/>
                <a:gd name="T38" fmla="*/ 170 w 963"/>
                <a:gd name="T39" fmla="*/ 341 h 511"/>
                <a:gd name="T40" fmla="*/ 170 w 963"/>
                <a:gd name="T41" fmla="*/ 511 h 511"/>
                <a:gd name="T42" fmla="*/ 283 w 963"/>
                <a:gd name="T43" fmla="*/ 511 h 511"/>
                <a:gd name="T44" fmla="*/ 283 w 963"/>
                <a:gd name="T45" fmla="*/ 454 h 511"/>
                <a:gd name="T46" fmla="*/ 396 w 963"/>
                <a:gd name="T47" fmla="*/ 454 h 511"/>
                <a:gd name="T48" fmla="*/ 396 w 963"/>
                <a:gd name="T49" fmla="*/ 284 h 511"/>
                <a:gd name="T50" fmla="*/ 510 w 963"/>
                <a:gd name="T51" fmla="*/ 284 h 511"/>
                <a:gd name="T52" fmla="*/ 510 w 963"/>
                <a:gd name="T53" fmla="*/ 397 h 511"/>
                <a:gd name="T54" fmla="*/ 623 w 963"/>
                <a:gd name="T55" fmla="*/ 397 h 511"/>
                <a:gd name="T56" fmla="*/ 623 w 963"/>
                <a:gd name="T57" fmla="*/ 454 h 511"/>
                <a:gd name="T58" fmla="*/ 737 w 963"/>
                <a:gd name="T59" fmla="*/ 454 h 511"/>
                <a:gd name="T60" fmla="*/ 737 w 963"/>
                <a:gd name="T61" fmla="*/ 341 h 511"/>
                <a:gd name="T62" fmla="*/ 793 w 963"/>
                <a:gd name="T63" fmla="*/ 341 h 511"/>
                <a:gd name="T64" fmla="*/ 793 w 963"/>
                <a:gd name="T65" fmla="*/ 284 h 511"/>
                <a:gd name="T66" fmla="*/ 850 w 963"/>
                <a:gd name="T67" fmla="*/ 284 h 511"/>
                <a:gd name="T68" fmla="*/ 850 w 963"/>
                <a:gd name="T69" fmla="*/ 227 h 511"/>
                <a:gd name="T70" fmla="*/ 907 w 963"/>
                <a:gd name="T71" fmla="*/ 227 h 511"/>
                <a:gd name="T72" fmla="*/ 907 w 963"/>
                <a:gd name="T73" fmla="*/ 171 h 511"/>
                <a:gd name="T74" fmla="*/ 963 w 963"/>
                <a:gd name="T75" fmla="*/ 171 h 511"/>
                <a:gd name="T76" fmla="*/ 963 w 963"/>
                <a:gd name="T77" fmla="*/ 114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963" h="511">
                  <a:moveTo>
                    <a:pt x="963" y="114"/>
                  </a:moveTo>
                  <a:lnTo>
                    <a:pt x="850" y="114"/>
                  </a:lnTo>
                  <a:lnTo>
                    <a:pt x="850" y="57"/>
                  </a:lnTo>
                  <a:lnTo>
                    <a:pt x="737" y="57"/>
                  </a:lnTo>
                  <a:lnTo>
                    <a:pt x="737" y="0"/>
                  </a:lnTo>
                  <a:lnTo>
                    <a:pt x="510" y="0"/>
                  </a:lnTo>
                  <a:lnTo>
                    <a:pt x="510" y="57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171"/>
                  </a:lnTo>
                  <a:lnTo>
                    <a:pt x="226" y="171"/>
                  </a:lnTo>
                  <a:lnTo>
                    <a:pt x="226" y="227"/>
                  </a:lnTo>
                  <a:lnTo>
                    <a:pt x="113" y="227"/>
                  </a:lnTo>
                  <a:lnTo>
                    <a:pt x="113" y="284"/>
                  </a:lnTo>
                  <a:lnTo>
                    <a:pt x="0" y="284"/>
                  </a:lnTo>
                  <a:lnTo>
                    <a:pt x="0" y="397"/>
                  </a:lnTo>
                  <a:lnTo>
                    <a:pt x="113" y="397"/>
                  </a:lnTo>
                  <a:lnTo>
                    <a:pt x="113" y="341"/>
                  </a:lnTo>
                  <a:lnTo>
                    <a:pt x="170" y="341"/>
                  </a:lnTo>
                  <a:lnTo>
                    <a:pt x="170" y="511"/>
                  </a:lnTo>
                  <a:lnTo>
                    <a:pt x="283" y="511"/>
                  </a:lnTo>
                  <a:lnTo>
                    <a:pt x="283" y="454"/>
                  </a:lnTo>
                  <a:lnTo>
                    <a:pt x="396" y="454"/>
                  </a:lnTo>
                  <a:lnTo>
                    <a:pt x="396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623" y="397"/>
                  </a:lnTo>
                  <a:lnTo>
                    <a:pt x="623" y="454"/>
                  </a:lnTo>
                  <a:lnTo>
                    <a:pt x="737" y="454"/>
                  </a:lnTo>
                  <a:lnTo>
                    <a:pt x="737" y="341"/>
                  </a:lnTo>
                  <a:lnTo>
                    <a:pt x="793" y="341"/>
                  </a:lnTo>
                  <a:lnTo>
                    <a:pt x="793" y="284"/>
                  </a:lnTo>
                  <a:lnTo>
                    <a:pt x="850" y="284"/>
                  </a:lnTo>
                  <a:lnTo>
                    <a:pt x="850" y="227"/>
                  </a:lnTo>
                  <a:lnTo>
                    <a:pt x="907" y="227"/>
                  </a:lnTo>
                  <a:lnTo>
                    <a:pt x="907" y="171"/>
                  </a:lnTo>
                  <a:lnTo>
                    <a:pt x="963" y="171"/>
                  </a:lnTo>
                  <a:lnTo>
                    <a:pt x="963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1" name="Freeform 330"/>
            <p:cNvSpPr>
              <a:spLocks/>
            </p:cNvSpPr>
            <p:nvPr/>
          </p:nvSpPr>
          <p:spPr bwMode="auto">
            <a:xfrm>
              <a:off x="1039" y="4429"/>
              <a:ext cx="1191" cy="964"/>
            </a:xfrm>
            <a:custGeom>
              <a:avLst/>
              <a:gdLst>
                <a:gd name="T0" fmla="*/ 341 w 1191"/>
                <a:gd name="T1" fmla="*/ 0 h 964"/>
                <a:gd name="T2" fmla="*/ 681 w 1191"/>
                <a:gd name="T3" fmla="*/ 0 h 964"/>
                <a:gd name="T4" fmla="*/ 681 w 1191"/>
                <a:gd name="T5" fmla="*/ 57 h 964"/>
                <a:gd name="T6" fmla="*/ 738 w 1191"/>
                <a:gd name="T7" fmla="*/ 57 h 964"/>
                <a:gd name="T8" fmla="*/ 738 w 1191"/>
                <a:gd name="T9" fmla="*/ 227 h 964"/>
                <a:gd name="T10" fmla="*/ 794 w 1191"/>
                <a:gd name="T11" fmla="*/ 227 h 964"/>
                <a:gd name="T12" fmla="*/ 794 w 1191"/>
                <a:gd name="T13" fmla="*/ 340 h 964"/>
                <a:gd name="T14" fmla="*/ 851 w 1191"/>
                <a:gd name="T15" fmla="*/ 340 h 964"/>
                <a:gd name="T16" fmla="*/ 851 w 1191"/>
                <a:gd name="T17" fmla="*/ 397 h 964"/>
                <a:gd name="T18" fmla="*/ 908 w 1191"/>
                <a:gd name="T19" fmla="*/ 397 h 964"/>
                <a:gd name="T20" fmla="*/ 908 w 1191"/>
                <a:gd name="T21" fmla="*/ 510 h 964"/>
                <a:gd name="T22" fmla="*/ 1021 w 1191"/>
                <a:gd name="T23" fmla="*/ 510 h 964"/>
                <a:gd name="T24" fmla="*/ 1021 w 1191"/>
                <a:gd name="T25" fmla="*/ 397 h 964"/>
                <a:gd name="T26" fmla="*/ 1078 w 1191"/>
                <a:gd name="T27" fmla="*/ 397 h 964"/>
                <a:gd name="T28" fmla="*/ 1078 w 1191"/>
                <a:gd name="T29" fmla="*/ 454 h 964"/>
                <a:gd name="T30" fmla="*/ 1134 w 1191"/>
                <a:gd name="T31" fmla="*/ 454 h 964"/>
                <a:gd name="T32" fmla="*/ 1134 w 1191"/>
                <a:gd name="T33" fmla="*/ 850 h 964"/>
                <a:gd name="T34" fmla="*/ 1191 w 1191"/>
                <a:gd name="T35" fmla="*/ 850 h 964"/>
                <a:gd name="T36" fmla="*/ 1191 w 1191"/>
                <a:gd name="T37" fmla="*/ 964 h 964"/>
                <a:gd name="T38" fmla="*/ 1021 w 1191"/>
                <a:gd name="T39" fmla="*/ 964 h 964"/>
                <a:gd name="T40" fmla="*/ 1021 w 1191"/>
                <a:gd name="T41" fmla="*/ 907 h 964"/>
                <a:gd name="T42" fmla="*/ 908 w 1191"/>
                <a:gd name="T43" fmla="*/ 907 h 964"/>
                <a:gd name="T44" fmla="*/ 908 w 1191"/>
                <a:gd name="T45" fmla="*/ 850 h 964"/>
                <a:gd name="T46" fmla="*/ 681 w 1191"/>
                <a:gd name="T47" fmla="*/ 850 h 964"/>
                <a:gd name="T48" fmla="*/ 681 w 1191"/>
                <a:gd name="T49" fmla="*/ 907 h 964"/>
                <a:gd name="T50" fmla="*/ 624 w 1191"/>
                <a:gd name="T51" fmla="*/ 907 h 964"/>
                <a:gd name="T52" fmla="*/ 624 w 1191"/>
                <a:gd name="T53" fmla="*/ 964 h 964"/>
                <a:gd name="T54" fmla="*/ 454 w 1191"/>
                <a:gd name="T55" fmla="*/ 964 h 964"/>
                <a:gd name="T56" fmla="*/ 454 w 1191"/>
                <a:gd name="T57" fmla="*/ 794 h 964"/>
                <a:gd name="T58" fmla="*/ 397 w 1191"/>
                <a:gd name="T59" fmla="*/ 794 h 964"/>
                <a:gd name="T60" fmla="*/ 397 w 1191"/>
                <a:gd name="T61" fmla="*/ 850 h 964"/>
                <a:gd name="T62" fmla="*/ 341 w 1191"/>
                <a:gd name="T63" fmla="*/ 850 h 964"/>
                <a:gd name="T64" fmla="*/ 341 w 1191"/>
                <a:gd name="T65" fmla="*/ 737 h 964"/>
                <a:gd name="T66" fmla="*/ 284 w 1191"/>
                <a:gd name="T67" fmla="*/ 737 h 964"/>
                <a:gd name="T68" fmla="*/ 284 w 1191"/>
                <a:gd name="T69" fmla="*/ 680 h 964"/>
                <a:gd name="T70" fmla="*/ 171 w 1191"/>
                <a:gd name="T71" fmla="*/ 680 h 964"/>
                <a:gd name="T72" fmla="*/ 171 w 1191"/>
                <a:gd name="T73" fmla="*/ 624 h 964"/>
                <a:gd name="T74" fmla="*/ 57 w 1191"/>
                <a:gd name="T75" fmla="*/ 624 h 964"/>
                <a:gd name="T76" fmla="*/ 57 w 1191"/>
                <a:gd name="T77" fmla="*/ 567 h 964"/>
                <a:gd name="T78" fmla="*/ 0 w 1191"/>
                <a:gd name="T79" fmla="*/ 567 h 964"/>
                <a:gd name="T80" fmla="*/ 0 w 1191"/>
                <a:gd name="T81" fmla="*/ 510 h 964"/>
                <a:gd name="T82" fmla="*/ 0 w 1191"/>
                <a:gd name="T83" fmla="*/ 340 h 964"/>
                <a:gd name="T84" fmla="*/ 114 w 1191"/>
                <a:gd name="T85" fmla="*/ 340 h 964"/>
                <a:gd name="T86" fmla="*/ 114 w 1191"/>
                <a:gd name="T87" fmla="*/ 283 h 964"/>
                <a:gd name="T88" fmla="*/ 171 w 1191"/>
                <a:gd name="T89" fmla="*/ 283 h 964"/>
                <a:gd name="T90" fmla="*/ 171 w 1191"/>
                <a:gd name="T91" fmla="*/ 113 h 964"/>
                <a:gd name="T92" fmla="*/ 284 w 1191"/>
                <a:gd name="T93" fmla="*/ 113 h 964"/>
                <a:gd name="T94" fmla="*/ 284 w 1191"/>
                <a:gd name="T95" fmla="*/ 57 h 964"/>
                <a:gd name="T96" fmla="*/ 341 w 1191"/>
                <a:gd name="T97" fmla="*/ 57 h 964"/>
                <a:gd name="T98" fmla="*/ 341 w 1191"/>
                <a:gd name="T99" fmla="*/ 0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191" h="964">
                  <a:moveTo>
                    <a:pt x="341" y="0"/>
                  </a:moveTo>
                  <a:lnTo>
                    <a:pt x="681" y="0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227"/>
                  </a:lnTo>
                  <a:lnTo>
                    <a:pt x="794" y="227"/>
                  </a:lnTo>
                  <a:lnTo>
                    <a:pt x="794" y="340"/>
                  </a:lnTo>
                  <a:lnTo>
                    <a:pt x="851" y="340"/>
                  </a:lnTo>
                  <a:lnTo>
                    <a:pt x="851" y="397"/>
                  </a:lnTo>
                  <a:lnTo>
                    <a:pt x="908" y="397"/>
                  </a:lnTo>
                  <a:lnTo>
                    <a:pt x="908" y="510"/>
                  </a:lnTo>
                  <a:lnTo>
                    <a:pt x="1021" y="510"/>
                  </a:lnTo>
                  <a:lnTo>
                    <a:pt x="1021" y="397"/>
                  </a:lnTo>
                  <a:lnTo>
                    <a:pt x="1078" y="397"/>
                  </a:lnTo>
                  <a:lnTo>
                    <a:pt x="1078" y="454"/>
                  </a:lnTo>
                  <a:lnTo>
                    <a:pt x="1134" y="454"/>
                  </a:lnTo>
                  <a:lnTo>
                    <a:pt x="1134" y="850"/>
                  </a:lnTo>
                  <a:lnTo>
                    <a:pt x="1191" y="850"/>
                  </a:lnTo>
                  <a:lnTo>
                    <a:pt x="1191" y="964"/>
                  </a:lnTo>
                  <a:lnTo>
                    <a:pt x="1021" y="964"/>
                  </a:lnTo>
                  <a:lnTo>
                    <a:pt x="1021" y="907"/>
                  </a:lnTo>
                  <a:lnTo>
                    <a:pt x="908" y="907"/>
                  </a:lnTo>
                  <a:lnTo>
                    <a:pt x="908" y="850"/>
                  </a:lnTo>
                  <a:lnTo>
                    <a:pt x="681" y="850"/>
                  </a:lnTo>
                  <a:lnTo>
                    <a:pt x="681" y="907"/>
                  </a:lnTo>
                  <a:lnTo>
                    <a:pt x="624" y="907"/>
                  </a:lnTo>
                  <a:lnTo>
                    <a:pt x="624" y="964"/>
                  </a:lnTo>
                  <a:lnTo>
                    <a:pt x="454" y="964"/>
                  </a:lnTo>
                  <a:lnTo>
                    <a:pt x="454" y="794"/>
                  </a:lnTo>
                  <a:lnTo>
                    <a:pt x="397" y="794"/>
                  </a:lnTo>
                  <a:lnTo>
                    <a:pt x="397" y="850"/>
                  </a:lnTo>
                  <a:lnTo>
                    <a:pt x="341" y="850"/>
                  </a:lnTo>
                  <a:lnTo>
                    <a:pt x="341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171" y="680"/>
                  </a:lnTo>
                  <a:lnTo>
                    <a:pt x="171" y="624"/>
                  </a:lnTo>
                  <a:lnTo>
                    <a:pt x="57" y="624"/>
                  </a:lnTo>
                  <a:lnTo>
                    <a:pt x="57" y="567"/>
                  </a:lnTo>
                  <a:lnTo>
                    <a:pt x="0" y="567"/>
                  </a:lnTo>
                  <a:lnTo>
                    <a:pt x="0" y="510"/>
                  </a:lnTo>
                  <a:lnTo>
                    <a:pt x="0" y="340"/>
                  </a:lnTo>
                  <a:lnTo>
                    <a:pt x="114" y="340"/>
                  </a:lnTo>
                  <a:lnTo>
                    <a:pt x="114" y="283"/>
                  </a:lnTo>
                  <a:lnTo>
                    <a:pt x="171" y="283"/>
                  </a:lnTo>
                  <a:lnTo>
                    <a:pt x="171" y="113"/>
                  </a:lnTo>
                  <a:lnTo>
                    <a:pt x="284" y="113"/>
                  </a:lnTo>
                  <a:lnTo>
                    <a:pt x="284" y="57"/>
                  </a:lnTo>
                  <a:lnTo>
                    <a:pt x="341" y="57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2" name="Freeform 331"/>
            <p:cNvSpPr>
              <a:spLocks/>
            </p:cNvSpPr>
            <p:nvPr/>
          </p:nvSpPr>
          <p:spPr bwMode="auto">
            <a:xfrm>
              <a:off x="472" y="4883"/>
              <a:ext cx="1078" cy="850"/>
            </a:xfrm>
            <a:custGeom>
              <a:avLst/>
              <a:gdLst>
                <a:gd name="T0" fmla="*/ 567 w 1078"/>
                <a:gd name="T1" fmla="*/ 850 h 850"/>
                <a:gd name="T2" fmla="*/ 794 w 1078"/>
                <a:gd name="T3" fmla="*/ 850 h 850"/>
                <a:gd name="T4" fmla="*/ 794 w 1078"/>
                <a:gd name="T5" fmla="*/ 793 h 850"/>
                <a:gd name="T6" fmla="*/ 738 w 1078"/>
                <a:gd name="T7" fmla="*/ 793 h 850"/>
                <a:gd name="T8" fmla="*/ 738 w 1078"/>
                <a:gd name="T9" fmla="*/ 680 h 850"/>
                <a:gd name="T10" fmla="*/ 851 w 1078"/>
                <a:gd name="T11" fmla="*/ 680 h 850"/>
                <a:gd name="T12" fmla="*/ 851 w 1078"/>
                <a:gd name="T13" fmla="*/ 623 h 850"/>
                <a:gd name="T14" fmla="*/ 964 w 1078"/>
                <a:gd name="T15" fmla="*/ 623 h 850"/>
                <a:gd name="T16" fmla="*/ 964 w 1078"/>
                <a:gd name="T17" fmla="*/ 567 h 850"/>
                <a:gd name="T18" fmla="*/ 1078 w 1078"/>
                <a:gd name="T19" fmla="*/ 567 h 850"/>
                <a:gd name="T20" fmla="*/ 1078 w 1078"/>
                <a:gd name="T21" fmla="*/ 510 h 850"/>
                <a:gd name="T22" fmla="*/ 1021 w 1078"/>
                <a:gd name="T23" fmla="*/ 510 h 850"/>
                <a:gd name="T24" fmla="*/ 1021 w 1078"/>
                <a:gd name="T25" fmla="*/ 340 h 850"/>
                <a:gd name="T26" fmla="*/ 964 w 1078"/>
                <a:gd name="T27" fmla="*/ 340 h 850"/>
                <a:gd name="T28" fmla="*/ 964 w 1078"/>
                <a:gd name="T29" fmla="*/ 396 h 850"/>
                <a:gd name="T30" fmla="*/ 908 w 1078"/>
                <a:gd name="T31" fmla="*/ 396 h 850"/>
                <a:gd name="T32" fmla="*/ 908 w 1078"/>
                <a:gd name="T33" fmla="*/ 283 h 850"/>
                <a:gd name="T34" fmla="*/ 851 w 1078"/>
                <a:gd name="T35" fmla="*/ 283 h 850"/>
                <a:gd name="T36" fmla="*/ 851 w 1078"/>
                <a:gd name="T37" fmla="*/ 226 h 850"/>
                <a:gd name="T38" fmla="*/ 738 w 1078"/>
                <a:gd name="T39" fmla="*/ 226 h 850"/>
                <a:gd name="T40" fmla="*/ 738 w 1078"/>
                <a:gd name="T41" fmla="*/ 170 h 850"/>
                <a:gd name="T42" fmla="*/ 624 w 1078"/>
                <a:gd name="T43" fmla="*/ 170 h 850"/>
                <a:gd name="T44" fmla="*/ 624 w 1078"/>
                <a:gd name="T45" fmla="*/ 113 h 850"/>
                <a:gd name="T46" fmla="*/ 454 w 1078"/>
                <a:gd name="T47" fmla="*/ 113 h 850"/>
                <a:gd name="T48" fmla="*/ 454 w 1078"/>
                <a:gd name="T49" fmla="*/ 56 h 850"/>
                <a:gd name="T50" fmla="*/ 397 w 1078"/>
                <a:gd name="T51" fmla="*/ 56 h 850"/>
                <a:gd name="T52" fmla="*/ 397 w 1078"/>
                <a:gd name="T53" fmla="*/ 0 h 850"/>
                <a:gd name="T54" fmla="*/ 341 w 1078"/>
                <a:gd name="T55" fmla="*/ 0 h 850"/>
                <a:gd name="T56" fmla="*/ 341 w 1078"/>
                <a:gd name="T57" fmla="*/ 56 h 850"/>
                <a:gd name="T58" fmla="*/ 171 w 1078"/>
                <a:gd name="T59" fmla="*/ 56 h 850"/>
                <a:gd name="T60" fmla="*/ 171 w 1078"/>
                <a:gd name="T61" fmla="*/ 113 h 850"/>
                <a:gd name="T62" fmla="*/ 114 w 1078"/>
                <a:gd name="T63" fmla="*/ 113 h 850"/>
                <a:gd name="T64" fmla="*/ 114 w 1078"/>
                <a:gd name="T65" fmla="*/ 170 h 850"/>
                <a:gd name="T66" fmla="*/ 171 w 1078"/>
                <a:gd name="T67" fmla="*/ 170 h 850"/>
                <a:gd name="T68" fmla="*/ 171 w 1078"/>
                <a:gd name="T69" fmla="*/ 226 h 850"/>
                <a:gd name="T70" fmla="*/ 114 w 1078"/>
                <a:gd name="T71" fmla="*/ 226 h 850"/>
                <a:gd name="T72" fmla="*/ 114 w 1078"/>
                <a:gd name="T73" fmla="*/ 283 h 850"/>
                <a:gd name="T74" fmla="*/ 0 w 1078"/>
                <a:gd name="T75" fmla="*/ 283 h 850"/>
                <a:gd name="T76" fmla="*/ 0 w 1078"/>
                <a:gd name="T77" fmla="*/ 453 h 850"/>
                <a:gd name="T78" fmla="*/ 57 w 1078"/>
                <a:gd name="T79" fmla="*/ 453 h 850"/>
                <a:gd name="T80" fmla="*/ 57 w 1078"/>
                <a:gd name="T81" fmla="*/ 510 h 850"/>
                <a:gd name="T82" fmla="*/ 227 w 1078"/>
                <a:gd name="T83" fmla="*/ 510 h 850"/>
                <a:gd name="T84" fmla="*/ 227 w 1078"/>
                <a:gd name="T85" fmla="*/ 623 h 850"/>
                <a:gd name="T86" fmla="*/ 397 w 1078"/>
                <a:gd name="T87" fmla="*/ 623 h 850"/>
                <a:gd name="T88" fmla="*/ 397 w 1078"/>
                <a:gd name="T89" fmla="*/ 680 h 850"/>
                <a:gd name="T90" fmla="*/ 454 w 1078"/>
                <a:gd name="T91" fmla="*/ 680 h 850"/>
                <a:gd name="T92" fmla="*/ 454 w 1078"/>
                <a:gd name="T93" fmla="*/ 737 h 850"/>
                <a:gd name="T94" fmla="*/ 511 w 1078"/>
                <a:gd name="T95" fmla="*/ 737 h 850"/>
                <a:gd name="T96" fmla="*/ 511 w 1078"/>
                <a:gd name="T97" fmla="*/ 793 h 850"/>
                <a:gd name="T98" fmla="*/ 567 w 1078"/>
                <a:gd name="T99" fmla="*/ 793 h 850"/>
                <a:gd name="T100" fmla="*/ 567 w 1078"/>
                <a:gd name="T101" fmla="*/ 850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1078" h="850">
                  <a:moveTo>
                    <a:pt x="567" y="850"/>
                  </a:moveTo>
                  <a:lnTo>
                    <a:pt x="794" y="850"/>
                  </a:lnTo>
                  <a:lnTo>
                    <a:pt x="794" y="793"/>
                  </a:lnTo>
                  <a:lnTo>
                    <a:pt x="738" y="793"/>
                  </a:lnTo>
                  <a:lnTo>
                    <a:pt x="738" y="680"/>
                  </a:lnTo>
                  <a:lnTo>
                    <a:pt x="851" y="680"/>
                  </a:lnTo>
                  <a:lnTo>
                    <a:pt x="851" y="623"/>
                  </a:lnTo>
                  <a:lnTo>
                    <a:pt x="964" y="623"/>
                  </a:lnTo>
                  <a:lnTo>
                    <a:pt x="964" y="567"/>
                  </a:lnTo>
                  <a:lnTo>
                    <a:pt x="1078" y="567"/>
                  </a:lnTo>
                  <a:lnTo>
                    <a:pt x="1078" y="510"/>
                  </a:lnTo>
                  <a:lnTo>
                    <a:pt x="1021" y="510"/>
                  </a:lnTo>
                  <a:lnTo>
                    <a:pt x="1021" y="340"/>
                  </a:lnTo>
                  <a:lnTo>
                    <a:pt x="964" y="340"/>
                  </a:lnTo>
                  <a:lnTo>
                    <a:pt x="964" y="396"/>
                  </a:lnTo>
                  <a:lnTo>
                    <a:pt x="908" y="396"/>
                  </a:lnTo>
                  <a:lnTo>
                    <a:pt x="908" y="283"/>
                  </a:lnTo>
                  <a:lnTo>
                    <a:pt x="851" y="283"/>
                  </a:lnTo>
                  <a:lnTo>
                    <a:pt x="851" y="226"/>
                  </a:lnTo>
                  <a:lnTo>
                    <a:pt x="738" y="226"/>
                  </a:lnTo>
                  <a:lnTo>
                    <a:pt x="738" y="170"/>
                  </a:lnTo>
                  <a:lnTo>
                    <a:pt x="624" y="170"/>
                  </a:lnTo>
                  <a:lnTo>
                    <a:pt x="624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397" y="56"/>
                  </a:lnTo>
                  <a:lnTo>
                    <a:pt x="397" y="0"/>
                  </a:lnTo>
                  <a:lnTo>
                    <a:pt x="341" y="0"/>
                  </a:lnTo>
                  <a:lnTo>
                    <a:pt x="341" y="56"/>
                  </a:lnTo>
                  <a:lnTo>
                    <a:pt x="171" y="56"/>
                  </a:lnTo>
                  <a:lnTo>
                    <a:pt x="171" y="113"/>
                  </a:lnTo>
                  <a:lnTo>
                    <a:pt x="114" y="113"/>
                  </a:lnTo>
                  <a:lnTo>
                    <a:pt x="114" y="170"/>
                  </a:lnTo>
                  <a:lnTo>
                    <a:pt x="171" y="170"/>
                  </a:lnTo>
                  <a:lnTo>
                    <a:pt x="171" y="226"/>
                  </a:lnTo>
                  <a:lnTo>
                    <a:pt x="114" y="226"/>
                  </a:lnTo>
                  <a:lnTo>
                    <a:pt x="114" y="283"/>
                  </a:lnTo>
                  <a:lnTo>
                    <a:pt x="0" y="283"/>
                  </a:lnTo>
                  <a:lnTo>
                    <a:pt x="0" y="453"/>
                  </a:lnTo>
                  <a:lnTo>
                    <a:pt x="57" y="453"/>
                  </a:lnTo>
                  <a:lnTo>
                    <a:pt x="57" y="510"/>
                  </a:lnTo>
                  <a:lnTo>
                    <a:pt x="227" y="510"/>
                  </a:lnTo>
                  <a:lnTo>
                    <a:pt x="227" y="623"/>
                  </a:lnTo>
                  <a:lnTo>
                    <a:pt x="397" y="623"/>
                  </a:lnTo>
                  <a:lnTo>
                    <a:pt x="397" y="680"/>
                  </a:lnTo>
                  <a:lnTo>
                    <a:pt x="454" y="680"/>
                  </a:lnTo>
                  <a:lnTo>
                    <a:pt x="454" y="737"/>
                  </a:lnTo>
                  <a:lnTo>
                    <a:pt x="511" y="737"/>
                  </a:lnTo>
                  <a:lnTo>
                    <a:pt x="511" y="793"/>
                  </a:lnTo>
                  <a:lnTo>
                    <a:pt x="567" y="793"/>
                  </a:lnTo>
                  <a:lnTo>
                    <a:pt x="567" y="85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3" name="Freeform 332"/>
            <p:cNvSpPr>
              <a:spLocks/>
            </p:cNvSpPr>
            <p:nvPr/>
          </p:nvSpPr>
          <p:spPr bwMode="auto">
            <a:xfrm>
              <a:off x="2230" y="4656"/>
              <a:ext cx="1418" cy="1701"/>
            </a:xfrm>
            <a:custGeom>
              <a:avLst/>
              <a:gdLst>
                <a:gd name="T0" fmla="*/ 1078 w 1418"/>
                <a:gd name="T1" fmla="*/ 1701 h 1701"/>
                <a:gd name="T2" fmla="*/ 1021 w 1418"/>
                <a:gd name="T3" fmla="*/ 1644 h 1701"/>
                <a:gd name="T4" fmla="*/ 964 w 1418"/>
                <a:gd name="T5" fmla="*/ 1587 h 1701"/>
                <a:gd name="T6" fmla="*/ 907 w 1418"/>
                <a:gd name="T7" fmla="*/ 1417 h 1701"/>
                <a:gd name="T8" fmla="*/ 851 w 1418"/>
                <a:gd name="T9" fmla="*/ 1190 h 1701"/>
                <a:gd name="T10" fmla="*/ 794 w 1418"/>
                <a:gd name="T11" fmla="*/ 1134 h 1701"/>
                <a:gd name="T12" fmla="*/ 737 w 1418"/>
                <a:gd name="T13" fmla="*/ 964 h 1701"/>
                <a:gd name="T14" fmla="*/ 681 w 1418"/>
                <a:gd name="T15" fmla="*/ 850 h 1701"/>
                <a:gd name="T16" fmla="*/ 510 w 1418"/>
                <a:gd name="T17" fmla="*/ 794 h 1701"/>
                <a:gd name="T18" fmla="*/ 454 w 1418"/>
                <a:gd name="T19" fmla="*/ 850 h 1701"/>
                <a:gd name="T20" fmla="*/ 170 w 1418"/>
                <a:gd name="T21" fmla="*/ 794 h 1701"/>
                <a:gd name="T22" fmla="*/ 0 w 1418"/>
                <a:gd name="T23" fmla="*/ 680 h 1701"/>
                <a:gd name="T24" fmla="*/ 57 w 1418"/>
                <a:gd name="T25" fmla="*/ 623 h 1701"/>
                <a:gd name="T26" fmla="*/ 227 w 1418"/>
                <a:gd name="T27" fmla="*/ 453 h 1701"/>
                <a:gd name="T28" fmla="*/ 170 w 1418"/>
                <a:gd name="T29" fmla="*/ 397 h 1701"/>
                <a:gd name="T30" fmla="*/ 340 w 1418"/>
                <a:gd name="T31" fmla="*/ 283 h 1701"/>
                <a:gd name="T32" fmla="*/ 397 w 1418"/>
                <a:gd name="T33" fmla="*/ 340 h 1701"/>
                <a:gd name="T34" fmla="*/ 284 w 1418"/>
                <a:gd name="T35" fmla="*/ 397 h 1701"/>
                <a:gd name="T36" fmla="*/ 340 w 1418"/>
                <a:gd name="T37" fmla="*/ 453 h 1701"/>
                <a:gd name="T38" fmla="*/ 397 w 1418"/>
                <a:gd name="T39" fmla="*/ 510 h 1701"/>
                <a:gd name="T40" fmla="*/ 510 w 1418"/>
                <a:gd name="T41" fmla="*/ 453 h 1701"/>
                <a:gd name="T42" fmla="*/ 567 w 1418"/>
                <a:gd name="T43" fmla="*/ 397 h 1701"/>
                <a:gd name="T44" fmla="*/ 681 w 1418"/>
                <a:gd name="T45" fmla="*/ 340 h 1701"/>
                <a:gd name="T46" fmla="*/ 737 w 1418"/>
                <a:gd name="T47" fmla="*/ 283 h 1701"/>
                <a:gd name="T48" fmla="*/ 851 w 1418"/>
                <a:gd name="T49" fmla="*/ 227 h 1701"/>
                <a:gd name="T50" fmla="*/ 907 w 1418"/>
                <a:gd name="T51" fmla="*/ 170 h 1701"/>
                <a:gd name="T52" fmla="*/ 1078 w 1418"/>
                <a:gd name="T53" fmla="*/ 0 h 1701"/>
                <a:gd name="T54" fmla="*/ 1134 w 1418"/>
                <a:gd name="T55" fmla="*/ 56 h 1701"/>
                <a:gd name="T56" fmla="*/ 1191 w 1418"/>
                <a:gd name="T57" fmla="*/ 170 h 1701"/>
                <a:gd name="T58" fmla="*/ 1248 w 1418"/>
                <a:gd name="T59" fmla="*/ 340 h 1701"/>
                <a:gd name="T60" fmla="*/ 1191 w 1418"/>
                <a:gd name="T61" fmla="*/ 510 h 1701"/>
                <a:gd name="T62" fmla="*/ 1361 w 1418"/>
                <a:gd name="T63" fmla="*/ 794 h 1701"/>
                <a:gd name="T64" fmla="*/ 1418 w 1418"/>
                <a:gd name="T65" fmla="*/ 850 h 1701"/>
                <a:gd name="T66" fmla="*/ 1361 w 1418"/>
                <a:gd name="T67" fmla="*/ 907 h 1701"/>
                <a:gd name="T68" fmla="*/ 1304 w 1418"/>
                <a:gd name="T69" fmla="*/ 964 h 1701"/>
                <a:gd name="T70" fmla="*/ 1248 w 1418"/>
                <a:gd name="T71" fmla="*/ 1020 h 1701"/>
                <a:gd name="T72" fmla="*/ 1304 w 1418"/>
                <a:gd name="T73" fmla="*/ 1247 h 1701"/>
                <a:gd name="T74" fmla="*/ 1361 w 1418"/>
                <a:gd name="T75" fmla="*/ 1304 h 1701"/>
                <a:gd name="T76" fmla="*/ 1304 w 1418"/>
                <a:gd name="T77" fmla="*/ 1417 h 1701"/>
                <a:gd name="T78" fmla="*/ 1248 w 1418"/>
                <a:gd name="T79" fmla="*/ 1587 h 1701"/>
                <a:gd name="T80" fmla="*/ 1191 w 1418"/>
                <a:gd name="T81" fmla="*/ 1701 h 1701"/>
                <a:gd name="T82" fmla="*/ 1134 w 1418"/>
                <a:gd name="T83" fmla="*/ 1644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418" h="1701">
                  <a:moveTo>
                    <a:pt x="1134" y="1701"/>
                  </a:moveTo>
                  <a:lnTo>
                    <a:pt x="1078" y="1701"/>
                  </a:lnTo>
                  <a:lnTo>
                    <a:pt x="1078" y="1644"/>
                  </a:lnTo>
                  <a:lnTo>
                    <a:pt x="1021" y="1644"/>
                  </a:lnTo>
                  <a:lnTo>
                    <a:pt x="1021" y="1587"/>
                  </a:lnTo>
                  <a:lnTo>
                    <a:pt x="964" y="1587"/>
                  </a:lnTo>
                  <a:lnTo>
                    <a:pt x="964" y="1417"/>
                  </a:lnTo>
                  <a:lnTo>
                    <a:pt x="907" y="1417"/>
                  </a:lnTo>
                  <a:lnTo>
                    <a:pt x="907" y="1190"/>
                  </a:lnTo>
                  <a:lnTo>
                    <a:pt x="851" y="1190"/>
                  </a:lnTo>
                  <a:lnTo>
                    <a:pt x="851" y="1134"/>
                  </a:lnTo>
                  <a:lnTo>
                    <a:pt x="794" y="1134"/>
                  </a:lnTo>
                  <a:lnTo>
                    <a:pt x="794" y="964"/>
                  </a:lnTo>
                  <a:lnTo>
                    <a:pt x="737" y="964"/>
                  </a:lnTo>
                  <a:lnTo>
                    <a:pt x="737" y="850"/>
                  </a:lnTo>
                  <a:lnTo>
                    <a:pt x="681" y="850"/>
                  </a:lnTo>
                  <a:lnTo>
                    <a:pt x="681" y="794"/>
                  </a:lnTo>
                  <a:lnTo>
                    <a:pt x="510" y="794"/>
                  </a:lnTo>
                  <a:lnTo>
                    <a:pt x="510" y="850"/>
                  </a:lnTo>
                  <a:lnTo>
                    <a:pt x="454" y="850"/>
                  </a:lnTo>
                  <a:lnTo>
                    <a:pt x="454" y="794"/>
                  </a:lnTo>
                  <a:lnTo>
                    <a:pt x="170" y="794"/>
                  </a:lnTo>
                  <a:lnTo>
                    <a:pt x="170" y="680"/>
                  </a:lnTo>
                  <a:lnTo>
                    <a:pt x="0" y="680"/>
                  </a:lnTo>
                  <a:lnTo>
                    <a:pt x="0" y="623"/>
                  </a:lnTo>
                  <a:lnTo>
                    <a:pt x="57" y="623"/>
                  </a:lnTo>
                  <a:lnTo>
                    <a:pt x="57" y="453"/>
                  </a:lnTo>
                  <a:lnTo>
                    <a:pt x="227" y="453"/>
                  </a:lnTo>
                  <a:lnTo>
                    <a:pt x="227" y="397"/>
                  </a:lnTo>
                  <a:lnTo>
                    <a:pt x="170" y="397"/>
                  </a:lnTo>
                  <a:lnTo>
                    <a:pt x="170" y="283"/>
                  </a:lnTo>
                  <a:lnTo>
                    <a:pt x="340" y="283"/>
                  </a:lnTo>
                  <a:lnTo>
                    <a:pt x="340" y="340"/>
                  </a:lnTo>
                  <a:lnTo>
                    <a:pt x="397" y="340"/>
                  </a:lnTo>
                  <a:lnTo>
                    <a:pt x="397" y="397"/>
                  </a:lnTo>
                  <a:lnTo>
                    <a:pt x="284" y="397"/>
                  </a:lnTo>
                  <a:lnTo>
                    <a:pt x="284" y="453"/>
                  </a:lnTo>
                  <a:lnTo>
                    <a:pt x="340" y="453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453"/>
                  </a:lnTo>
                  <a:lnTo>
                    <a:pt x="510" y="453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340"/>
                  </a:lnTo>
                  <a:lnTo>
                    <a:pt x="681" y="340"/>
                  </a:lnTo>
                  <a:lnTo>
                    <a:pt x="681" y="283"/>
                  </a:lnTo>
                  <a:lnTo>
                    <a:pt x="737" y="283"/>
                  </a:lnTo>
                  <a:lnTo>
                    <a:pt x="737" y="227"/>
                  </a:lnTo>
                  <a:lnTo>
                    <a:pt x="851" y="227"/>
                  </a:lnTo>
                  <a:lnTo>
                    <a:pt x="851" y="170"/>
                  </a:lnTo>
                  <a:lnTo>
                    <a:pt x="907" y="170"/>
                  </a:lnTo>
                  <a:lnTo>
                    <a:pt x="907" y="0"/>
                  </a:lnTo>
                  <a:lnTo>
                    <a:pt x="1078" y="0"/>
                  </a:lnTo>
                  <a:lnTo>
                    <a:pt x="1078" y="56"/>
                  </a:lnTo>
                  <a:lnTo>
                    <a:pt x="1134" y="56"/>
                  </a:lnTo>
                  <a:lnTo>
                    <a:pt x="1134" y="170"/>
                  </a:lnTo>
                  <a:lnTo>
                    <a:pt x="1191" y="170"/>
                  </a:lnTo>
                  <a:lnTo>
                    <a:pt x="1191" y="340"/>
                  </a:lnTo>
                  <a:lnTo>
                    <a:pt x="1248" y="340"/>
                  </a:lnTo>
                  <a:lnTo>
                    <a:pt x="1248" y="510"/>
                  </a:lnTo>
                  <a:lnTo>
                    <a:pt x="1191" y="510"/>
                  </a:lnTo>
                  <a:lnTo>
                    <a:pt x="1191" y="794"/>
                  </a:lnTo>
                  <a:lnTo>
                    <a:pt x="1361" y="794"/>
                  </a:lnTo>
                  <a:lnTo>
                    <a:pt x="1361" y="850"/>
                  </a:lnTo>
                  <a:lnTo>
                    <a:pt x="1418" y="850"/>
                  </a:lnTo>
                  <a:lnTo>
                    <a:pt x="1418" y="907"/>
                  </a:lnTo>
                  <a:lnTo>
                    <a:pt x="1361" y="907"/>
                  </a:lnTo>
                  <a:lnTo>
                    <a:pt x="1361" y="964"/>
                  </a:lnTo>
                  <a:lnTo>
                    <a:pt x="1304" y="964"/>
                  </a:lnTo>
                  <a:lnTo>
                    <a:pt x="1304" y="1020"/>
                  </a:lnTo>
                  <a:lnTo>
                    <a:pt x="1248" y="1020"/>
                  </a:lnTo>
                  <a:lnTo>
                    <a:pt x="1248" y="1247"/>
                  </a:lnTo>
                  <a:lnTo>
                    <a:pt x="1304" y="1247"/>
                  </a:lnTo>
                  <a:lnTo>
                    <a:pt x="1304" y="1304"/>
                  </a:lnTo>
                  <a:lnTo>
                    <a:pt x="1361" y="1304"/>
                  </a:lnTo>
                  <a:lnTo>
                    <a:pt x="1361" y="1417"/>
                  </a:lnTo>
                  <a:lnTo>
                    <a:pt x="1304" y="1417"/>
                  </a:lnTo>
                  <a:lnTo>
                    <a:pt x="1304" y="1587"/>
                  </a:lnTo>
                  <a:lnTo>
                    <a:pt x="1248" y="1587"/>
                  </a:lnTo>
                  <a:lnTo>
                    <a:pt x="1248" y="1701"/>
                  </a:lnTo>
                  <a:lnTo>
                    <a:pt x="1191" y="1701"/>
                  </a:lnTo>
                  <a:lnTo>
                    <a:pt x="1191" y="1644"/>
                  </a:lnTo>
                  <a:lnTo>
                    <a:pt x="1134" y="1644"/>
                  </a:lnTo>
                  <a:lnTo>
                    <a:pt x="1134" y="170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4" name="Freeform 333"/>
            <p:cNvSpPr>
              <a:spLocks/>
            </p:cNvSpPr>
            <p:nvPr/>
          </p:nvSpPr>
          <p:spPr bwMode="auto">
            <a:xfrm>
              <a:off x="3421" y="4656"/>
              <a:ext cx="624" cy="794"/>
            </a:xfrm>
            <a:custGeom>
              <a:avLst/>
              <a:gdLst>
                <a:gd name="T0" fmla="*/ 624 w 624"/>
                <a:gd name="T1" fmla="*/ 56 h 794"/>
                <a:gd name="T2" fmla="*/ 510 w 624"/>
                <a:gd name="T3" fmla="*/ 56 h 794"/>
                <a:gd name="T4" fmla="*/ 510 w 624"/>
                <a:gd name="T5" fmla="*/ 0 h 794"/>
                <a:gd name="T6" fmla="*/ 340 w 624"/>
                <a:gd name="T7" fmla="*/ 0 h 794"/>
                <a:gd name="T8" fmla="*/ 340 w 624"/>
                <a:gd name="T9" fmla="*/ 113 h 794"/>
                <a:gd name="T10" fmla="*/ 0 w 624"/>
                <a:gd name="T11" fmla="*/ 113 h 794"/>
                <a:gd name="T12" fmla="*/ 0 w 624"/>
                <a:gd name="T13" fmla="*/ 340 h 794"/>
                <a:gd name="T14" fmla="*/ 57 w 624"/>
                <a:gd name="T15" fmla="*/ 340 h 794"/>
                <a:gd name="T16" fmla="*/ 57 w 624"/>
                <a:gd name="T17" fmla="*/ 510 h 794"/>
                <a:gd name="T18" fmla="*/ 0 w 624"/>
                <a:gd name="T19" fmla="*/ 510 h 794"/>
                <a:gd name="T20" fmla="*/ 0 w 624"/>
                <a:gd name="T21" fmla="*/ 794 h 794"/>
                <a:gd name="T22" fmla="*/ 57 w 624"/>
                <a:gd name="T23" fmla="*/ 794 h 794"/>
                <a:gd name="T24" fmla="*/ 57 w 624"/>
                <a:gd name="T25" fmla="*/ 680 h 794"/>
                <a:gd name="T26" fmla="*/ 113 w 624"/>
                <a:gd name="T27" fmla="*/ 680 h 794"/>
                <a:gd name="T28" fmla="*/ 113 w 624"/>
                <a:gd name="T29" fmla="*/ 567 h 794"/>
                <a:gd name="T30" fmla="*/ 170 w 624"/>
                <a:gd name="T31" fmla="*/ 567 h 794"/>
                <a:gd name="T32" fmla="*/ 170 w 624"/>
                <a:gd name="T33" fmla="*/ 453 h 794"/>
                <a:gd name="T34" fmla="*/ 227 w 624"/>
                <a:gd name="T35" fmla="*/ 453 h 794"/>
                <a:gd name="T36" fmla="*/ 227 w 624"/>
                <a:gd name="T37" fmla="*/ 340 h 794"/>
                <a:gd name="T38" fmla="*/ 283 w 624"/>
                <a:gd name="T39" fmla="*/ 340 h 794"/>
                <a:gd name="T40" fmla="*/ 283 w 624"/>
                <a:gd name="T41" fmla="*/ 397 h 794"/>
                <a:gd name="T42" fmla="*/ 340 w 624"/>
                <a:gd name="T43" fmla="*/ 397 h 794"/>
                <a:gd name="T44" fmla="*/ 340 w 624"/>
                <a:gd name="T45" fmla="*/ 453 h 794"/>
                <a:gd name="T46" fmla="*/ 397 w 624"/>
                <a:gd name="T47" fmla="*/ 453 h 794"/>
                <a:gd name="T48" fmla="*/ 397 w 624"/>
                <a:gd name="T49" fmla="*/ 397 h 794"/>
                <a:gd name="T50" fmla="*/ 454 w 624"/>
                <a:gd name="T51" fmla="*/ 397 h 794"/>
                <a:gd name="T52" fmla="*/ 454 w 624"/>
                <a:gd name="T53" fmla="*/ 340 h 794"/>
                <a:gd name="T54" fmla="*/ 510 w 624"/>
                <a:gd name="T55" fmla="*/ 340 h 794"/>
                <a:gd name="T56" fmla="*/ 510 w 624"/>
                <a:gd name="T57" fmla="*/ 283 h 794"/>
                <a:gd name="T58" fmla="*/ 567 w 624"/>
                <a:gd name="T59" fmla="*/ 283 h 794"/>
                <a:gd name="T60" fmla="*/ 567 w 624"/>
                <a:gd name="T61" fmla="*/ 170 h 794"/>
                <a:gd name="T62" fmla="*/ 624 w 624"/>
                <a:gd name="T63" fmla="*/ 170 h 794"/>
                <a:gd name="T64" fmla="*/ 624 w 624"/>
                <a:gd name="T65" fmla="*/ 56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624" h="794">
                  <a:moveTo>
                    <a:pt x="624" y="56"/>
                  </a:moveTo>
                  <a:lnTo>
                    <a:pt x="510" y="56"/>
                  </a:lnTo>
                  <a:lnTo>
                    <a:pt x="51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57" y="340"/>
                  </a:lnTo>
                  <a:lnTo>
                    <a:pt x="57" y="510"/>
                  </a:lnTo>
                  <a:lnTo>
                    <a:pt x="0" y="510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453"/>
                  </a:lnTo>
                  <a:lnTo>
                    <a:pt x="227" y="453"/>
                  </a:lnTo>
                  <a:lnTo>
                    <a:pt x="227" y="340"/>
                  </a:lnTo>
                  <a:lnTo>
                    <a:pt x="283" y="340"/>
                  </a:lnTo>
                  <a:lnTo>
                    <a:pt x="283" y="397"/>
                  </a:lnTo>
                  <a:lnTo>
                    <a:pt x="340" y="397"/>
                  </a:lnTo>
                  <a:lnTo>
                    <a:pt x="340" y="453"/>
                  </a:lnTo>
                  <a:lnTo>
                    <a:pt x="397" y="453"/>
                  </a:lnTo>
                  <a:lnTo>
                    <a:pt x="397" y="397"/>
                  </a:lnTo>
                  <a:lnTo>
                    <a:pt x="454" y="397"/>
                  </a:lnTo>
                  <a:lnTo>
                    <a:pt x="454" y="340"/>
                  </a:lnTo>
                  <a:lnTo>
                    <a:pt x="510" y="340"/>
                  </a:lnTo>
                  <a:lnTo>
                    <a:pt x="510" y="283"/>
                  </a:lnTo>
                  <a:lnTo>
                    <a:pt x="567" y="283"/>
                  </a:lnTo>
                  <a:lnTo>
                    <a:pt x="567" y="170"/>
                  </a:lnTo>
                  <a:lnTo>
                    <a:pt x="624" y="170"/>
                  </a:lnTo>
                  <a:lnTo>
                    <a:pt x="624" y="56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5" name="Freeform 335"/>
            <p:cNvSpPr>
              <a:spLocks/>
            </p:cNvSpPr>
            <p:nvPr/>
          </p:nvSpPr>
          <p:spPr bwMode="auto">
            <a:xfrm>
              <a:off x="4101" y="4316"/>
              <a:ext cx="681" cy="623"/>
            </a:xfrm>
            <a:custGeom>
              <a:avLst/>
              <a:gdLst>
                <a:gd name="T0" fmla="*/ 454 w 681"/>
                <a:gd name="T1" fmla="*/ 623 h 623"/>
                <a:gd name="T2" fmla="*/ 284 w 681"/>
                <a:gd name="T3" fmla="*/ 623 h 623"/>
                <a:gd name="T4" fmla="*/ 284 w 681"/>
                <a:gd name="T5" fmla="*/ 396 h 623"/>
                <a:gd name="T6" fmla="*/ 170 w 681"/>
                <a:gd name="T7" fmla="*/ 396 h 623"/>
                <a:gd name="T8" fmla="*/ 170 w 681"/>
                <a:gd name="T9" fmla="*/ 340 h 623"/>
                <a:gd name="T10" fmla="*/ 0 w 681"/>
                <a:gd name="T11" fmla="*/ 340 h 623"/>
                <a:gd name="T12" fmla="*/ 0 w 681"/>
                <a:gd name="T13" fmla="*/ 113 h 623"/>
                <a:gd name="T14" fmla="*/ 284 w 681"/>
                <a:gd name="T15" fmla="*/ 113 h 623"/>
                <a:gd name="T16" fmla="*/ 284 w 681"/>
                <a:gd name="T17" fmla="*/ 56 h 623"/>
                <a:gd name="T18" fmla="*/ 341 w 681"/>
                <a:gd name="T19" fmla="*/ 56 h 623"/>
                <a:gd name="T20" fmla="*/ 341 w 681"/>
                <a:gd name="T21" fmla="*/ 0 h 623"/>
                <a:gd name="T22" fmla="*/ 397 w 681"/>
                <a:gd name="T23" fmla="*/ 0 h 623"/>
                <a:gd name="T24" fmla="*/ 397 w 681"/>
                <a:gd name="T25" fmla="*/ 56 h 623"/>
                <a:gd name="T26" fmla="*/ 454 w 681"/>
                <a:gd name="T27" fmla="*/ 56 h 623"/>
                <a:gd name="T28" fmla="*/ 511 w 681"/>
                <a:gd name="T29" fmla="*/ 56 h 623"/>
                <a:gd name="T30" fmla="*/ 511 w 681"/>
                <a:gd name="T31" fmla="*/ 113 h 623"/>
                <a:gd name="T32" fmla="*/ 567 w 681"/>
                <a:gd name="T33" fmla="*/ 113 h 623"/>
                <a:gd name="T34" fmla="*/ 567 w 681"/>
                <a:gd name="T35" fmla="*/ 170 h 623"/>
                <a:gd name="T36" fmla="*/ 681 w 681"/>
                <a:gd name="T37" fmla="*/ 170 h 623"/>
                <a:gd name="T38" fmla="*/ 681 w 681"/>
                <a:gd name="T39" fmla="*/ 226 h 623"/>
                <a:gd name="T40" fmla="*/ 511 w 681"/>
                <a:gd name="T41" fmla="*/ 226 h 623"/>
                <a:gd name="T42" fmla="*/ 511 w 681"/>
                <a:gd name="T43" fmla="*/ 340 h 623"/>
                <a:gd name="T44" fmla="*/ 454 w 681"/>
                <a:gd name="T45" fmla="*/ 340 h 623"/>
                <a:gd name="T46" fmla="*/ 454 w 681"/>
                <a:gd name="T47" fmla="*/ 396 h 623"/>
                <a:gd name="T48" fmla="*/ 397 w 681"/>
                <a:gd name="T49" fmla="*/ 396 h 623"/>
                <a:gd name="T50" fmla="*/ 397 w 681"/>
                <a:gd name="T51" fmla="*/ 510 h 623"/>
                <a:gd name="T52" fmla="*/ 454 w 681"/>
                <a:gd name="T53" fmla="*/ 510 h 623"/>
                <a:gd name="T54" fmla="*/ 454 w 681"/>
                <a:gd name="T55" fmla="*/ 623 h 6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81" h="623">
                  <a:moveTo>
                    <a:pt x="454" y="623"/>
                  </a:moveTo>
                  <a:lnTo>
                    <a:pt x="284" y="623"/>
                  </a:lnTo>
                  <a:lnTo>
                    <a:pt x="284" y="396"/>
                  </a:lnTo>
                  <a:lnTo>
                    <a:pt x="170" y="396"/>
                  </a:lnTo>
                  <a:lnTo>
                    <a:pt x="170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284" y="113"/>
                  </a:lnTo>
                  <a:lnTo>
                    <a:pt x="284" y="56"/>
                  </a:lnTo>
                  <a:lnTo>
                    <a:pt x="341" y="56"/>
                  </a:lnTo>
                  <a:lnTo>
                    <a:pt x="341" y="0"/>
                  </a:lnTo>
                  <a:lnTo>
                    <a:pt x="397" y="0"/>
                  </a:lnTo>
                  <a:lnTo>
                    <a:pt x="397" y="56"/>
                  </a:lnTo>
                  <a:lnTo>
                    <a:pt x="454" y="56"/>
                  </a:lnTo>
                  <a:lnTo>
                    <a:pt x="511" y="56"/>
                  </a:lnTo>
                  <a:lnTo>
                    <a:pt x="511" y="113"/>
                  </a:lnTo>
                  <a:lnTo>
                    <a:pt x="567" y="113"/>
                  </a:lnTo>
                  <a:lnTo>
                    <a:pt x="567" y="170"/>
                  </a:lnTo>
                  <a:lnTo>
                    <a:pt x="681" y="170"/>
                  </a:lnTo>
                  <a:lnTo>
                    <a:pt x="681" y="226"/>
                  </a:lnTo>
                  <a:lnTo>
                    <a:pt x="511" y="226"/>
                  </a:lnTo>
                  <a:lnTo>
                    <a:pt x="511" y="340"/>
                  </a:lnTo>
                  <a:lnTo>
                    <a:pt x="454" y="340"/>
                  </a:lnTo>
                  <a:lnTo>
                    <a:pt x="454" y="396"/>
                  </a:lnTo>
                  <a:lnTo>
                    <a:pt x="397" y="396"/>
                  </a:lnTo>
                  <a:lnTo>
                    <a:pt x="397" y="510"/>
                  </a:lnTo>
                  <a:lnTo>
                    <a:pt x="454" y="510"/>
                  </a:lnTo>
                  <a:lnTo>
                    <a:pt x="454" y="62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6" name="Freeform 336"/>
            <p:cNvSpPr>
              <a:spLocks/>
            </p:cNvSpPr>
            <p:nvPr/>
          </p:nvSpPr>
          <p:spPr bwMode="auto">
            <a:xfrm>
              <a:off x="3421" y="4599"/>
              <a:ext cx="680" cy="170"/>
            </a:xfrm>
            <a:custGeom>
              <a:avLst/>
              <a:gdLst>
                <a:gd name="T0" fmla="*/ 680 w 680"/>
                <a:gd name="T1" fmla="*/ 0 h 170"/>
                <a:gd name="T2" fmla="*/ 0 w 680"/>
                <a:gd name="T3" fmla="*/ 0 h 170"/>
                <a:gd name="T4" fmla="*/ 0 w 680"/>
                <a:gd name="T5" fmla="*/ 113 h 170"/>
                <a:gd name="T6" fmla="*/ 113 w 680"/>
                <a:gd name="T7" fmla="*/ 113 h 170"/>
                <a:gd name="T8" fmla="*/ 113 w 680"/>
                <a:gd name="T9" fmla="*/ 170 h 170"/>
                <a:gd name="T10" fmla="*/ 340 w 680"/>
                <a:gd name="T11" fmla="*/ 170 h 170"/>
                <a:gd name="T12" fmla="*/ 340 w 680"/>
                <a:gd name="T13" fmla="*/ 57 h 170"/>
                <a:gd name="T14" fmla="*/ 510 w 680"/>
                <a:gd name="T15" fmla="*/ 57 h 170"/>
                <a:gd name="T16" fmla="*/ 510 w 680"/>
                <a:gd name="T17" fmla="*/ 113 h 170"/>
                <a:gd name="T18" fmla="*/ 624 w 680"/>
                <a:gd name="T19" fmla="*/ 113 h 170"/>
                <a:gd name="T20" fmla="*/ 624 w 680"/>
                <a:gd name="T21" fmla="*/ 57 h 170"/>
                <a:gd name="T22" fmla="*/ 680 w 680"/>
                <a:gd name="T23" fmla="*/ 57 h 170"/>
                <a:gd name="T24" fmla="*/ 680 w 680"/>
                <a:gd name="T25" fmla="*/ 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0" h="170">
                  <a:moveTo>
                    <a:pt x="68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170"/>
                  </a:lnTo>
                  <a:lnTo>
                    <a:pt x="340" y="170"/>
                  </a:lnTo>
                  <a:lnTo>
                    <a:pt x="340" y="57"/>
                  </a:lnTo>
                  <a:lnTo>
                    <a:pt x="510" y="57"/>
                  </a:lnTo>
                  <a:lnTo>
                    <a:pt x="510" y="113"/>
                  </a:lnTo>
                  <a:lnTo>
                    <a:pt x="624" y="113"/>
                  </a:lnTo>
                  <a:lnTo>
                    <a:pt x="624" y="57"/>
                  </a:lnTo>
                  <a:lnTo>
                    <a:pt x="680" y="57"/>
                  </a:lnTo>
                  <a:lnTo>
                    <a:pt x="68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7" name="Freeform 337"/>
            <p:cNvSpPr>
              <a:spLocks/>
            </p:cNvSpPr>
            <p:nvPr/>
          </p:nvSpPr>
          <p:spPr bwMode="auto">
            <a:xfrm>
              <a:off x="3818" y="3238"/>
              <a:ext cx="1247" cy="794"/>
            </a:xfrm>
            <a:custGeom>
              <a:avLst/>
              <a:gdLst>
                <a:gd name="T0" fmla="*/ 1077 w 1247"/>
                <a:gd name="T1" fmla="*/ 57 h 794"/>
                <a:gd name="T2" fmla="*/ 850 w 1247"/>
                <a:gd name="T3" fmla="*/ 57 h 794"/>
                <a:gd name="T4" fmla="*/ 850 w 1247"/>
                <a:gd name="T5" fmla="*/ 0 h 794"/>
                <a:gd name="T6" fmla="*/ 624 w 1247"/>
                <a:gd name="T7" fmla="*/ 0 h 794"/>
                <a:gd name="T8" fmla="*/ 624 w 1247"/>
                <a:gd name="T9" fmla="*/ 57 h 794"/>
                <a:gd name="T10" fmla="*/ 453 w 1247"/>
                <a:gd name="T11" fmla="*/ 57 h 794"/>
                <a:gd name="T12" fmla="*/ 453 w 1247"/>
                <a:gd name="T13" fmla="*/ 0 h 794"/>
                <a:gd name="T14" fmla="*/ 170 w 1247"/>
                <a:gd name="T15" fmla="*/ 0 h 794"/>
                <a:gd name="T16" fmla="*/ 170 w 1247"/>
                <a:gd name="T17" fmla="*/ 170 h 794"/>
                <a:gd name="T18" fmla="*/ 113 w 1247"/>
                <a:gd name="T19" fmla="*/ 170 h 794"/>
                <a:gd name="T20" fmla="*/ 113 w 1247"/>
                <a:gd name="T21" fmla="*/ 284 h 794"/>
                <a:gd name="T22" fmla="*/ 57 w 1247"/>
                <a:gd name="T23" fmla="*/ 284 h 794"/>
                <a:gd name="T24" fmla="*/ 57 w 1247"/>
                <a:gd name="T25" fmla="*/ 454 h 794"/>
                <a:gd name="T26" fmla="*/ 0 w 1247"/>
                <a:gd name="T27" fmla="*/ 454 h 794"/>
                <a:gd name="T28" fmla="*/ 0 w 1247"/>
                <a:gd name="T29" fmla="*/ 624 h 794"/>
                <a:gd name="T30" fmla="*/ 57 w 1247"/>
                <a:gd name="T31" fmla="*/ 624 h 794"/>
                <a:gd name="T32" fmla="*/ 57 w 1247"/>
                <a:gd name="T33" fmla="*/ 794 h 794"/>
                <a:gd name="T34" fmla="*/ 170 w 1247"/>
                <a:gd name="T35" fmla="*/ 794 h 794"/>
                <a:gd name="T36" fmla="*/ 170 w 1247"/>
                <a:gd name="T37" fmla="*/ 737 h 794"/>
                <a:gd name="T38" fmla="*/ 283 w 1247"/>
                <a:gd name="T39" fmla="*/ 737 h 794"/>
                <a:gd name="T40" fmla="*/ 283 w 1247"/>
                <a:gd name="T41" fmla="*/ 681 h 794"/>
                <a:gd name="T42" fmla="*/ 340 w 1247"/>
                <a:gd name="T43" fmla="*/ 681 h 794"/>
                <a:gd name="T44" fmla="*/ 340 w 1247"/>
                <a:gd name="T45" fmla="*/ 624 h 794"/>
                <a:gd name="T46" fmla="*/ 453 w 1247"/>
                <a:gd name="T47" fmla="*/ 624 h 794"/>
                <a:gd name="T48" fmla="*/ 453 w 1247"/>
                <a:gd name="T49" fmla="*/ 567 h 794"/>
                <a:gd name="T50" fmla="*/ 624 w 1247"/>
                <a:gd name="T51" fmla="*/ 567 h 794"/>
                <a:gd name="T52" fmla="*/ 624 w 1247"/>
                <a:gd name="T53" fmla="*/ 510 h 794"/>
                <a:gd name="T54" fmla="*/ 737 w 1247"/>
                <a:gd name="T55" fmla="*/ 510 h 794"/>
                <a:gd name="T56" fmla="*/ 737 w 1247"/>
                <a:gd name="T57" fmla="*/ 567 h 794"/>
                <a:gd name="T58" fmla="*/ 1020 w 1247"/>
                <a:gd name="T59" fmla="*/ 567 h 794"/>
                <a:gd name="T60" fmla="*/ 1020 w 1247"/>
                <a:gd name="T61" fmla="*/ 510 h 794"/>
                <a:gd name="T62" fmla="*/ 1077 w 1247"/>
                <a:gd name="T63" fmla="*/ 510 h 794"/>
                <a:gd name="T64" fmla="*/ 1077 w 1247"/>
                <a:gd name="T65" fmla="*/ 567 h 794"/>
                <a:gd name="T66" fmla="*/ 1247 w 1247"/>
                <a:gd name="T67" fmla="*/ 567 h 794"/>
                <a:gd name="T68" fmla="*/ 1247 w 1247"/>
                <a:gd name="T69" fmla="*/ 454 h 794"/>
                <a:gd name="T70" fmla="*/ 1191 w 1247"/>
                <a:gd name="T71" fmla="*/ 454 h 794"/>
                <a:gd name="T72" fmla="*/ 1191 w 1247"/>
                <a:gd name="T73" fmla="*/ 397 h 794"/>
                <a:gd name="T74" fmla="*/ 1247 w 1247"/>
                <a:gd name="T75" fmla="*/ 397 h 794"/>
                <a:gd name="T76" fmla="*/ 1247 w 1247"/>
                <a:gd name="T77" fmla="*/ 340 h 794"/>
                <a:gd name="T78" fmla="*/ 1134 w 1247"/>
                <a:gd name="T79" fmla="*/ 340 h 794"/>
                <a:gd name="T80" fmla="*/ 1134 w 1247"/>
                <a:gd name="T81" fmla="*/ 170 h 794"/>
                <a:gd name="T82" fmla="*/ 1077 w 1247"/>
                <a:gd name="T83" fmla="*/ 170 h 794"/>
                <a:gd name="T84" fmla="*/ 1077 w 1247"/>
                <a:gd name="T85" fmla="*/ 5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247" h="794">
                  <a:moveTo>
                    <a:pt x="1077" y="57"/>
                  </a:moveTo>
                  <a:lnTo>
                    <a:pt x="850" y="57"/>
                  </a:lnTo>
                  <a:lnTo>
                    <a:pt x="850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453" y="57"/>
                  </a:lnTo>
                  <a:lnTo>
                    <a:pt x="453" y="0"/>
                  </a:lnTo>
                  <a:lnTo>
                    <a:pt x="170" y="0"/>
                  </a:lnTo>
                  <a:lnTo>
                    <a:pt x="170" y="170"/>
                  </a:lnTo>
                  <a:lnTo>
                    <a:pt x="113" y="170"/>
                  </a:lnTo>
                  <a:lnTo>
                    <a:pt x="113" y="284"/>
                  </a:lnTo>
                  <a:lnTo>
                    <a:pt x="57" y="284"/>
                  </a:lnTo>
                  <a:lnTo>
                    <a:pt x="57" y="454"/>
                  </a:lnTo>
                  <a:lnTo>
                    <a:pt x="0" y="454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794"/>
                  </a:lnTo>
                  <a:lnTo>
                    <a:pt x="170" y="794"/>
                  </a:lnTo>
                  <a:lnTo>
                    <a:pt x="170" y="737"/>
                  </a:lnTo>
                  <a:lnTo>
                    <a:pt x="283" y="737"/>
                  </a:lnTo>
                  <a:lnTo>
                    <a:pt x="283" y="681"/>
                  </a:lnTo>
                  <a:lnTo>
                    <a:pt x="340" y="681"/>
                  </a:lnTo>
                  <a:lnTo>
                    <a:pt x="340" y="624"/>
                  </a:lnTo>
                  <a:lnTo>
                    <a:pt x="453" y="624"/>
                  </a:lnTo>
                  <a:lnTo>
                    <a:pt x="453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737" y="510"/>
                  </a:lnTo>
                  <a:lnTo>
                    <a:pt x="737" y="567"/>
                  </a:lnTo>
                  <a:lnTo>
                    <a:pt x="1020" y="567"/>
                  </a:lnTo>
                  <a:lnTo>
                    <a:pt x="1020" y="510"/>
                  </a:lnTo>
                  <a:lnTo>
                    <a:pt x="1077" y="510"/>
                  </a:lnTo>
                  <a:lnTo>
                    <a:pt x="1077" y="567"/>
                  </a:lnTo>
                  <a:lnTo>
                    <a:pt x="1247" y="567"/>
                  </a:lnTo>
                  <a:lnTo>
                    <a:pt x="1247" y="454"/>
                  </a:lnTo>
                  <a:lnTo>
                    <a:pt x="1191" y="454"/>
                  </a:lnTo>
                  <a:lnTo>
                    <a:pt x="1191" y="397"/>
                  </a:lnTo>
                  <a:lnTo>
                    <a:pt x="1247" y="397"/>
                  </a:lnTo>
                  <a:lnTo>
                    <a:pt x="1247" y="340"/>
                  </a:lnTo>
                  <a:lnTo>
                    <a:pt x="1134" y="340"/>
                  </a:lnTo>
                  <a:lnTo>
                    <a:pt x="1134" y="170"/>
                  </a:lnTo>
                  <a:lnTo>
                    <a:pt x="1077" y="170"/>
                  </a:lnTo>
                  <a:lnTo>
                    <a:pt x="107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8" name="Freeform 338"/>
            <p:cNvSpPr>
              <a:spLocks/>
            </p:cNvSpPr>
            <p:nvPr/>
          </p:nvSpPr>
          <p:spPr bwMode="auto">
            <a:xfrm>
              <a:off x="4612" y="2671"/>
              <a:ext cx="453" cy="624"/>
            </a:xfrm>
            <a:custGeom>
              <a:avLst/>
              <a:gdLst>
                <a:gd name="T0" fmla="*/ 226 w 453"/>
                <a:gd name="T1" fmla="*/ 624 h 624"/>
                <a:gd name="T2" fmla="*/ 397 w 453"/>
                <a:gd name="T3" fmla="*/ 624 h 624"/>
                <a:gd name="T4" fmla="*/ 397 w 453"/>
                <a:gd name="T5" fmla="*/ 567 h 624"/>
                <a:gd name="T6" fmla="*/ 453 w 453"/>
                <a:gd name="T7" fmla="*/ 567 h 624"/>
                <a:gd name="T8" fmla="*/ 453 w 453"/>
                <a:gd name="T9" fmla="*/ 57 h 624"/>
                <a:gd name="T10" fmla="*/ 340 w 453"/>
                <a:gd name="T11" fmla="*/ 57 h 624"/>
                <a:gd name="T12" fmla="*/ 340 w 453"/>
                <a:gd name="T13" fmla="*/ 0 h 624"/>
                <a:gd name="T14" fmla="*/ 170 w 453"/>
                <a:gd name="T15" fmla="*/ 0 h 624"/>
                <a:gd name="T16" fmla="*/ 170 w 453"/>
                <a:gd name="T17" fmla="*/ 57 h 624"/>
                <a:gd name="T18" fmla="*/ 113 w 453"/>
                <a:gd name="T19" fmla="*/ 57 h 624"/>
                <a:gd name="T20" fmla="*/ 113 w 453"/>
                <a:gd name="T21" fmla="*/ 114 h 624"/>
                <a:gd name="T22" fmla="*/ 0 w 453"/>
                <a:gd name="T23" fmla="*/ 114 h 624"/>
                <a:gd name="T24" fmla="*/ 0 w 453"/>
                <a:gd name="T25" fmla="*/ 397 h 624"/>
                <a:gd name="T26" fmla="*/ 56 w 453"/>
                <a:gd name="T27" fmla="*/ 397 h 624"/>
                <a:gd name="T28" fmla="*/ 56 w 453"/>
                <a:gd name="T29" fmla="*/ 454 h 624"/>
                <a:gd name="T30" fmla="*/ 113 w 453"/>
                <a:gd name="T31" fmla="*/ 454 h 624"/>
                <a:gd name="T32" fmla="*/ 113 w 453"/>
                <a:gd name="T33" fmla="*/ 567 h 624"/>
                <a:gd name="T34" fmla="*/ 226 w 453"/>
                <a:gd name="T35" fmla="*/ 567 h 624"/>
                <a:gd name="T36" fmla="*/ 226 w 453"/>
                <a:gd name="T37" fmla="*/ 624 h 6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453" h="624">
                  <a:moveTo>
                    <a:pt x="226" y="624"/>
                  </a:moveTo>
                  <a:lnTo>
                    <a:pt x="397" y="624"/>
                  </a:lnTo>
                  <a:lnTo>
                    <a:pt x="397" y="567"/>
                  </a:lnTo>
                  <a:lnTo>
                    <a:pt x="453" y="567"/>
                  </a:lnTo>
                  <a:lnTo>
                    <a:pt x="453" y="57"/>
                  </a:lnTo>
                  <a:lnTo>
                    <a:pt x="340" y="57"/>
                  </a:lnTo>
                  <a:lnTo>
                    <a:pt x="340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97"/>
                  </a:lnTo>
                  <a:lnTo>
                    <a:pt x="56" y="397"/>
                  </a:lnTo>
                  <a:lnTo>
                    <a:pt x="56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62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59" name="Freeform 339"/>
            <p:cNvSpPr>
              <a:spLocks/>
            </p:cNvSpPr>
            <p:nvPr/>
          </p:nvSpPr>
          <p:spPr bwMode="auto">
            <a:xfrm>
              <a:off x="4442" y="2728"/>
              <a:ext cx="396" cy="567"/>
            </a:xfrm>
            <a:custGeom>
              <a:avLst/>
              <a:gdLst>
                <a:gd name="T0" fmla="*/ 170 w 396"/>
                <a:gd name="T1" fmla="*/ 0 h 567"/>
                <a:gd name="T2" fmla="*/ 170 w 396"/>
                <a:gd name="T3" fmla="*/ 340 h 567"/>
                <a:gd name="T4" fmla="*/ 226 w 396"/>
                <a:gd name="T5" fmla="*/ 340 h 567"/>
                <a:gd name="T6" fmla="*/ 226 w 396"/>
                <a:gd name="T7" fmla="*/ 397 h 567"/>
                <a:gd name="T8" fmla="*/ 283 w 396"/>
                <a:gd name="T9" fmla="*/ 397 h 567"/>
                <a:gd name="T10" fmla="*/ 283 w 396"/>
                <a:gd name="T11" fmla="*/ 510 h 567"/>
                <a:gd name="T12" fmla="*/ 340 w 396"/>
                <a:gd name="T13" fmla="*/ 510 h 567"/>
                <a:gd name="T14" fmla="*/ 396 w 396"/>
                <a:gd name="T15" fmla="*/ 510 h 567"/>
                <a:gd name="T16" fmla="*/ 396 w 396"/>
                <a:gd name="T17" fmla="*/ 567 h 567"/>
                <a:gd name="T18" fmla="*/ 226 w 396"/>
                <a:gd name="T19" fmla="*/ 567 h 567"/>
                <a:gd name="T20" fmla="*/ 226 w 396"/>
                <a:gd name="T21" fmla="*/ 510 h 567"/>
                <a:gd name="T22" fmla="*/ 113 w 396"/>
                <a:gd name="T23" fmla="*/ 510 h 567"/>
                <a:gd name="T24" fmla="*/ 56 w 396"/>
                <a:gd name="T25" fmla="*/ 510 h 567"/>
                <a:gd name="T26" fmla="*/ 56 w 396"/>
                <a:gd name="T27" fmla="*/ 283 h 567"/>
                <a:gd name="T28" fmla="*/ 0 w 396"/>
                <a:gd name="T29" fmla="*/ 283 h 567"/>
                <a:gd name="T30" fmla="*/ 0 w 396"/>
                <a:gd name="T31" fmla="*/ 170 h 567"/>
                <a:gd name="T32" fmla="*/ 56 w 396"/>
                <a:gd name="T33" fmla="*/ 170 h 567"/>
                <a:gd name="T34" fmla="*/ 56 w 396"/>
                <a:gd name="T35" fmla="*/ 57 h 567"/>
                <a:gd name="T36" fmla="*/ 113 w 396"/>
                <a:gd name="T37" fmla="*/ 57 h 567"/>
                <a:gd name="T38" fmla="*/ 113 w 396"/>
                <a:gd name="T39" fmla="*/ 0 h 567"/>
                <a:gd name="T40" fmla="*/ 170 w 396"/>
                <a:gd name="T4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96" h="567">
                  <a:moveTo>
                    <a:pt x="170" y="0"/>
                  </a:moveTo>
                  <a:lnTo>
                    <a:pt x="170" y="340"/>
                  </a:lnTo>
                  <a:lnTo>
                    <a:pt x="226" y="340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510"/>
                  </a:lnTo>
                  <a:lnTo>
                    <a:pt x="340" y="510"/>
                  </a:lnTo>
                  <a:lnTo>
                    <a:pt x="396" y="510"/>
                  </a:lnTo>
                  <a:lnTo>
                    <a:pt x="396" y="567"/>
                  </a:lnTo>
                  <a:lnTo>
                    <a:pt x="226" y="567"/>
                  </a:lnTo>
                  <a:lnTo>
                    <a:pt x="226" y="510"/>
                  </a:lnTo>
                  <a:lnTo>
                    <a:pt x="113" y="510"/>
                  </a:lnTo>
                  <a:lnTo>
                    <a:pt x="56" y="510"/>
                  </a:lnTo>
                  <a:lnTo>
                    <a:pt x="56" y="283"/>
                  </a:lnTo>
                  <a:lnTo>
                    <a:pt x="0" y="283"/>
                  </a:lnTo>
                  <a:lnTo>
                    <a:pt x="0" y="170"/>
                  </a:lnTo>
                  <a:lnTo>
                    <a:pt x="56" y="170"/>
                  </a:lnTo>
                  <a:lnTo>
                    <a:pt x="56" y="57"/>
                  </a:lnTo>
                  <a:lnTo>
                    <a:pt x="113" y="57"/>
                  </a:lnTo>
                  <a:lnTo>
                    <a:pt x="113" y="0"/>
                  </a:lnTo>
                  <a:lnTo>
                    <a:pt x="17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0" name="Freeform 340"/>
            <p:cNvSpPr>
              <a:spLocks/>
            </p:cNvSpPr>
            <p:nvPr/>
          </p:nvSpPr>
          <p:spPr bwMode="auto">
            <a:xfrm>
              <a:off x="4101" y="2728"/>
              <a:ext cx="397" cy="567"/>
            </a:xfrm>
            <a:custGeom>
              <a:avLst/>
              <a:gdLst>
                <a:gd name="T0" fmla="*/ 397 w 397"/>
                <a:gd name="T1" fmla="*/ 57 h 567"/>
                <a:gd name="T2" fmla="*/ 341 w 397"/>
                <a:gd name="T3" fmla="*/ 57 h 567"/>
                <a:gd name="T4" fmla="*/ 341 w 397"/>
                <a:gd name="T5" fmla="*/ 0 h 567"/>
                <a:gd name="T6" fmla="*/ 284 w 397"/>
                <a:gd name="T7" fmla="*/ 0 h 567"/>
                <a:gd name="T8" fmla="*/ 284 w 397"/>
                <a:gd name="T9" fmla="*/ 113 h 567"/>
                <a:gd name="T10" fmla="*/ 227 w 397"/>
                <a:gd name="T11" fmla="*/ 113 h 567"/>
                <a:gd name="T12" fmla="*/ 227 w 397"/>
                <a:gd name="T13" fmla="*/ 170 h 567"/>
                <a:gd name="T14" fmla="*/ 114 w 397"/>
                <a:gd name="T15" fmla="*/ 170 h 567"/>
                <a:gd name="T16" fmla="*/ 114 w 397"/>
                <a:gd name="T17" fmla="*/ 227 h 567"/>
                <a:gd name="T18" fmla="*/ 57 w 397"/>
                <a:gd name="T19" fmla="*/ 227 h 567"/>
                <a:gd name="T20" fmla="*/ 57 w 397"/>
                <a:gd name="T21" fmla="*/ 340 h 567"/>
                <a:gd name="T22" fmla="*/ 0 w 397"/>
                <a:gd name="T23" fmla="*/ 340 h 567"/>
                <a:gd name="T24" fmla="*/ 0 w 397"/>
                <a:gd name="T25" fmla="*/ 510 h 567"/>
                <a:gd name="T26" fmla="*/ 170 w 397"/>
                <a:gd name="T27" fmla="*/ 510 h 567"/>
                <a:gd name="T28" fmla="*/ 170 w 397"/>
                <a:gd name="T29" fmla="*/ 567 h 567"/>
                <a:gd name="T30" fmla="*/ 341 w 397"/>
                <a:gd name="T31" fmla="*/ 567 h 567"/>
                <a:gd name="T32" fmla="*/ 341 w 397"/>
                <a:gd name="T33" fmla="*/ 510 h 567"/>
                <a:gd name="T34" fmla="*/ 397 w 397"/>
                <a:gd name="T35" fmla="*/ 510 h 567"/>
                <a:gd name="T36" fmla="*/ 397 w 397"/>
                <a:gd name="T37" fmla="*/ 283 h 567"/>
                <a:gd name="T38" fmla="*/ 341 w 397"/>
                <a:gd name="T39" fmla="*/ 283 h 567"/>
                <a:gd name="T40" fmla="*/ 341 w 397"/>
                <a:gd name="T41" fmla="*/ 170 h 567"/>
                <a:gd name="T42" fmla="*/ 397 w 397"/>
                <a:gd name="T43" fmla="*/ 170 h 567"/>
                <a:gd name="T44" fmla="*/ 397 w 397"/>
                <a:gd name="T45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7" h="567">
                  <a:moveTo>
                    <a:pt x="397" y="57"/>
                  </a:moveTo>
                  <a:lnTo>
                    <a:pt x="341" y="57"/>
                  </a:lnTo>
                  <a:lnTo>
                    <a:pt x="341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170"/>
                  </a:lnTo>
                  <a:lnTo>
                    <a:pt x="114" y="170"/>
                  </a:lnTo>
                  <a:lnTo>
                    <a:pt x="114" y="227"/>
                  </a:lnTo>
                  <a:lnTo>
                    <a:pt x="57" y="227"/>
                  </a:lnTo>
                  <a:lnTo>
                    <a:pt x="57" y="340"/>
                  </a:lnTo>
                  <a:lnTo>
                    <a:pt x="0" y="340"/>
                  </a:lnTo>
                  <a:lnTo>
                    <a:pt x="0" y="510"/>
                  </a:lnTo>
                  <a:lnTo>
                    <a:pt x="170" y="510"/>
                  </a:lnTo>
                  <a:lnTo>
                    <a:pt x="170" y="567"/>
                  </a:lnTo>
                  <a:lnTo>
                    <a:pt x="341" y="567"/>
                  </a:lnTo>
                  <a:lnTo>
                    <a:pt x="341" y="510"/>
                  </a:lnTo>
                  <a:lnTo>
                    <a:pt x="397" y="510"/>
                  </a:lnTo>
                  <a:lnTo>
                    <a:pt x="397" y="283"/>
                  </a:lnTo>
                  <a:lnTo>
                    <a:pt x="341" y="283"/>
                  </a:lnTo>
                  <a:lnTo>
                    <a:pt x="341" y="170"/>
                  </a:lnTo>
                  <a:lnTo>
                    <a:pt x="397" y="170"/>
                  </a:lnTo>
                  <a:lnTo>
                    <a:pt x="397" y="5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1" name="Freeform 341"/>
            <p:cNvSpPr>
              <a:spLocks/>
            </p:cNvSpPr>
            <p:nvPr/>
          </p:nvSpPr>
          <p:spPr bwMode="auto">
            <a:xfrm>
              <a:off x="3875" y="2671"/>
              <a:ext cx="510" cy="567"/>
            </a:xfrm>
            <a:custGeom>
              <a:avLst/>
              <a:gdLst>
                <a:gd name="T0" fmla="*/ 510 w 510"/>
                <a:gd name="T1" fmla="*/ 0 h 567"/>
                <a:gd name="T2" fmla="*/ 170 w 510"/>
                <a:gd name="T3" fmla="*/ 0 h 567"/>
                <a:gd name="T4" fmla="*/ 170 w 510"/>
                <a:gd name="T5" fmla="*/ 57 h 567"/>
                <a:gd name="T6" fmla="*/ 113 w 510"/>
                <a:gd name="T7" fmla="*/ 57 h 567"/>
                <a:gd name="T8" fmla="*/ 113 w 510"/>
                <a:gd name="T9" fmla="*/ 114 h 567"/>
                <a:gd name="T10" fmla="*/ 56 w 510"/>
                <a:gd name="T11" fmla="*/ 114 h 567"/>
                <a:gd name="T12" fmla="*/ 56 w 510"/>
                <a:gd name="T13" fmla="*/ 170 h 567"/>
                <a:gd name="T14" fmla="*/ 0 w 510"/>
                <a:gd name="T15" fmla="*/ 170 h 567"/>
                <a:gd name="T16" fmla="*/ 0 w 510"/>
                <a:gd name="T17" fmla="*/ 284 h 567"/>
                <a:gd name="T18" fmla="*/ 56 w 510"/>
                <a:gd name="T19" fmla="*/ 284 h 567"/>
                <a:gd name="T20" fmla="*/ 56 w 510"/>
                <a:gd name="T21" fmla="*/ 454 h 567"/>
                <a:gd name="T22" fmla="*/ 0 w 510"/>
                <a:gd name="T23" fmla="*/ 454 h 567"/>
                <a:gd name="T24" fmla="*/ 0 w 510"/>
                <a:gd name="T25" fmla="*/ 510 h 567"/>
                <a:gd name="T26" fmla="*/ 113 w 510"/>
                <a:gd name="T27" fmla="*/ 510 h 567"/>
                <a:gd name="T28" fmla="*/ 113 w 510"/>
                <a:gd name="T29" fmla="*/ 567 h 567"/>
                <a:gd name="T30" fmla="*/ 226 w 510"/>
                <a:gd name="T31" fmla="*/ 567 h 567"/>
                <a:gd name="T32" fmla="*/ 226 w 510"/>
                <a:gd name="T33" fmla="*/ 397 h 567"/>
                <a:gd name="T34" fmla="*/ 283 w 510"/>
                <a:gd name="T35" fmla="*/ 397 h 567"/>
                <a:gd name="T36" fmla="*/ 283 w 510"/>
                <a:gd name="T37" fmla="*/ 284 h 567"/>
                <a:gd name="T38" fmla="*/ 340 w 510"/>
                <a:gd name="T39" fmla="*/ 284 h 567"/>
                <a:gd name="T40" fmla="*/ 340 w 510"/>
                <a:gd name="T41" fmla="*/ 227 h 567"/>
                <a:gd name="T42" fmla="*/ 453 w 510"/>
                <a:gd name="T43" fmla="*/ 227 h 567"/>
                <a:gd name="T44" fmla="*/ 453 w 510"/>
                <a:gd name="T45" fmla="*/ 170 h 567"/>
                <a:gd name="T46" fmla="*/ 510 w 510"/>
                <a:gd name="T47" fmla="*/ 170 h 567"/>
                <a:gd name="T48" fmla="*/ 510 w 510"/>
                <a:gd name="T49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10" h="567">
                  <a:moveTo>
                    <a:pt x="510" y="0"/>
                  </a:moveTo>
                  <a:lnTo>
                    <a:pt x="170" y="0"/>
                  </a:lnTo>
                  <a:lnTo>
                    <a:pt x="170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56" y="114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454"/>
                  </a:lnTo>
                  <a:lnTo>
                    <a:pt x="0" y="454"/>
                  </a:lnTo>
                  <a:lnTo>
                    <a:pt x="0" y="510"/>
                  </a:lnTo>
                  <a:lnTo>
                    <a:pt x="113" y="510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397"/>
                  </a:lnTo>
                  <a:lnTo>
                    <a:pt x="283" y="397"/>
                  </a:lnTo>
                  <a:lnTo>
                    <a:pt x="283" y="284"/>
                  </a:lnTo>
                  <a:lnTo>
                    <a:pt x="340" y="28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2" name="Freeform 344"/>
            <p:cNvSpPr>
              <a:spLocks/>
            </p:cNvSpPr>
            <p:nvPr/>
          </p:nvSpPr>
          <p:spPr bwMode="auto">
            <a:xfrm>
              <a:off x="3194" y="4032"/>
              <a:ext cx="907" cy="794"/>
            </a:xfrm>
            <a:custGeom>
              <a:avLst/>
              <a:gdLst>
                <a:gd name="T0" fmla="*/ 227 w 907"/>
                <a:gd name="T1" fmla="*/ 794 h 794"/>
                <a:gd name="T2" fmla="*/ 227 w 907"/>
                <a:gd name="T3" fmla="*/ 737 h 794"/>
                <a:gd name="T4" fmla="*/ 340 w 907"/>
                <a:gd name="T5" fmla="*/ 737 h 794"/>
                <a:gd name="T6" fmla="*/ 340 w 907"/>
                <a:gd name="T7" fmla="*/ 680 h 794"/>
                <a:gd name="T8" fmla="*/ 227 w 907"/>
                <a:gd name="T9" fmla="*/ 680 h 794"/>
                <a:gd name="T10" fmla="*/ 227 w 907"/>
                <a:gd name="T11" fmla="*/ 567 h 794"/>
                <a:gd name="T12" fmla="*/ 907 w 907"/>
                <a:gd name="T13" fmla="*/ 567 h 794"/>
                <a:gd name="T14" fmla="*/ 907 w 907"/>
                <a:gd name="T15" fmla="*/ 340 h 794"/>
                <a:gd name="T16" fmla="*/ 851 w 907"/>
                <a:gd name="T17" fmla="*/ 340 h 794"/>
                <a:gd name="T18" fmla="*/ 851 w 907"/>
                <a:gd name="T19" fmla="*/ 227 h 794"/>
                <a:gd name="T20" fmla="*/ 794 w 907"/>
                <a:gd name="T21" fmla="*/ 227 h 794"/>
                <a:gd name="T22" fmla="*/ 794 w 907"/>
                <a:gd name="T23" fmla="*/ 0 h 794"/>
                <a:gd name="T24" fmla="*/ 624 w 907"/>
                <a:gd name="T25" fmla="*/ 0 h 794"/>
                <a:gd name="T26" fmla="*/ 624 w 907"/>
                <a:gd name="T27" fmla="*/ 113 h 794"/>
                <a:gd name="T28" fmla="*/ 510 w 907"/>
                <a:gd name="T29" fmla="*/ 113 h 794"/>
                <a:gd name="T30" fmla="*/ 510 w 907"/>
                <a:gd name="T31" fmla="*/ 57 h 794"/>
                <a:gd name="T32" fmla="*/ 454 w 907"/>
                <a:gd name="T33" fmla="*/ 57 h 794"/>
                <a:gd name="T34" fmla="*/ 454 w 907"/>
                <a:gd name="T35" fmla="*/ 0 h 794"/>
                <a:gd name="T36" fmla="*/ 284 w 907"/>
                <a:gd name="T37" fmla="*/ 0 h 794"/>
                <a:gd name="T38" fmla="*/ 284 w 907"/>
                <a:gd name="T39" fmla="*/ 113 h 794"/>
                <a:gd name="T40" fmla="*/ 227 w 907"/>
                <a:gd name="T41" fmla="*/ 113 h 794"/>
                <a:gd name="T42" fmla="*/ 227 w 907"/>
                <a:gd name="T43" fmla="*/ 284 h 794"/>
                <a:gd name="T44" fmla="*/ 170 w 907"/>
                <a:gd name="T45" fmla="*/ 284 h 794"/>
                <a:gd name="T46" fmla="*/ 170 w 907"/>
                <a:gd name="T47" fmla="*/ 397 h 794"/>
                <a:gd name="T48" fmla="*/ 114 w 907"/>
                <a:gd name="T49" fmla="*/ 397 h 794"/>
                <a:gd name="T50" fmla="*/ 114 w 907"/>
                <a:gd name="T51" fmla="*/ 510 h 794"/>
                <a:gd name="T52" fmla="*/ 0 w 907"/>
                <a:gd name="T53" fmla="*/ 510 h 794"/>
                <a:gd name="T54" fmla="*/ 0 w 907"/>
                <a:gd name="T55" fmla="*/ 624 h 794"/>
                <a:gd name="T56" fmla="*/ 114 w 907"/>
                <a:gd name="T57" fmla="*/ 624 h 794"/>
                <a:gd name="T58" fmla="*/ 114 w 907"/>
                <a:gd name="T59" fmla="*/ 680 h 794"/>
                <a:gd name="T60" fmla="*/ 170 w 907"/>
                <a:gd name="T61" fmla="*/ 680 h 794"/>
                <a:gd name="T62" fmla="*/ 170 w 907"/>
                <a:gd name="T63" fmla="*/ 794 h 794"/>
                <a:gd name="T64" fmla="*/ 227 w 907"/>
                <a:gd name="T65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907" h="794">
                  <a:moveTo>
                    <a:pt x="227" y="794"/>
                  </a:moveTo>
                  <a:lnTo>
                    <a:pt x="227" y="737"/>
                  </a:lnTo>
                  <a:lnTo>
                    <a:pt x="340" y="737"/>
                  </a:lnTo>
                  <a:lnTo>
                    <a:pt x="340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851" y="340"/>
                  </a:lnTo>
                  <a:lnTo>
                    <a:pt x="851" y="227"/>
                  </a:lnTo>
                  <a:lnTo>
                    <a:pt x="794" y="227"/>
                  </a:lnTo>
                  <a:lnTo>
                    <a:pt x="794" y="0"/>
                  </a:lnTo>
                  <a:lnTo>
                    <a:pt x="624" y="0"/>
                  </a:lnTo>
                  <a:lnTo>
                    <a:pt x="624" y="113"/>
                  </a:lnTo>
                  <a:lnTo>
                    <a:pt x="510" y="113"/>
                  </a:lnTo>
                  <a:lnTo>
                    <a:pt x="510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284"/>
                  </a:lnTo>
                  <a:lnTo>
                    <a:pt x="170" y="284"/>
                  </a:lnTo>
                  <a:lnTo>
                    <a:pt x="170" y="397"/>
                  </a:lnTo>
                  <a:lnTo>
                    <a:pt x="114" y="397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624"/>
                  </a:lnTo>
                  <a:lnTo>
                    <a:pt x="114" y="624"/>
                  </a:lnTo>
                  <a:lnTo>
                    <a:pt x="114" y="680"/>
                  </a:lnTo>
                  <a:lnTo>
                    <a:pt x="170" y="680"/>
                  </a:lnTo>
                  <a:lnTo>
                    <a:pt x="170" y="794"/>
                  </a:lnTo>
                  <a:lnTo>
                    <a:pt x="227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3" name="Freeform 345"/>
            <p:cNvSpPr>
              <a:spLocks/>
            </p:cNvSpPr>
            <p:nvPr/>
          </p:nvSpPr>
          <p:spPr bwMode="auto">
            <a:xfrm>
              <a:off x="3251" y="3125"/>
              <a:ext cx="737" cy="1020"/>
            </a:xfrm>
            <a:custGeom>
              <a:avLst/>
              <a:gdLst>
                <a:gd name="T0" fmla="*/ 567 w 737"/>
                <a:gd name="T1" fmla="*/ 0 h 1020"/>
                <a:gd name="T2" fmla="*/ 567 w 737"/>
                <a:gd name="T3" fmla="*/ 170 h 1020"/>
                <a:gd name="T4" fmla="*/ 510 w 737"/>
                <a:gd name="T5" fmla="*/ 170 h 1020"/>
                <a:gd name="T6" fmla="*/ 510 w 737"/>
                <a:gd name="T7" fmla="*/ 113 h 1020"/>
                <a:gd name="T8" fmla="*/ 453 w 737"/>
                <a:gd name="T9" fmla="*/ 113 h 1020"/>
                <a:gd name="T10" fmla="*/ 453 w 737"/>
                <a:gd name="T11" fmla="*/ 170 h 1020"/>
                <a:gd name="T12" fmla="*/ 397 w 737"/>
                <a:gd name="T13" fmla="*/ 170 h 1020"/>
                <a:gd name="T14" fmla="*/ 397 w 737"/>
                <a:gd name="T15" fmla="*/ 397 h 1020"/>
                <a:gd name="T16" fmla="*/ 227 w 737"/>
                <a:gd name="T17" fmla="*/ 397 h 1020"/>
                <a:gd name="T18" fmla="*/ 227 w 737"/>
                <a:gd name="T19" fmla="*/ 453 h 1020"/>
                <a:gd name="T20" fmla="*/ 113 w 737"/>
                <a:gd name="T21" fmla="*/ 453 h 1020"/>
                <a:gd name="T22" fmla="*/ 113 w 737"/>
                <a:gd name="T23" fmla="*/ 397 h 1020"/>
                <a:gd name="T24" fmla="*/ 0 w 737"/>
                <a:gd name="T25" fmla="*/ 397 h 1020"/>
                <a:gd name="T26" fmla="*/ 0 w 737"/>
                <a:gd name="T27" fmla="*/ 680 h 1020"/>
                <a:gd name="T28" fmla="*/ 57 w 737"/>
                <a:gd name="T29" fmla="*/ 680 h 1020"/>
                <a:gd name="T30" fmla="*/ 57 w 737"/>
                <a:gd name="T31" fmla="*/ 737 h 1020"/>
                <a:gd name="T32" fmla="*/ 113 w 737"/>
                <a:gd name="T33" fmla="*/ 737 h 1020"/>
                <a:gd name="T34" fmla="*/ 113 w 737"/>
                <a:gd name="T35" fmla="*/ 850 h 1020"/>
                <a:gd name="T36" fmla="*/ 227 w 737"/>
                <a:gd name="T37" fmla="*/ 850 h 1020"/>
                <a:gd name="T38" fmla="*/ 227 w 737"/>
                <a:gd name="T39" fmla="*/ 907 h 1020"/>
                <a:gd name="T40" fmla="*/ 397 w 737"/>
                <a:gd name="T41" fmla="*/ 907 h 1020"/>
                <a:gd name="T42" fmla="*/ 397 w 737"/>
                <a:gd name="T43" fmla="*/ 964 h 1020"/>
                <a:gd name="T44" fmla="*/ 453 w 737"/>
                <a:gd name="T45" fmla="*/ 964 h 1020"/>
                <a:gd name="T46" fmla="*/ 453 w 737"/>
                <a:gd name="T47" fmla="*/ 1020 h 1020"/>
                <a:gd name="T48" fmla="*/ 567 w 737"/>
                <a:gd name="T49" fmla="*/ 1020 h 1020"/>
                <a:gd name="T50" fmla="*/ 567 w 737"/>
                <a:gd name="T51" fmla="*/ 907 h 1020"/>
                <a:gd name="T52" fmla="*/ 624 w 737"/>
                <a:gd name="T53" fmla="*/ 907 h 1020"/>
                <a:gd name="T54" fmla="*/ 624 w 737"/>
                <a:gd name="T55" fmla="*/ 737 h 1020"/>
                <a:gd name="T56" fmla="*/ 567 w 737"/>
                <a:gd name="T57" fmla="*/ 737 h 1020"/>
                <a:gd name="T58" fmla="*/ 567 w 737"/>
                <a:gd name="T59" fmla="*/ 567 h 1020"/>
                <a:gd name="T60" fmla="*/ 624 w 737"/>
                <a:gd name="T61" fmla="*/ 567 h 1020"/>
                <a:gd name="T62" fmla="*/ 624 w 737"/>
                <a:gd name="T63" fmla="*/ 397 h 1020"/>
                <a:gd name="T64" fmla="*/ 680 w 737"/>
                <a:gd name="T65" fmla="*/ 397 h 1020"/>
                <a:gd name="T66" fmla="*/ 680 w 737"/>
                <a:gd name="T67" fmla="*/ 340 h 1020"/>
                <a:gd name="T68" fmla="*/ 680 w 737"/>
                <a:gd name="T69" fmla="*/ 283 h 1020"/>
                <a:gd name="T70" fmla="*/ 737 w 737"/>
                <a:gd name="T71" fmla="*/ 283 h 1020"/>
                <a:gd name="T72" fmla="*/ 737 w 737"/>
                <a:gd name="T73" fmla="*/ 56 h 1020"/>
                <a:gd name="T74" fmla="*/ 624 w 737"/>
                <a:gd name="T75" fmla="*/ 56 h 1020"/>
                <a:gd name="T76" fmla="*/ 624 w 737"/>
                <a:gd name="T77" fmla="*/ 0 h 1020"/>
                <a:gd name="T78" fmla="*/ 567 w 737"/>
                <a:gd name="T79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737" h="1020">
                  <a:moveTo>
                    <a:pt x="567" y="0"/>
                  </a:moveTo>
                  <a:lnTo>
                    <a:pt x="567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453" y="113"/>
                  </a:lnTo>
                  <a:lnTo>
                    <a:pt x="453" y="170"/>
                  </a:lnTo>
                  <a:lnTo>
                    <a:pt x="397" y="170"/>
                  </a:lnTo>
                  <a:lnTo>
                    <a:pt x="397" y="397"/>
                  </a:lnTo>
                  <a:lnTo>
                    <a:pt x="227" y="397"/>
                  </a:lnTo>
                  <a:lnTo>
                    <a:pt x="227" y="453"/>
                  </a:lnTo>
                  <a:lnTo>
                    <a:pt x="113" y="453"/>
                  </a:lnTo>
                  <a:lnTo>
                    <a:pt x="113" y="397"/>
                  </a:lnTo>
                  <a:lnTo>
                    <a:pt x="0" y="397"/>
                  </a:lnTo>
                  <a:lnTo>
                    <a:pt x="0" y="680"/>
                  </a:lnTo>
                  <a:lnTo>
                    <a:pt x="57" y="680"/>
                  </a:lnTo>
                  <a:lnTo>
                    <a:pt x="57" y="737"/>
                  </a:lnTo>
                  <a:lnTo>
                    <a:pt x="113" y="737"/>
                  </a:lnTo>
                  <a:lnTo>
                    <a:pt x="113" y="850"/>
                  </a:lnTo>
                  <a:lnTo>
                    <a:pt x="227" y="850"/>
                  </a:lnTo>
                  <a:lnTo>
                    <a:pt x="227" y="907"/>
                  </a:lnTo>
                  <a:lnTo>
                    <a:pt x="397" y="907"/>
                  </a:lnTo>
                  <a:lnTo>
                    <a:pt x="397" y="964"/>
                  </a:lnTo>
                  <a:lnTo>
                    <a:pt x="453" y="964"/>
                  </a:lnTo>
                  <a:lnTo>
                    <a:pt x="453" y="1020"/>
                  </a:lnTo>
                  <a:lnTo>
                    <a:pt x="567" y="1020"/>
                  </a:lnTo>
                  <a:lnTo>
                    <a:pt x="567" y="907"/>
                  </a:lnTo>
                  <a:lnTo>
                    <a:pt x="624" y="907"/>
                  </a:lnTo>
                  <a:lnTo>
                    <a:pt x="624" y="737"/>
                  </a:lnTo>
                  <a:lnTo>
                    <a:pt x="567" y="737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397"/>
                  </a:lnTo>
                  <a:lnTo>
                    <a:pt x="680" y="397"/>
                  </a:lnTo>
                  <a:lnTo>
                    <a:pt x="680" y="340"/>
                  </a:lnTo>
                  <a:lnTo>
                    <a:pt x="680" y="283"/>
                  </a:lnTo>
                  <a:lnTo>
                    <a:pt x="737" y="283"/>
                  </a:lnTo>
                  <a:lnTo>
                    <a:pt x="737" y="56"/>
                  </a:lnTo>
                  <a:lnTo>
                    <a:pt x="624" y="56"/>
                  </a:lnTo>
                  <a:lnTo>
                    <a:pt x="624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4" name="Freeform 346"/>
            <p:cNvSpPr>
              <a:spLocks/>
            </p:cNvSpPr>
            <p:nvPr/>
          </p:nvSpPr>
          <p:spPr bwMode="auto">
            <a:xfrm>
              <a:off x="3988" y="3748"/>
              <a:ext cx="1077" cy="511"/>
            </a:xfrm>
            <a:custGeom>
              <a:avLst/>
              <a:gdLst>
                <a:gd name="T0" fmla="*/ 1077 w 1077"/>
                <a:gd name="T1" fmla="*/ 341 h 511"/>
                <a:gd name="T2" fmla="*/ 794 w 1077"/>
                <a:gd name="T3" fmla="*/ 341 h 511"/>
                <a:gd name="T4" fmla="*/ 794 w 1077"/>
                <a:gd name="T5" fmla="*/ 284 h 511"/>
                <a:gd name="T6" fmla="*/ 510 w 1077"/>
                <a:gd name="T7" fmla="*/ 284 h 511"/>
                <a:gd name="T8" fmla="*/ 510 w 1077"/>
                <a:gd name="T9" fmla="*/ 227 h 511"/>
                <a:gd name="T10" fmla="*/ 397 w 1077"/>
                <a:gd name="T11" fmla="*/ 227 h 511"/>
                <a:gd name="T12" fmla="*/ 397 w 1077"/>
                <a:gd name="T13" fmla="*/ 341 h 511"/>
                <a:gd name="T14" fmla="*/ 340 w 1077"/>
                <a:gd name="T15" fmla="*/ 341 h 511"/>
                <a:gd name="T16" fmla="*/ 340 w 1077"/>
                <a:gd name="T17" fmla="*/ 397 h 511"/>
                <a:gd name="T18" fmla="*/ 283 w 1077"/>
                <a:gd name="T19" fmla="*/ 397 h 511"/>
                <a:gd name="T20" fmla="*/ 283 w 1077"/>
                <a:gd name="T21" fmla="*/ 454 h 511"/>
                <a:gd name="T22" fmla="*/ 113 w 1077"/>
                <a:gd name="T23" fmla="*/ 454 h 511"/>
                <a:gd name="T24" fmla="*/ 113 w 1077"/>
                <a:gd name="T25" fmla="*/ 511 h 511"/>
                <a:gd name="T26" fmla="*/ 0 w 1077"/>
                <a:gd name="T27" fmla="*/ 511 h 511"/>
                <a:gd name="T28" fmla="*/ 0 w 1077"/>
                <a:gd name="T29" fmla="*/ 227 h 511"/>
                <a:gd name="T30" fmla="*/ 113 w 1077"/>
                <a:gd name="T31" fmla="*/ 227 h 511"/>
                <a:gd name="T32" fmla="*/ 113 w 1077"/>
                <a:gd name="T33" fmla="*/ 171 h 511"/>
                <a:gd name="T34" fmla="*/ 170 w 1077"/>
                <a:gd name="T35" fmla="*/ 171 h 511"/>
                <a:gd name="T36" fmla="*/ 170 w 1077"/>
                <a:gd name="T37" fmla="*/ 114 h 511"/>
                <a:gd name="T38" fmla="*/ 283 w 1077"/>
                <a:gd name="T39" fmla="*/ 114 h 511"/>
                <a:gd name="T40" fmla="*/ 283 w 1077"/>
                <a:gd name="T41" fmla="*/ 57 h 511"/>
                <a:gd name="T42" fmla="*/ 454 w 1077"/>
                <a:gd name="T43" fmla="*/ 57 h 511"/>
                <a:gd name="T44" fmla="*/ 454 w 1077"/>
                <a:gd name="T45" fmla="*/ 0 h 511"/>
                <a:gd name="T46" fmla="*/ 567 w 1077"/>
                <a:gd name="T47" fmla="*/ 0 h 511"/>
                <a:gd name="T48" fmla="*/ 567 w 1077"/>
                <a:gd name="T49" fmla="*/ 57 h 511"/>
                <a:gd name="T50" fmla="*/ 850 w 1077"/>
                <a:gd name="T51" fmla="*/ 57 h 511"/>
                <a:gd name="T52" fmla="*/ 850 w 1077"/>
                <a:gd name="T53" fmla="*/ 114 h 511"/>
                <a:gd name="T54" fmla="*/ 907 w 1077"/>
                <a:gd name="T55" fmla="*/ 114 h 511"/>
                <a:gd name="T56" fmla="*/ 907 w 1077"/>
                <a:gd name="T57" fmla="*/ 171 h 511"/>
                <a:gd name="T58" fmla="*/ 1077 w 1077"/>
                <a:gd name="T59" fmla="*/ 171 h 511"/>
                <a:gd name="T60" fmla="*/ 1077 w 1077"/>
                <a:gd name="T61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77" h="511">
                  <a:moveTo>
                    <a:pt x="1077" y="341"/>
                  </a:moveTo>
                  <a:lnTo>
                    <a:pt x="794" y="341"/>
                  </a:lnTo>
                  <a:lnTo>
                    <a:pt x="794" y="284"/>
                  </a:lnTo>
                  <a:lnTo>
                    <a:pt x="510" y="284"/>
                  </a:lnTo>
                  <a:lnTo>
                    <a:pt x="510" y="227"/>
                  </a:lnTo>
                  <a:lnTo>
                    <a:pt x="397" y="227"/>
                  </a:lnTo>
                  <a:lnTo>
                    <a:pt x="397" y="341"/>
                  </a:lnTo>
                  <a:lnTo>
                    <a:pt x="340" y="341"/>
                  </a:lnTo>
                  <a:lnTo>
                    <a:pt x="340" y="397"/>
                  </a:lnTo>
                  <a:lnTo>
                    <a:pt x="283" y="397"/>
                  </a:lnTo>
                  <a:lnTo>
                    <a:pt x="283" y="454"/>
                  </a:lnTo>
                  <a:lnTo>
                    <a:pt x="113" y="454"/>
                  </a:lnTo>
                  <a:lnTo>
                    <a:pt x="113" y="511"/>
                  </a:lnTo>
                  <a:lnTo>
                    <a:pt x="0" y="511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71"/>
                  </a:lnTo>
                  <a:lnTo>
                    <a:pt x="170" y="171"/>
                  </a:lnTo>
                  <a:lnTo>
                    <a:pt x="170" y="114"/>
                  </a:lnTo>
                  <a:lnTo>
                    <a:pt x="283" y="114"/>
                  </a:lnTo>
                  <a:lnTo>
                    <a:pt x="283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567" y="0"/>
                  </a:lnTo>
                  <a:lnTo>
                    <a:pt x="567" y="57"/>
                  </a:lnTo>
                  <a:lnTo>
                    <a:pt x="850" y="57"/>
                  </a:lnTo>
                  <a:lnTo>
                    <a:pt x="850" y="114"/>
                  </a:lnTo>
                  <a:lnTo>
                    <a:pt x="907" y="114"/>
                  </a:lnTo>
                  <a:lnTo>
                    <a:pt x="907" y="171"/>
                  </a:lnTo>
                  <a:lnTo>
                    <a:pt x="1077" y="171"/>
                  </a:lnTo>
                  <a:lnTo>
                    <a:pt x="107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5" name="Freeform 347"/>
            <p:cNvSpPr>
              <a:spLocks/>
            </p:cNvSpPr>
            <p:nvPr/>
          </p:nvSpPr>
          <p:spPr bwMode="auto">
            <a:xfrm>
              <a:off x="4612" y="4089"/>
              <a:ext cx="453" cy="283"/>
            </a:xfrm>
            <a:custGeom>
              <a:avLst/>
              <a:gdLst>
                <a:gd name="T0" fmla="*/ 397 w 453"/>
                <a:gd name="T1" fmla="*/ 0 h 283"/>
                <a:gd name="T2" fmla="*/ 397 w 453"/>
                <a:gd name="T3" fmla="*/ 56 h 283"/>
                <a:gd name="T4" fmla="*/ 453 w 453"/>
                <a:gd name="T5" fmla="*/ 56 h 283"/>
                <a:gd name="T6" fmla="*/ 453 w 453"/>
                <a:gd name="T7" fmla="*/ 283 h 283"/>
                <a:gd name="T8" fmla="*/ 170 w 453"/>
                <a:gd name="T9" fmla="*/ 283 h 283"/>
                <a:gd name="T10" fmla="*/ 170 w 453"/>
                <a:gd name="T11" fmla="*/ 227 h 283"/>
                <a:gd name="T12" fmla="*/ 56 w 453"/>
                <a:gd name="T13" fmla="*/ 227 h 283"/>
                <a:gd name="T14" fmla="*/ 56 w 453"/>
                <a:gd name="T15" fmla="*/ 170 h 283"/>
                <a:gd name="T16" fmla="*/ 0 w 453"/>
                <a:gd name="T17" fmla="*/ 170 h 283"/>
                <a:gd name="T18" fmla="*/ 0 w 453"/>
                <a:gd name="T19" fmla="*/ 113 h 283"/>
                <a:gd name="T20" fmla="*/ 170 w 453"/>
                <a:gd name="T21" fmla="*/ 113 h 283"/>
                <a:gd name="T22" fmla="*/ 170 w 453"/>
                <a:gd name="T23" fmla="*/ 56 h 283"/>
                <a:gd name="T24" fmla="*/ 226 w 453"/>
                <a:gd name="T25" fmla="*/ 56 h 283"/>
                <a:gd name="T26" fmla="*/ 226 w 453"/>
                <a:gd name="T27" fmla="*/ 0 h 283"/>
                <a:gd name="T28" fmla="*/ 397 w 453"/>
                <a:gd name="T29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453" h="283">
                  <a:moveTo>
                    <a:pt x="397" y="0"/>
                  </a:moveTo>
                  <a:lnTo>
                    <a:pt x="397" y="56"/>
                  </a:lnTo>
                  <a:lnTo>
                    <a:pt x="453" y="56"/>
                  </a:lnTo>
                  <a:lnTo>
                    <a:pt x="453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56" y="227"/>
                  </a:lnTo>
                  <a:lnTo>
                    <a:pt x="56" y="170"/>
                  </a:lnTo>
                  <a:lnTo>
                    <a:pt x="0" y="170"/>
                  </a:lnTo>
                  <a:lnTo>
                    <a:pt x="0" y="113"/>
                  </a:lnTo>
                  <a:lnTo>
                    <a:pt x="170" y="113"/>
                  </a:lnTo>
                  <a:lnTo>
                    <a:pt x="170" y="56"/>
                  </a:lnTo>
                  <a:lnTo>
                    <a:pt x="226" y="56"/>
                  </a:lnTo>
                  <a:lnTo>
                    <a:pt x="226" y="0"/>
                  </a:lnTo>
                  <a:lnTo>
                    <a:pt x="39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6" name="Freeform 348"/>
            <p:cNvSpPr>
              <a:spLocks/>
            </p:cNvSpPr>
            <p:nvPr/>
          </p:nvSpPr>
          <p:spPr bwMode="auto">
            <a:xfrm>
              <a:off x="4498" y="4259"/>
              <a:ext cx="737" cy="283"/>
            </a:xfrm>
            <a:custGeom>
              <a:avLst/>
              <a:gdLst>
                <a:gd name="T0" fmla="*/ 737 w 737"/>
                <a:gd name="T1" fmla="*/ 283 h 283"/>
                <a:gd name="T2" fmla="*/ 284 w 737"/>
                <a:gd name="T3" fmla="*/ 283 h 283"/>
                <a:gd name="T4" fmla="*/ 284 w 737"/>
                <a:gd name="T5" fmla="*/ 227 h 283"/>
                <a:gd name="T6" fmla="*/ 170 w 737"/>
                <a:gd name="T7" fmla="*/ 227 h 283"/>
                <a:gd name="T8" fmla="*/ 170 w 737"/>
                <a:gd name="T9" fmla="*/ 170 h 283"/>
                <a:gd name="T10" fmla="*/ 114 w 737"/>
                <a:gd name="T11" fmla="*/ 170 h 283"/>
                <a:gd name="T12" fmla="*/ 114 w 737"/>
                <a:gd name="T13" fmla="*/ 113 h 283"/>
                <a:gd name="T14" fmla="*/ 0 w 737"/>
                <a:gd name="T15" fmla="*/ 113 h 283"/>
                <a:gd name="T16" fmla="*/ 0 w 737"/>
                <a:gd name="T17" fmla="*/ 57 h 283"/>
                <a:gd name="T18" fmla="*/ 57 w 737"/>
                <a:gd name="T19" fmla="*/ 57 h 283"/>
                <a:gd name="T20" fmla="*/ 57 w 737"/>
                <a:gd name="T21" fmla="*/ 0 h 283"/>
                <a:gd name="T22" fmla="*/ 170 w 737"/>
                <a:gd name="T23" fmla="*/ 0 h 283"/>
                <a:gd name="T24" fmla="*/ 170 w 737"/>
                <a:gd name="T25" fmla="*/ 57 h 283"/>
                <a:gd name="T26" fmla="*/ 284 w 737"/>
                <a:gd name="T27" fmla="*/ 57 h 283"/>
                <a:gd name="T28" fmla="*/ 284 w 737"/>
                <a:gd name="T29" fmla="*/ 113 h 283"/>
                <a:gd name="T30" fmla="*/ 511 w 737"/>
                <a:gd name="T31" fmla="*/ 113 h 283"/>
                <a:gd name="T32" fmla="*/ 511 w 737"/>
                <a:gd name="T33" fmla="*/ 170 h 283"/>
                <a:gd name="T34" fmla="*/ 681 w 737"/>
                <a:gd name="T35" fmla="*/ 170 h 283"/>
                <a:gd name="T36" fmla="*/ 681 w 737"/>
                <a:gd name="T37" fmla="*/ 227 h 283"/>
                <a:gd name="T38" fmla="*/ 737 w 737"/>
                <a:gd name="T39" fmla="*/ 227 h 283"/>
                <a:gd name="T40" fmla="*/ 737 w 737"/>
                <a:gd name="T41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37" h="283">
                  <a:moveTo>
                    <a:pt x="737" y="283"/>
                  </a:moveTo>
                  <a:lnTo>
                    <a:pt x="284" y="283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170"/>
                  </a:lnTo>
                  <a:lnTo>
                    <a:pt x="114" y="17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57"/>
                  </a:lnTo>
                  <a:lnTo>
                    <a:pt x="57" y="57"/>
                  </a:lnTo>
                  <a:lnTo>
                    <a:pt x="57" y="0"/>
                  </a:lnTo>
                  <a:lnTo>
                    <a:pt x="170" y="0"/>
                  </a:lnTo>
                  <a:lnTo>
                    <a:pt x="170" y="57"/>
                  </a:lnTo>
                  <a:lnTo>
                    <a:pt x="284" y="57"/>
                  </a:lnTo>
                  <a:lnTo>
                    <a:pt x="284" y="113"/>
                  </a:lnTo>
                  <a:lnTo>
                    <a:pt x="511" y="113"/>
                  </a:lnTo>
                  <a:lnTo>
                    <a:pt x="511" y="170"/>
                  </a:lnTo>
                  <a:lnTo>
                    <a:pt x="681" y="170"/>
                  </a:lnTo>
                  <a:lnTo>
                    <a:pt x="681" y="227"/>
                  </a:lnTo>
                  <a:lnTo>
                    <a:pt x="737" y="227"/>
                  </a:lnTo>
                  <a:lnTo>
                    <a:pt x="737" y="28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7" name="Freeform 349"/>
            <p:cNvSpPr>
              <a:spLocks/>
            </p:cNvSpPr>
            <p:nvPr/>
          </p:nvSpPr>
          <p:spPr bwMode="auto">
            <a:xfrm>
              <a:off x="4498" y="4542"/>
              <a:ext cx="907" cy="511"/>
            </a:xfrm>
            <a:custGeom>
              <a:avLst/>
              <a:gdLst>
                <a:gd name="T0" fmla="*/ 114 w 907"/>
                <a:gd name="T1" fmla="*/ 341 h 511"/>
                <a:gd name="T2" fmla="*/ 397 w 907"/>
                <a:gd name="T3" fmla="*/ 341 h 511"/>
                <a:gd name="T4" fmla="*/ 454 w 907"/>
                <a:gd name="T5" fmla="*/ 341 h 511"/>
                <a:gd name="T6" fmla="*/ 454 w 907"/>
                <a:gd name="T7" fmla="*/ 397 h 511"/>
                <a:gd name="T8" fmla="*/ 397 w 907"/>
                <a:gd name="T9" fmla="*/ 397 h 511"/>
                <a:gd name="T10" fmla="*/ 397 w 907"/>
                <a:gd name="T11" fmla="*/ 511 h 511"/>
                <a:gd name="T12" fmla="*/ 681 w 907"/>
                <a:gd name="T13" fmla="*/ 511 h 511"/>
                <a:gd name="T14" fmla="*/ 681 w 907"/>
                <a:gd name="T15" fmla="*/ 454 h 511"/>
                <a:gd name="T16" fmla="*/ 737 w 907"/>
                <a:gd name="T17" fmla="*/ 454 h 511"/>
                <a:gd name="T18" fmla="*/ 737 w 907"/>
                <a:gd name="T19" fmla="*/ 397 h 511"/>
                <a:gd name="T20" fmla="*/ 794 w 907"/>
                <a:gd name="T21" fmla="*/ 397 h 511"/>
                <a:gd name="T22" fmla="*/ 794 w 907"/>
                <a:gd name="T23" fmla="*/ 341 h 511"/>
                <a:gd name="T24" fmla="*/ 907 w 907"/>
                <a:gd name="T25" fmla="*/ 341 h 511"/>
                <a:gd name="T26" fmla="*/ 907 w 907"/>
                <a:gd name="T27" fmla="*/ 227 h 511"/>
                <a:gd name="T28" fmla="*/ 851 w 907"/>
                <a:gd name="T29" fmla="*/ 227 h 511"/>
                <a:gd name="T30" fmla="*/ 851 w 907"/>
                <a:gd name="T31" fmla="*/ 114 h 511"/>
                <a:gd name="T32" fmla="*/ 794 w 907"/>
                <a:gd name="T33" fmla="*/ 114 h 511"/>
                <a:gd name="T34" fmla="*/ 794 w 907"/>
                <a:gd name="T35" fmla="*/ 0 h 511"/>
                <a:gd name="T36" fmla="*/ 114 w 907"/>
                <a:gd name="T37" fmla="*/ 0 h 511"/>
                <a:gd name="T38" fmla="*/ 114 w 907"/>
                <a:gd name="T39" fmla="*/ 114 h 511"/>
                <a:gd name="T40" fmla="*/ 57 w 907"/>
                <a:gd name="T41" fmla="*/ 114 h 511"/>
                <a:gd name="T42" fmla="*/ 57 w 907"/>
                <a:gd name="T43" fmla="*/ 170 h 511"/>
                <a:gd name="T44" fmla="*/ 0 w 907"/>
                <a:gd name="T45" fmla="*/ 170 h 511"/>
                <a:gd name="T46" fmla="*/ 0 w 907"/>
                <a:gd name="T47" fmla="*/ 284 h 511"/>
                <a:gd name="T48" fmla="*/ 114 w 907"/>
                <a:gd name="T49" fmla="*/ 284 h 511"/>
                <a:gd name="T50" fmla="*/ 114 w 907"/>
                <a:gd name="T51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07" h="511">
                  <a:moveTo>
                    <a:pt x="114" y="341"/>
                  </a:moveTo>
                  <a:lnTo>
                    <a:pt x="397" y="341"/>
                  </a:lnTo>
                  <a:lnTo>
                    <a:pt x="454" y="341"/>
                  </a:lnTo>
                  <a:lnTo>
                    <a:pt x="454" y="397"/>
                  </a:lnTo>
                  <a:lnTo>
                    <a:pt x="397" y="397"/>
                  </a:lnTo>
                  <a:lnTo>
                    <a:pt x="397" y="511"/>
                  </a:lnTo>
                  <a:lnTo>
                    <a:pt x="681" y="511"/>
                  </a:lnTo>
                  <a:lnTo>
                    <a:pt x="681" y="454"/>
                  </a:lnTo>
                  <a:lnTo>
                    <a:pt x="737" y="454"/>
                  </a:lnTo>
                  <a:lnTo>
                    <a:pt x="737" y="397"/>
                  </a:lnTo>
                  <a:lnTo>
                    <a:pt x="794" y="397"/>
                  </a:lnTo>
                  <a:lnTo>
                    <a:pt x="794" y="341"/>
                  </a:lnTo>
                  <a:lnTo>
                    <a:pt x="907" y="341"/>
                  </a:lnTo>
                  <a:lnTo>
                    <a:pt x="907" y="227"/>
                  </a:lnTo>
                  <a:lnTo>
                    <a:pt x="851" y="227"/>
                  </a:lnTo>
                  <a:lnTo>
                    <a:pt x="851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114" y="0"/>
                  </a:lnTo>
                  <a:lnTo>
                    <a:pt x="114" y="114"/>
                  </a:lnTo>
                  <a:lnTo>
                    <a:pt x="57" y="114"/>
                  </a:lnTo>
                  <a:lnTo>
                    <a:pt x="57" y="170"/>
                  </a:lnTo>
                  <a:lnTo>
                    <a:pt x="0" y="170"/>
                  </a:lnTo>
                  <a:lnTo>
                    <a:pt x="0" y="284"/>
                  </a:lnTo>
                  <a:lnTo>
                    <a:pt x="114" y="284"/>
                  </a:lnTo>
                  <a:lnTo>
                    <a:pt x="114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68" name="Freeform 350"/>
            <p:cNvSpPr>
              <a:spLocks/>
            </p:cNvSpPr>
            <p:nvPr/>
          </p:nvSpPr>
          <p:spPr bwMode="auto">
            <a:xfrm>
              <a:off x="4045" y="3975"/>
              <a:ext cx="793" cy="454"/>
            </a:xfrm>
            <a:custGeom>
              <a:avLst/>
              <a:gdLst>
                <a:gd name="T0" fmla="*/ 793 w 793"/>
                <a:gd name="T1" fmla="*/ 114 h 454"/>
                <a:gd name="T2" fmla="*/ 793 w 793"/>
                <a:gd name="T3" fmla="*/ 170 h 454"/>
                <a:gd name="T4" fmla="*/ 737 w 793"/>
                <a:gd name="T5" fmla="*/ 170 h 454"/>
                <a:gd name="T6" fmla="*/ 737 w 793"/>
                <a:gd name="T7" fmla="*/ 227 h 454"/>
                <a:gd name="T8" fmla="*/ 567 w 793"/>
                <a:gd name="T9" fmla="*/ 227 h 454"/>
                <a:gd name="T10" fmla="*/ 567 w 793"/>
                <a:gd name="T11" fmla="*/ 284 h 454"/>
                <a:gd name="T12" fmla="*/ 510 w 793"/>
                <a:gd name="T13" fmla="*/ 284 h 454"/>
                <a:gd name="T14" fmla="*/ 510 w 793"/>
                <a:gd name="T15" fmla="*/ 341 h 454"/>
                <a:gd name="T16" fmla="*/ 397 w 793"/>
                <a:gd name="T17" fmla="*/ 341 h 454"/>
                <a:gd name="T18" fmla="*/ 397 w 793"/>
                <a:gd name="T19" fmla="*/ 397 h 454"/>
                <a:gd name="T20" fmla="*/ 340 w 793"/>
                <a:gd name="T21" fmla="*/ 397 h 454"/>
                <a:gd name="T22" fmla="*/ 340 w 793"/>
                <a:gd name="T23" fmla="*/ 454 h 454"/>
                <a:gd name="T24" fmla="*/ 56 w 793"/>
                <a:gd name="T25" fmla="*/ 454 h 454"/>
                <a:gd name="T26" fmla="*/ 56 w 793"/>
                <a:gd name="T27" fmla="*/ 397 h 454"/>
                <a:gd name="T28" fmla="*/ 0 w 793"/>
                <a:gd name="T29" fmla="*/ 397 h 454"/>
                <a:gd name="T30" fmla="*/ 0 w 793"/>
                <a:gd name="T31" fmla="*/ 284 h 454"/>
                <a:gd name="T32" fmla="*/ 56 w 793"/>
                <a:gd name="T33" fmla="*/ 284 h 454"/>
                <a:gd name="T34" fmla="*/ 56 w 793"/>
                <a:gd name="T35" fmla="*/ 227 h 454"/>
                <a:gd name="T36" fmla="*/ 226 w 793"/>
                <a:gd name="T37" fmla="*/ 227 h 454"/>
                <a:gd name="T38" fmla="*/ 226 w 793"/>
                <a:gd name="T39" fmla="*/ 170 h 454"/>
                <a:gd name="T40" fmla="*/ 283 w 793"/>
                <a:gd name="T41" fmla="*/ 170 h 454"/>
                <a:gd name="T42" fmla="*/ 283 w 793"/>
                <a:gd name="T43" fmla="*/ 114 h 454"/>
                <a:gd name="T44" fmla="*/ 340 w 793"/>
                <a:gd name="T45" fmla="*/ 114 h 454"/>
                <a:gd name="T46" fmla="*/ 340 w 793"/>
                <a:gd name="T47" fmla="*/ 0 h 454"/>
                <a:gd name="T48" fmla="*/ 453 w 793"/>
                <a:gd name="T49" fmla="*/ 0 h 454"/>
                <a:gd name="T50" fmla="*/ 453 w 793"/>
                <a:gd name="T51" fmla="*/ 57 h 454"/>
                <a:gd name="T52" fmla="*/ 737 w 793"/>
                <a:gd name="T53" fmla="*/ 57 h 454"/>
                <a:gd name="T54" fmla="*/ 737 w 793"/>
                <a:gd name="T55" fmla="*/ 114 h 454"/>
                <a:gd name="T56" fmla="*/ 793 w 793"/>
                <a:gd name="T57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93" h="454">
                  <a:moveTo>
                    <a:pt x="793" y="114"/>
                  </a:moveTo>
                  <a:lnTo>
                    <a:pt x="793" y="170"/>
                  </a:lnTo>
                  <a:lnTo>
                    <a:pt x="737" y="170"/>
                  </a:lnTo>
                  <a:lnTo>
                    <a:pt x="737" y="227"/>
                  </a:lnTo>
                  <a:lnTo>
                    <a:pt x="567" y="227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41"/>
                  </a:lnTo>
                  <a:lnTo>
                    <a:pt x="397" y="341"/>
                  </a:lnTo>
                  <a:lnTo>
                    <a:pt x="397" y="397"/>
                  </a:lnTo>
                  <a:lnTo>
                    <a:pt x="340" y="397"/>
                  </a:lnTo>
                  <a:lnTo>
                    <a:pt x="340" y="454"/>
                  </a:lnTo>
                  <a:lnTo>
                    <a:pt x="56" y="454"/>
                  </a:lnTo>
                  <a:lnTo>
                    <a:pt x="56" y="397"/>
                  </a:lnTo>
                  <a:lnTo>
                    <a:pt x="0" y="397"/>
                  </a:lnTo>
                  <a:lnTo>
                    <a:pt x="0" y="284"/>
                  </a:lnTo>
                  <a:lnTo>
                    <a:pt x="56" y="284"/>
                  </a:lnTo>
                  <a:lnTo>
                    <a:pt x="56" y="227"/>
                  </a:lnTo>
                  <a:lnTo>
                    <a:pt x="226" y="227"/>
                  </a:lnTo>
                  <a:lnTo>
                    <a:pt x="226" y="170"/>
                  </a:lnTo>
                  <a:lnTo>
                    <a:pt x="283" y="170"/>
                  </a:lnTo>
                  <a:lnTo>
                    <a:pt x="283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737" y="57"/>
                  </a:lnTo>
                  <a:lnTo>
                    <a:pt x="737" y="114"/>
                  </a:lnTo>
                  <a:lnTo>
                    <a:pt x="793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570" name="Group 225"/>
          <p:cNvGrpSpPr>
            <a:grpSpLocks/>
          </p:cNvGrpSpPr>
          <p:nvPr/>
        </p:nvGrpSpPr>
        <p:grpSpPr bwMode="auto">
          <a:xfrm>
            <a:off x="5399712" y="4249832"/>
            <a:ext cx="3817626" cy="6126522"/>
            <a:chOff x="529" y="63"/>
            <a:chExt cx="4876" cy="7825"/>
          </a:xfrm>
        </p:grpSpPr>
        <p:sp>
          <p:nvSpPr>
            <p:cNvPr id="649" name="Freeform 133"/>
            <p:cNvSpPr>
              <a:spLocks/>
            </p:cNvSpPr>
            <p:nvPr/>
          </p:nvSpPr>
          <p:spPr bwMode="auto">
            <a:xfrm>
              <a:off x="2230" y="3692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227 w 227"/>
                <a:gd name="T3" fmla="*/ 227 h 227"/>
                <a:gd name="T4" fmla="*/ 0 w 227"/>
                <a:gd name="T5" fmla="*/ 227 h 227"/>
                <a:gd name="T6" fmla="*/ 0 w 227"/>
                <a:gd name="T7" fmla="*/ 113 h 227"/>
                <a:gd name="T8" fmla="*/ 114 w 227"/>
                <a:gd name="T9" fmla="*/ 113 h 227"/>
                <a:gd name="T10" fmla="*/ 114 w 227"/>
                <a:gd name="T11" fmla="*/ 0 h 227"/>
                <a:gd name="T12" fmla="*/ 227 w 227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227" y="227"/>
                  </a:lnTo>
                  <a:lnTo>
                    <a:pt x="0" y="227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0" name="Freeform 134"/>
            <p:cNvSpPr>
              <a:spLocks/>
            </p:cNvSpPr>
            <p:nvPr/>
          </p:nvSpPr>
          <p:spPr bwMode="auto">
            <a:xfrm>
              <a:off x="983" y="4372"/>
              <a:ext cx="1247" cy="1021"/>
            </a:xfrm>
            <a:custGeom>
              <a:avLst/>
              <a:gdLst>
                <a:gd name="T0" fmla="*/ 794 w 1247"/>
                <a:gd name="T1" fmla="*/ 114 h 1021"/>
                <a:gd name="T2" fmla="*/ 680 w 1247"/>
                <a:gd name="T3" fmla="*/ 114 h 1021"/>
                <a:gd name="T4" fmla="*/ 680 w 1247"/>
                <a:gd name="T5" fmla="*/ 0 h 1021"/>
                <a:gd name="T6" fmla="*/ 453 w 1247"/>
                <a:gd name="T7" fmla="*/ 0 h 1021"/>
                <a:gd name="T8" fmla="*/ 453 w 1247"/>
                <a:gd name="T9" fmla="*/ 114 h 1021"/>
                <a:gd name="T10" fmla="*/ 340 w 1247"/>
                <a:gd name="T11" fmla="*/ 114 h 1021"/>
                <a:gd name="T12" fmla="*/ 340 w 1247"/>
                <a:gd name="T13" fmla="*/ 227 h 1021"/>
                <a:gd name="T14" fmla="*/ 227 w 1247"/>
                <a:gd name="T15" fmla="*/ 227 h 1021"/>
                <a:gd name="T16" fmla="*/ 227 w 1247"/>
                <a:gd name="T17" fmla="*/ 340 h 1021"/>
                <a:gd name="T18" fmla="*/ 113 w 1247"/>
                <a:gd name="T19" fmla="*/ 340 h 1021"/>
                <a:gd name="T20" fmla="*/ 113 w 1247"/>
                <a:gd name="T21" fmla="*/ 454 h 1021"/>
                <a:gd name="T22" fmla="*/ 0 w 1247"/>
                <a:gd name="T23" fmla="*/ 454 h 1021"/>
                <a:gd name="T24" fmla="*/ 0 w 1247"/>
                <a:gd name="T25" fmla="*/ 567 h 1021"/>
                <a:gd name="T26" fmla="*/ 113 w 1247"/>
                <a:gd name="T27" fmla="*/ 567 h 1021"/>
                <a:gd name="T28" fmla="*/ 113 w 1247"/>
                <a:gd name="T29" fmla="*/ 681 h 1021"/>
                <a:gd name="T30" fmla="*/ 340 w 1247"/>
                <a:gd name="T31" fmla="*/ 681 h 1021"/>
                <a:gd name="T32" fmla="*/ 340 w 1247"/>
                <a:gd name="T33" fmla="*/ 907 h 1021"/>
                <a:gd name="T34" fmla="*/ 453 w 1247"/>
                <a:gd name="T35" fmla="*/ 907 h 1021"/>
                <a:gd name="T36" fmla="*/ 453 w 1247"/>
                <a:gd name="T37" fmla="*/ 1021 h 1021"/>
                <a:gd name="T38" fmla="*/ 680 w 1247"/>
                <a:gd name="T39" fmla="*/ 1021 h 1021"/>
                <a:gd name="T40" fmla="*/ 680 w 1247"/>
                <a:gd name="T41" fmla="*/ 907 h 1021"/>
                <a:gd name="T42" fmla="*/ 1020 w 1247"/>
                <a:gd name="T43" fmla="*/ 907 h 1021"/>
                <a:gd name="T44" fmla="*/ 1020 w 1247"/>
                <a:gd name="T45" fmla="*/ 1021 h 1021"/>
                <a:gd name="T46" fmla="*/ 1247 w 1247"/>
                <a:gd name="T47" fmla="*/ 1021 h 1021"/>
                <a:gd name="T48" fmla="*/ 1247 w 1247"/>
                <a:gd name="T49" fmla="*/ 907 h 1021"/>
                <a:gd name="T50" fmla="*/ 1134 w 1247"/>
                <a:gd name="T51" fmla="*/ 907 h 1021"/>
                <a:gd name="T52" fmla="*/ 1134 w 1247"/>
                <a:gd name="T53" fmla="*/ 454 h 1021"/>
                <a:gd name="T54" fmla="*/ 794 w 1247"/>
                <a:gd name="T55" fmla="*/ 454 h 1021"/>
                <a:gd name="T56" fmla="*/ 794 w 1247"/>
                <a:gd name="T57" fmla="*/ 11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7" h="1021">
                  <a:moveTo>
                    <a:pt x="794" y="114"/>
                  </a:moveTo>
                  <a:lnTo>
                    <a:pt x="680" y="114"/>
                  </a:lnTo>
                  <a:lnTo>
                    <a:pt x="68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681"/>
                  </a:lnTo>
                  <a:lnTo>
                    <a:pt x="340" y="681"/>
                  </a:lnTo>
                  <a:lnTo>
                    <a:pt x="340" y="907"/>
                  </a:lnTo>
                  <a:lnTo>
                    <a:pt x="453" y="907"/>
                  </a:lnTo>
                  <a:lnTo>
                    <a:pt x="453" y="1021"/>
                  </a:lnTo>
                  <a:lnTo>
                    <a:pt x="680" y="1021"/>
                  </a:lnTo>
                  <a:lnTo>
                    <a:pt x="680" y="907"/>
                  </a:lnTo>
                  <a:lnTo>
                    <a:pt x="1020" y="907"/>
                  </a:lnTo>
                  <a:lnTo>
                    <a:pt x="1020" y="1021"/>
                  </a:lnTo>
                  <a:lnTo>
                    <a:pt x="1247" y="1021"/>
                  </a:lnTo>
                  <a:lnTo>
                    <a:pt x="1247" y="907"/>
                  </a:lnTo>
                  <a:lnTo>
                    <a:pt x="1134" y="907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1" name="Freeform 135"/>
            <p:cNvSpPr>
              <a:spLocks/>
            </p:cNvSpPr>
            <p:nvPr/>
          </p:nvSpPr>
          <p:spPr bwMode="auto">
            <a:xfrm>
              <a:off x="1777" y="4145"/>
              <a:ext cx="453" cy="681"/>
            </a:xfrm>
            <a:custGeom>
              <a:avLst/>
              <a:gdLst>
                <a:gd name="T0" fmla="*/ 453 w 453"/>
                <a:gd name="T1" fmla="*/ 114 h 681"/>
                <a:gd name="T2" fmla="*/ 453 w 453"/>
                <a:gd name="T3" fmla="*/ 341 h 681"/>
                <a:gd name="T4" fmla="*/ 340 w 453"/>
                <a:gd name="T5" fmla="*/ 341 h 681"/>
                <a:gd name="T6" fmla="*/ 340 w 453"/>
                <a:gd name="T7" fmla="*/ 681 h 681"/>
                <a:gd name="T8" fmla="*/ 0 w 453"/>
                <a:gd name="T9" fmla="*/ 681 h 681"/>
                <a:gd name="T10" fmla="*/ 0 w 453"/>
                <a:gd name="T11" fmla="*/ 341 h 681"/>
                <a:gd name="T12" fmla="*/ 113 w 453"/>
                <a:gd name="T13" fmla="*/ 341 h 681"/>
                <a:gd name="T14" fmla="*/ 113 w 453"/>
                <a:gd name="T15" fmla="*/ 0 h 681"/>
                <a:gd name="T16" fmla="*/ 340 w 453"/>
                <a:gd name="T17" fmla="*/ 0 h 681"/>
                <a:gd name="T18" fmla="*/ 340 w 453"/>
                <a:gd name="T19" fmla="*/ 114 h 681"/>
                <a:gd name="T20" fmla="*/ 453 w 453"/>
                <a:gd name="T21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681">
                  <a:moveTo>
                    <a:pt x="453" y="114"/>
                  </a:moveTo>
                  <a:lnTo>
                    <a:pt x="453" y="341"/>
                  </a:lnTo>
                  <a:lnTo>
                    <a:pt x="340" y="341"/>
                  </a:lnTo>
                  <a:lnTo>
                    <a:pt x="340" y="681"/>
                  </a:lnTo>
                  <a:lnTo>
                    <a:pt x="0" y="681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453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2" name="Freeform 136"/>
            <p:cNvSpPr>
              <a:spLocks/>
            </p:cNvSpPr>
            <p:nvPr/>
          </p:nvSpPr>
          <p:spPr bwMode="auto">
            <a:xfrm>
              <a:off x="2003" y="3919"/>
              <a:ext cx="454" cy="340"/>
            </a:xfrm>
            <a:custGeom>
              <a:avLst/>
              <a:gdLst>
                <a:gd name="T0" fmla="*/ 454 w 454"/>
                <a:gd name="T1" fmla="*/ 0 h 340"/>
                <a:gd name="T2" fmla="*/ 114 w 454"/>
                <a:gd name="T3" fmla="*/ 0 h 340"/>
                <a:gd name="T4" fmla="*/ 114 w 454"/>
                <a:gd name="T5" fmla="*/ 113 h 340"/>
                <a:gd name="T6" fmla="*/ 0 w 454"/>
                <a:gd name="T7" fmla="*/ 113 h 340"/>
                <a:gd name="T8" fmla="*/ 0 w 454"/>
                <a:gd name="T9" fmla="*/ 226 h 340"/>
                <a:gd name="T10" fmla="*/ 114 w 454"/>
                <a:gd name="T11" fmla="*/ 226 h 340"/>
                <a:gd name="T12" fmla="*/ 114 w 454"/>
                <a:gd name="T13" fmla="*/ 340 h 340"/>
                <a:gd name="T14" fmla="*/ 227 w 454"/>
                <a:gd name="T15" fmla="*/ 340 h 340"/>
                <a:gd name="T16" fmla="*/ 227 w 454"/>
                <a:gd name="T17" fmla="*/ 226 h 340"/>
                <a:gd name="T18" fmla="*/ 454 w 454"/>
                <a:gd name="T19" fmla="*/ 226 h 340"/>
                <a:gd name="T20" fmla="*/ 454 w 454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4" h="340">
                  <a:moveTo>
                    <a:pt x="454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454" y="226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3" name="Freeform 138"/>
            <p:cNvSpPr>
              <a:spLocks/>
            </p:cNvSpPr>
            <p:nvPr/>
          </p:nvSpPr>
          <p:spPr bwMode="auto">
            <a:xfrm>
              <a:off x="2797" y="3805"/>
              <a:ext cx="340" cy="681"/>
            </a:xfrm>
            <a:custGeom>
              <a:avLst/>
              <a:gdLst>
                <a:gd name="T0" fmla="*/ 114 w 340"/>
                <a:gd name="T1" fmla="*/ 0 h 681"/>
                <a:gd name="T2" fmla="*/ 340 w 340"/>
                <a:gd name="T3" fmla="*/ 0 h 681"/>
                <a:gd name="T4" fmla="*/ 340 w 340"/>
                <a:gd name="T5" fmla="*/ 227 h 681"/>
                <a:gd name="T6" fmla="*/ 227 w 340"/>
                <a:gd name="T7" fmla="*/ 227 h 681"/>
                <a:gd name="T8" fmla="*/ 227 w 340"/>
                <a:gd name="T9" fmla="*/ 454 h 681"/>
                <a:gd name="T10" fmla="*/ 340 w 340"/>
                <a:gd name="T11" fmla="*/ 454 h 681"/>
                <a:gd name="T12" fmla="*/ 340 w 340"/>
                <a:gd name="T13" fmla="*/ 567 h 681"/>
                <a:gd name="T14" fmla="*/ 227 w 340"/>
                <a:gd name="T15" fmla="*/ 567 h 681"/>
                <a:gd name="T16" fmla="*/ 227 w 340"/>
                <a:gd name="T17" fmla="*/ 681 h 681"/>
                <a:gd name="T18" fmla="*/ 0 w 340"/>
                <a:gd name="T19" fmla="*/ 681 h 681"/>
                <a:gd name="T20" fmla="*/ 0 w 340"/>
                <a:gd name="T21" fmla="*/ 454 h 681"/>
                <a:gd name="T22" fmla="*/ 114 w 340"/>
                <a:gd name="T23" fmla="*/ 454 h 681"/>
                <a:gd name="T24" fmla="*/ 114 w 340"/>
                <a:gd name="T25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0" h="681">
                  <a:moveTo>
                    <a:pt x="114" y="0"/>
                  </a:moveTo>
                  <a:lnTo>
                    <a:pt x="340" y="0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0" y="681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4" name="Freeform 139"/>
            <p:cNvSpPr>
              <a:spLocks/>
            </p:cNvSpPr>
            <p:nvPr/>
          </p:nvSpPr>
          <p:spPr bwMode="auto">
            <a:xfrm>
              <a:off x="3024" y="3805"/>
              <a:ext cx="340" cy="454"/>
            </a:xfrm>
            <a:custGeom>
              <a:avLst/>
              <a:gdLst>
                <a:gd name="T0" fmla="*/ 113 w 340"/>
                <a:gd name="T1" fmla="*/ 0 h 454"/>
                <a:gd name="T2" fmla="*/ 340 w 340"/>
                <a:gd name="T3" fmla="*/ 0 h 454"/>
                <a:gd name="T4" fmla="*/ 340 w 340"/>
                <a:gd name="T5" fmla="*/ 340 h 454"/>
                <a:gd name="T6" fmla="*/ 227 w 340"/>
                <a:gd name="T7" fmla="*/ 340 h 454"/>
                <a:gd name="T8" fmla="*/ 227 w 340"/>
                <a:gd name="T9" fmla="*/ 454 h 454"/>
                <a:gd name="T10" fmla="*/ 0 w 340"/>
                <a:gd name="T11" fmla="*/ 454 h 454"/>
                <a:gd name="T12" fmla="*/ 0 w 340"/>
                <a:gd name="T13" fmla="*/ 227 h 454"/>
                <a:gd name="T14" fmla="*/ 113 w 340"/>
                <a:gd name="T15" fmla="*/ 227 h 454"/>
                <a:gd name="T16" fmla="*/ 113 w 340"/>
                <a:gd name="T1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454">
                  <a:moveTo>
                    <a:pt x="113" y="0"/>
                  </a:moveTo>
                  <a:lnTo>
                    <a:pt x="340" y="0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5" name="Freeform 140"/>
            <p:cNvSpPr>
              <a:spLocks/>
            </p:cNvSpPr>
            <p:nvPr/>
          </p:nvSpPr>
          <p:spPr bwMode="auto">
            <a:xfrm>
              <a:off x="3024" y="4032"/>
              <a:ext cx="454" cy="680"/>
            </a:xfrm>
            <a:custGeom>
              <a:avLst/>
              <a:gdLst>
                <a:gd name="T0" fmla="*/ 454 w 454"/>
                <a:gd name="T1" fmla="*/ 0 h 680"/>
                <a:gd name="T2" fmla="*/ 340 w 454"/>
                <a:gd name="T3" fmla="*/ 0 h 680"/>
                <a:gd name="T4" fmla="*/ 340 w 454"/>
                <a:gd name="T5" fmla="*/ 113 h 680"/>
                <a:gd name="T6" fmla="*/ 227 w 454"/>
                <a:gd name="T7" fmla="*/ 113 h 680"/>
                <a:gd name="T8" fmla="*/ 227 w 454"/>
                <a:gd name="T9" fmla="*/ 227 h 680"/>
                <a:gd name="T10" fmla="*/ 113 w 454"/>
                <a:gd name="T11" fmla="*/ 227 h 680"/>
                <a:gd name="T12" fmla="*/ 113 w 454"/>
                <a:gd name="T13" fmla="*/ 340 h 680"/>
                <a:gd name="T14" fmla="*/ 0 w 454"/>
                <a:gd name="T15" fmla="*/ 340 h 680"/>
                <a:gd name="T16" fmla="*/ 0 w 454"/>
                <a:gd name="T17" fmla="*/ 680 h 680"/>
                <a:gd name="T18" fmla="*/ 113 w 454"/>
                <a:gd name="T19" fmla="*/ 680 h 680"/>
                <a:gd name="T20" fmla="*/ 113 w 454"/>
                <a:gd name="T21" fmla="*/ 567 h 680"/>
                <a:gd name="T22" fmla="*/ 227 w 454"/>
                <a:gd name="T23" fmla="*/ 567 h 680"/>
                <a:gd name="T24" fmla="*/ 227 w 454"/>
                <a:gd name="T25" fmla="*/ 454 h 680"/>
                <a:gd name="T26" fmla="*/ 340 w 454"/>
                <a:gd name="T27" fmla="*/ 454 h 680"/>
                <a:gd name="T28" fmla="*/ 340 w 454"/>
                <a:gd name="T29" fmla="*/ 340 h 680"/>
                <a:gd name="T30" fmla="*/ 454 w 454"/>
                <a:gd name="T31" fmla="*/ 340 h 680"/>
                <a:gd name="T32" fmla="*/ 454 w 454"/>
                <a:gd name="T33" fmla="*/ 0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680">
                  <a:moveTo>
                    <a:pt x="454" y="0"/>
                  </a:move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80"/>
                  </a:lnTo>
                  <a:lnTo>
                    <a:pt x="113" y="680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4" y="34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6" name="Freeform 141"/>
            <p:cNvSpPr>
              <a:spLocks/>
            </p:cNvSpPr>
            <p:nvPr/>
          </p:nvSpPr>
          <p:spPr bwMode="auto">
            <a:xfrm>
              <a:off x="3704" y="3125"/>
              <a:ext cx="341" cy="1020"/>
            </a:xfrm>
            <a:custGeom>
              <a:avLst/>
              <a:gdLst>
                <a:gd name="T0" fmla="*/ 341 w 341"/>
                <a:gd name="T1" fmla="*/ 0 h 1020"/>
                <a:gd name="T2" fmla="*/ 114 w 341"/>
                <a:gd name="T3" fmla="*/ 0 h 1020"/>
                <a:gd name="T4" fmla="*/ 114 w 341"/>
                <a:gd name="T5" fmla="*/ 453 h 1020"/>
                <a:gd name="T6" fmla="*/ 114 w 341"/>
                <a:gd name="T7" fmla="*/ 794 h 1020"/>
                <a:gd name="T8" fmla="*/ 0 w 341"/>
                <a:gd name="T9" fmla="*/ 794 h 1020"/>
                <a:gd name="T10" fmla="*/ 0 w 341"/>
                <a:gd name="T11" fmla="*/ 1020 h 1020"/>
                <a:gd name="T12" fmla="*/ 114 w 341"/>
                <a:gd name="T13" fmla="*/ 1020 h 1020"/>
                <a:gd name="T14" fmla="*/ 114 w 341"/>
                <a:gd name="T15" fmla="*/ 907 h 1020"/>
                <a:gd name="T16" fmla="*/ 227 w 341"/>
                <a:gd name="T17" fmla="*/ 907 h 1020"/>
                <a:gd name="T18" fmla="*/ 227 w 341"/>
                <a:gd name="T19" fmla="*/ 227 h 1020"/>
                <a:gd name="T20" fmla="*/ 341 w 341"/>
                <a:gd name="T21" fmla="*/ 227 h 1020"/>
                <a:gd name="T22" fmla="*/ 341 w 341"/>
                <a:gd name="T23" fmla="*/ 0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41" h="1020">
                  <a:moveTo>
                    <a:pt x="341" y="0"/>
                  </a:moveTo>
                  <a:lnTo>
                    <a:pt x="114" y="0"/>
                  </a:lnTo>
                  <a:lnTo>
                    <a:pt x="114" y="453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7" name="Freeform 142"/>
            <p:cNvSpPr>
              <a:spLocks/>
            </p:cNvSpPr>
            <p:nvPr/>
          </p:nvSpPr>
          <p:spPr bwMode="auto">
            <a:xfrm>
              <a:off x="3251" y="3238"/>
              <a:ext cx="567" cy="794"/>
            </a:xfrm>
            <a:custGeom>
              <a:avLst/>
              <a:gdLst>
                <a:gd name="T0" fmla="*/ 567 w 567"/>
                <a:gd name="T1" fmla="*/ 0 h 794"/>
                <a:gd name="T2" fmla="*/ 453 w 567"/>
                <a:gd name="T3" fmla="*/ 0 h 794"/>
                <a:gd name="T4" fmla="*/ 453 w 567"/>
                <a:gd name="T5" fmla="*/ 227 h 794"/>
                <a:gd name="T6" fmla="*/ 340 w 567"/>
                <a:gd name="T7" fmla="*/ 227 h 794"/>
                <a:gd name="T8" fmla="*/ 340 w 567"/>
                <a:gd name="T9" fmla="*/ 340 h 794"/>
                <a:gd name="T10" fmla="*/ 0 w 567"/>
                <a:gd name="T11" fmla="*/ 340 h 794"/>
                <a:gd name="T12" fmla="*/ 0 w 567"/>
                <a:gd name="T13" fmla="*/ 567 h 794"/>
                <a:gd name="T14" fmla="*/ 113 w 567"/>
                <a:gd name="T15" fmla="*/ 567 h 794"/>
                <a:gd name="T16" fmla="*/ 113 w 567"/>
                <a:gd name="T17" fmla="*/ 794 h 794"/>
                <a:gd name="T18" fmla="*/ 453 w 567"/>
                <a:gd name="T19" fmla="*/ 794 h 794"/>
                <a:gd name="T20" fmla="*/ 453 w 567"/>
                <a:gd name="T21" fmla="*/ 681 h 794"/>
                <a:gd name="T22" fmla="*/ 567 w 567"/>
                <a:gd name="T23" fmla="*/ 681 h 794"/>
                <a:gd name="T24" fmla="*/ 567 w 567"/>
                <a:gd name="T25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794">
                  <a:moveTo>
                    <a:pt x="567" y="0"/>
                  </a:moveTo>
                  <a:lnTo>
                    <a:pt x="453" y="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567"/>
                  </a:lnTo>
                  <a:lnTo>
                    <a:pt x="113" y="567"/>
                  </a:lnTo>
                  <a:lnTo>
                    <a:pt x="113" y="794"/>
                  </a:lnTo>
                  <a:lnTo>
                    <a:pt x="453" y="794"/>
                  </a:lnTo>
                  <a:lnTo>
                    <a:pt x="453" y="681"/>
                  </a:lnTo>
                  <a:lnTo>
                    <a:pt x="567" y="681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8" name="Freeform 143"/>
            <p:cNvSpPr>
              <a:spLocks/>
            </p:cNvSpPr>
            <p:nvPr/>
          </p:nvSpPr>
          <p:spPr bwMode="auto">
            <a:xfrm>
              <a:off x="4045" y="4372"/>
              <a:ext cx="680" cy="567"/>
            </a:xfrm>
            <a:custGeom>
              <a:avLst/>
              <a:gdLst>
                <a:gd name="T0" fmla="*/ 0 w 680"/>
                <a:gd name="T1" fmla="*/ 114 h 567"/>
                <a:gd name="T2" fmla="*/ 340 w 680"/>
                <a:gd name="T3" fmla="*/ 114 h 567"/>
                <a:gd name="T4" fmla="*/ 340 w 680"/>
                <a:gd name="T5" fmla="*/ 0 h 567"/>
                <a:gd name="T6" fmla="*/ 567 w 680"/>
                <a:gd name="T7" fmla="*/ 0 h 567"/>
                <a:gd name="T8" fmla="*/ 567 w 680"/>
                <a:gd name="T9" fmla="*/ 114 h 567"/>
                <a:gd name="T10" fmla="*/ 680 w 680"/>
                <a:gd name="T11" fmla="*/ 114 h 567"/>
                <a:gd name="T12" fmla="*/ 680 w 680"/>
                <a:gd name="T13" fmla="*/ 227 h 567"/>
                <a:gd name="T14" fmla="*/ 453 w 680"/>
                <a:gd name="T15" fmla="*/ 227 h 567"/>
                <a:gd name="T16" fmla="*/ 453 w 680"/>
                <a:gd name="T17" fmla="*/ 567 h 567"/>
                <a:gd name="T18" fmla="*/ 340 w 680"/>
                <a:gd name="T19" fmla="*/ 567 h 567"/>
                <a:gd name="T20" fmla="*/ 340 w 680"/>
                <a:gd name="T21" fmla="*/ 340 h 567"/>
                <a:gd name="T22" fmla="*/ 113 w 680"/>
                <a:gd name="T23" fmla="*/ 340 h 567"/>
                <a:gd name="T24" fmla="*/ 113 w 680"/>
                <a:gd name="T25" fmla="*/ 227 h 567"/>
                <a:gd name="T26" fmla="*/ 0 w 680"/>
                <a:gd name="T27" fmla="*/ 227 h 567"/>
                <a:gd name="T28" fmla="*/ 0 w 680"/>
                <a:gd name="T29" fmla="*/ 11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680" h="567">
                  <a:moveTo>
                    <a:pt x="0" y="114"/>
                  </a:moveTo>
                  <a:lnTo>
                    <a:pt x="340" y="114"/>
                  </a:lnTo>
                  <a:lnTo>
                    <a:pt x="340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227"/>
                  </a:lnTo>
                  <a:lnTo>
                    <a:pt x="453" y="227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59" name="Freeform 144"/>
            <p:cNvSpPr>
              <a:spLocks/>
            </p:cNvSpPr>
            <p:nvPr/>
          </p:nvSpPr>
          <p:spPr bwMode="auto">
            <a:xfrm>
              <a:off x="4498" y="4599"/>
              <a:ext cx="907" cy="454"/>
            </a:xfrm>
            <a:custGeom>
              <a:avLst/>
              <a:gdLst>
                <a:gd name="T0" fmla="*/ 227 w 907"/>
                <a:gd name="T1" fmla="*/ 0 h 454"/>
                <a:gd name="T2" fmla="*/ 794 w 907"/>
                <a:gd name="T3" fmla="*/ 0 h 454"/>
                <a:gd name="T4" fmla="*/ 794 w 907"/>
                <a:gd name="T5" fmla="*/ 113 h 454"/>
                <a:gd name="T6" fmla="*/ 907 w 907"/>
                <a:gd name="T7" fmla="*/ 113 h 454"/>
                <a:gd name="T8" fmla="*/ 907 w 907"/>
                <a:gd name="T9" fmla="*/ 340 h 454"/>
                <a:gd name="T10" fmla="*/ 794 w 907"/>
                <a:gd name="T11" fmla="*/ 340 h 454"/>
                <a:gd name="T12" fmla="*/ 794 w 907"/>
                <a:gd name="T13" fmla="*/ 454 h 454"/>
                <a:gd name="T14" fmla="*/ 454 w 907"/>
                <a:gd name="T15" fmla="*/ 454 h 454"/>
                <a:gd name="T16" fmla="*/ 454 w 907"/>
                <a:gd name="T17" fmla="*/ 227 h 454"/>
                <a:gd name="T18" fmla="*/ 114 w 907"/>
                <a:gd name="T19" fmla="*/ 227 h 454"/>
                <a:gd name="T20" fmla="*/ 114 w 907"/>
                <a:gd name="T21" fmla="*/ 340 h 454"/>
                <a:gd name="T22" fmla="*/ 0 w 907"/>
                <a:gd name="T23" fmla="*/ 340 h 454"/>
                <a:gd name="T24" fmla="*/ 0 w 907"/>
                <a:gd name="T25" fmla="*/ 0 h 454"/>
                <a:gd name="T26" fmla="*/ 227 w 907"/>
                <a:gd name="T27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7" h="454">
                  <a:moveTo>
                    <a:pt x="227" y="0"/>
                  </a:moveTo>
                  <a:lnTo>
                    <a:pt x="794" y="0"/>
                  </a:lnTo>
                  <a:lnTo>
                    <a:pt x="794" y="113"/>
                  </a:lnTo>
                  <a:lnTo>
                    <a:pt x="907" y="113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454"/>
                  </a:lnTo>
                  <a:lnTo>
                    <a:pt x="454" y="454"/>
                  </a:lnTo>
                  <a:lnTo>
                    <a:pt x="454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0" name="Freeform 145"/>
            <p:cNvSpPr>
              <a:spLocks/>
            </p:cNvSpPr>
            <p:nvPr/>
          </p:nvSpPr>
          <p:spPr bwMode="auto">
            <a:xfrm>
              <a:off x="4612" y="4259"/>
              <a:ext cx="680" cy="340"/>
            </a:xfrm>
            <a:custGeom>
              <a:avLst/>
              <a:gdLst>
                <a:gd name="T0" fmla="*/ 0 w 680"/>
                <a:gd name="T1" fmla="*/ 0 h 340"/>
                <a:gd name="T2" fmla="*/ 113 w 680"/>
                <a:gd name="T3" fmla="*/ 0 h 340"/>
                <a:gd name="T4" fmla="*/ 113 w 680"/>
                <a:gd name="T5" fmla="*/ 113 h 340"/>
                <a:gd name="T6" fmla="*/ 567 w 680"/>
                <a:gd name="T7" fmla="*/ 113 h 340"/>
                <a:gd name="T8" fmla="*/ 567 w 680"/>
                <a:gd name="T9" fmla="*/ 227 h 340"/>
                <a:gd name="T10" fmla="*/ 680 w 680"/>
                <a:gd name="T11" fmla="*/ 227 h 340"/>
                <a:gd name="T12" fmla="*/ 680 w 680"/>
                <a:gd name="T13" fmla="*/ 340 h 340"/>
                <a:gd name="T14" fmla="*/ 113 w 680"/>
                <a:gd name="T15" fmla="*/ 340 h 340"/>
                <a:gd name="T16" fmla="*/ 113 w 680"/>
                <a:gd name="T17" fmla="*/ 227 h 340"/>
                <a:gd name="T18" fmla="*/ 0 w 680"/>
                <a:gd name="T19" fmla="*/ 227 h 340"/>
                <a:gd name="T20" fmla="*/ 0 w 68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0" h="340">
                  <a:moveTo>
                    <a:pt x="0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567" y="113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113" y="34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1" name="Freeform 146"/>
            <p:cNvSpPr>
              <a:spLocks/>
            </p:cNvSpPr>
            <p:nvPr/>
          </p:nvSpPr>
          <p:spPr bwMode="auto">
            <a:xfrm>
              <a:off x="4612" y="4145"/>
              <a:ext cx="453" cy="227"/>
            </a:xfrm>
            <a:custGeom>
              <a:avLst/>
              <a:gdLst>
                <a:gd name="T0" fmla="*/ 0 w 453"/>
                <a:gd name="T1" fmla="*/ 0 h 227"/>
                <a:gd name="T2" fmla="*/ 453 w 453"/>
                <a:gd name="T3" fmla="*/ 0 h 227"/>
                <a:gd name="T4" fmla="*/ 453 w 453"/>
                <a:gd name="T5" fmla="*/ 227 h 227"/>
                <a:gd name="T6" fmla="*/ 113 w 453"/>
                <a:gd name="T7" fmla="*/ 227 h 227"/>
                <a:gd name="T8" fmla="*/ 113 w 453"/>
                <a:gd name="T9" fmla="*/ 114 h 227"/>
                <a:gd name="T10" fmla="*/ 0 w 453"/>
                <a:gd name="T11" fmla="*/ 114 h 227"/>
                <a:gd name="T12" fmla="*/ 0 w 453"/>
                <a:gd name="T13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3" h="227">
                  <a:moveTo>
                    <a:pt x="0" y="0"/>
                  </a:moveTo>
                  <a:lnTo>
                    <a:pt x="453" y="0"/>
                  </a:lnTo>
                  <a:lnTo>
                    <a:pt x="453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2" name="Freeform 148"/>
            <p:cNvSpPr>
              <a:spLocks/>
            </p:cNvSpPr>
            <p:nvPr/>
          </p:nvSpPr>
          <p:spPr bwMode="auto">
            <a:xfrm>
              <a:off x="4045" y="4032"/>
              <a:ext cx="793" cy="454"/>
            </a:xfrm>
            <a:custGeom>
              <a:avLst/>
              <a:gdLst>
                <a:gd name="T0" fmla="*/ 793 w 793"/>
                <a:gd name="T1" fmla="*/ 0 h 454"/>
                <a:gd name="T2" fmla="*/ 226 w 793"/>
                <a:gd name="T3" fmla="*/ 0 h 454"/>
                <a:gd name="T4" fmla="*/ 226 w 793"/>
                <a:gd name="T5" fmla="*/ 113 h 454"/>
                <a:gd name="T6" fmla="*/ 113 w 793"/>
                <a:gd name="T7" fmla="*/ 113 h 454"/>
                <a:gd name="T8" fmla="*/ 113 w 793"/>
                <a:gd name="T9" fmla="*/ 227 h 454"/>
                <a:gd name="T10" fmla="*/ 0 w 793"/>
                <a:gd name="T11" fmla="*/ 227 h 454"/>
                <a:gd name="T12" fmla="*/ 0 w 793"/>
                <a:gd name="T13" fmla="*/ 454 h 454"/>
                <a:gd name="T14" fmla="*/ 340 w 793"/>
                <a:gd name="T15" fmla="*/ 454 h 454"/>
                <a:gd name="T16" fmla="*/ 340 w 793"/>
                <a:gd name="T17" fmla="*/ 340 h 454"/>
                <a:gd name="T18" fmla="*/ 567 w 793"/>
                <a:gd name="T19" fmla="*/ 340 h 454"/>
                <a:gd name="T20" fmla="*/ 567 w 793"/>
                <a:gd name="T21" fmla="*/ 113 h 454"/>
                <a:gd name="T22" fmla="*/ 793 w 793"/>
                <a:gd name="T23" fmla="*/ 113 h 454"/>
                <a:gd name="T24" fmla="*/ 793 w 793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3" h="454">
                  <a:moveTo>
                    <a:pt x="793" y="0"/>
                  </a:moveTo>
                  <a:lnTo>
                    <a:pt x="226" y="0"/>
                  </a:lnTo>
                  <a:lnTo>
                    <a:pt x="226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113"/>
                  </a:lnTo>
                  <a:lnTo>
                    <a:pt x="793" y="113"/>
                  </a:lnTo>
                  <a:lnTo>
                    <a:pt x="79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3" name="Freeform 149"/>
            <p:cNvSpPr>
              <a:spLocks/>
            </p:cNvSpPr>
            <p:nvPr/>
          </p:nvSpPr>
          <p:spPr bwMode="auto">
            <a:xfrm>
              <a:off x="3931" y="3805"/>
              <a:ext cx="1134" cy="454"/>
            </a:xfrm>
            <a:custGeom>
              <a:avLst/>
              <a:gdLst>
                <a:gd name="T0" fmla="*/ 114 w 1134"/>
                <a:gd name="T1" fmla="*/ 454 h 454"/>
                <a:gd name="T2" fmla="*/ 0 w 1134"/>
                <a:gd name="T3" fmla="*/ 454 h 454"/>
                <a:gd name="T4" fmla="*/ 0 w 1134"/>
                <a:gd name="T5" fmla="*/ 227 h 454"/>
                <a:gd name="T6" fmla="*/ 114 w 1134"/>
                <a:gd name="T7" fmla="*/ 227 h 454"/>
                <a:gd name="T8" fmla="*/ 114 w 1134"/>
                <a:gd name="T9" fmla="*/ 114 h 454"/>
                <a:gd name="T10" fmla="*/ 227 w 1134"/>
                <a:gd name="T11" fmla="*/ 114 h 454"/>
                <a:gd name="T12" fmla="*/ 227 w 1134"/>
                <a:gd name="T13" fmla="*/ 0 h 454"/>
                <a:gd name="T14" fmla="*/ 907 w 1134"/>
                <a:gd name="T15" fmla="*/ 0 h 454"/>
                <a:gd name="T16" fmla="*/ 907 w 1134"/>
                <a:gd name="T17" fmla="*/ 114 h 454"/>
                <a:gd name="T18" fmla="*/ 1134 w 1134"/>
                <a:gd name="T19" fmla="*/ 114 h 454"/>
                <a:gd name="T20" fmla="*/ 1134 w 1134"/>
                <a:gd name="T21" fmla="*/ 340 h 454"/>
                <a:gd name="T22" fmla="*/ 907 w 1134"/>
                <a:gd name="T23" fmla="*/ 340 h 454"/>
                <a:gd name="T24" fmla="*/ 907 w 1134"/>
                <a:gd name="T25" fmla="*/ 227 h 454"/>
                <a:gd name="T26" fmla="*/ 340 w 1134"/>
                <a:gd name="T27" fmla="*/ 227 h 454"/>
                <a:gd name="T28" fmla="*/ 340 w 1134"/>
                <a:gd name="T29" fmla="*/ 340 h 454"/>
                <a:gd name="T30" fmla="*/ 227 w 1134"/>
                <a:gd name="T31" fmla="*/ 340 h 454"/>
                <a:gd name="T32" fmla="*/ 227 w 1134"/>
                <a:gd name="T33" fmla="*/ 454 h 454"/>
                <a:gd name="T34" fmla="*/ 114 w 1134"/>
                <a:gd name="T3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4" h="454">
                  <a:moveTo>
                    <a:pt x="114" y="454"/>
                  </a:moveTo>
                  <a:lnTo>
                    <a:pt x="0" y="45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907" y="0"/>
                  </a:lnTo>
                  <a:lnTo>
                    <a:pt x="907" y="114"/>
                  </a:lnTo>
                  <a:lnTo>
                    <a:pt x="1134" y="114"/>
                  </a:lnTo>
                  <a:lnTo>
                    <a:pt x="1134" y="340"/>
                  </a:lnTo>
                  <a:lnTo>
                    <a:pt x="907" y="340"/>
                  </a:lnTo>
                  <a:lnTo>
                    <a:pt x="907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11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4" name="Freeform 150"/>
            <p:cNvSpPr>
              <a:spLocks/>
            </p:cNvSpPr>
            <p:nvPr/>
          </p:nvSpPr>
          <p:spPr bwMode="auto">
            <a:xfrm>
              <a:off x="3931" y="3238"/>
              <a:ext cx="1134" cy="794"/>
            </a:xfrm>
            <a:custGeom>
              <a:avLst/>
              <a:gdLst>
                <a:gd name="T0" fmla="*/ 114 w 1134"/>
                <a:gd name="T1" fmla="*/ 0 h 794"/>
                <a:gd name="T2" fmla="*/ 340 w 1134"/>
                <a:gd name="T3" fmla="*/ 0 h 794"/>
                <a:gd name="T4" fmla="*/ 340 w 1134"/>
                <a:gd name="T5" fmla="*/ 114 h 794"/>
                <a:gd name="T6" fmla="*/ 454 w 1134"/>
                <a:gd name="T7" fmla="*/ 114 h 794"/>
                <a:gd name="T8" fmla="*/ 454 w 1134"/>
                <a:gd name="T9" fmla="*/ 0 h 794"/>
                <a:gd name="T10" fmla="*/ 794 w 1134"/>
                <a:gd name="T11" fmla="*/ 0 h 794"/>
                <a:gd name="T12" fmla="*/ 794 w 1134"/>
                <a:gd name="T13" fmla="*/ 114 h 794"/>
                <a:gd name="T14" fmla="*/ 1021 w 1134"/>
                <a:gd name="T15" fmla="*/ 114 h 794"/>
                <a:gd name="T16" fmla="*/ 1021 w 1134"/>
                <a:gd name="T17" fmla="*/ 340 h 794"/>
                <a:gd name="T18" fmla="*/ 1134 w 1134"/>
                <a:gd name="T19" fmla="*/ 340 h 794"/>
                <a:gd name="T20" fmla="*/ 1134 w 1134"/>
                <a:gd name="T21" fmla="*/ 567 h 794"/>
                <a:gd name="T22" fmla="*/ 227 w 1134"/>
                <a:gd name="T23" fmla="*/ 567 h 794"/>
                <a:gd name="T24" fmla="*/ 227 w 1134"/>
                <a:gd name="T25" fmla="*/ 681 h 794"/>
                <a:gd name="T26" fmla="*/ 114 w 1134"/>
                <a:gd name="T27" fmla="*/ 681 h 794"/>
                <a:gd name="T28" fmla="*/ 114 w 1134"/>
                <a:gd name="T29" fmla="*/ 794 h 794"/>
                <a:gd name="T30" fmla="*/ 0 w 1134"/>
                <a:gd name="T31" fmla="*/ 794 h 794"/>
                <a:gd name="T32" fmla="*/ 0 w 1134"/>
                <a:gd name="T33" fmla="*/ 114 h 794"/>
                <a:gd name="T34" fmla="*/ 114 w 1134"/>
                <a:gd name="T35" fmla="*/ 114 h 794"/>
                <a:gd name="T36" fmla="*/ 114 w 1134"/>
                <a:gd name="T3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134" h="794">
                  <a:moveTo>
                    <a:pt x="11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454" y="114"/>
                  </a:lnTo>
                  <a:lnTo>
                    <a:pt x="454" y="0"/>
                  </a:lnTo>
                  <a:lnTo>
                    <a:pt x="794" y="0"/>
                  </a:lnTo>
                  <a:lnTo>
                    <a:pt x="794" y="114"/>
                  </a:lnTo>
                  <a:lnTo>
                    <a:pt x="1021" y="114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567"/>
                  </a:lnTo>
                  <a:lnTo>
                    <a:pt x="227" y="567"/>
                  </a:lnTo>
                  <a:lnTo>
                    <a:pt x="227" y="681"/>
                  </a:lnTo>
                  <a:lnTo>
                    <a:pt x="114" y="681"/>
                  </a:lnTo>
                  <a:lnTo>
                    <a:pt x="114" y="794"/>
                  </a:lnTo>
                  <a:lnTo>
                    <a:pt x="0" y="794"/>
                  </a:lnTo>
                  <a:lnTo>
                    <a:pt x="0" y="114"/>
                  </a:lnTo>
                  <a:lnTo>
                    <a:pt x="114" y="114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5" name="Freeform 151"/>
            <p:cNvSpPr>
              <a:spLocks/>
            </p:cNvSpPr>
            <p:nvPr/>
          </p:nvSpPr>
          <p:spPr bwMode="auto">
            <a:xfrm>
              <a:off x="3478" y="4599"/>
              <a:ext cx="567" cy="227"/>
            </a:xfrm>
            <a:custGeom>
              <a:avLst/>
              <a:gdLst>
                <a:gd name="T0" fmla="*/ 567 w 567"/>
                <a:gd name="T1" fmla="*/ 0 h 227"/>
                <a:gd name="T2" fmla="*/ 0 w 567"/>
                <a:gd name="T3" fmla="*/ 0 h 227"/>
                <a:gd name="T4" fmla="*/ 0 w 567"/>
                <a:gd name="T5" fmla="*/ 113 h 227"/>
                <a:gd name="T6" fmla="*/ 113 w 567"/>
                <a:gd name="T7" fmla="*/ 113 h 227"/>
                <a:gd name="T8" fmla="*/ 113 w 567"/>
                <a:gd name="T9" fmla="*/ 227 h 227"/>
                <a:gd name="T10" fmla="*/ 226 w 567"/>
                <a:gd name="T11" fmla="*/ 227 h 227"/>
                <a:gd name="T12" fmla="*/ 226 w 567"/>
                <a:gd name="T13" fmla="*/ 113 h 227"/>
                <a:gd name="T14" fmla="*/ 567 w 567"/>
                <a:gd name="T15" fmla="*/ 113 h 227"/>
                <a:gd name="T16" fmla="*/ 567 w 567"/>
                <a:gd name="T17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227">
                  <a:moveTo>
                    <a:pt x="567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226" y="227"/>
                  </a:lnTo>
                  <a:lnTo>
                    <a:pt x="226" y="113"/>
                  </a:lnTo>
                  <a:lnTo>
                    <a:pt x="567" y="113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6" name="Freeform 152"/>
            <p:cNvSpPr>
              <a:spLocks/>
            </p:cNvSpPr>
            <p:nvPr/>
          </p:nvSpPr>
          <p:spPr bwMode="auto">
            <a:xfrm>
              <a:off x="3251" y="4032"/>
              <a:ext cx="794" cy="794"/>
            </a:xfrm>
            <a:custGeom>
              <a:avLst/>
              <a:gdLst>
                <a:gd name="T0" fmla="*/ 340 w 794"/>
                <a:gd name="T1" fmla="*/ 794 h 794"/>
                <a:gd name="T2" fmla="*/ 113 w 794"/>
                <a:gd name="T3" fmla="*/ 794 h 794"/>
                <a:gd name="T4" fmla="*/ 113 w 794"/>
                <a:gd name="T5" fmla="*/ 680 h 794"/>
                <a:gd name="T6" fmla="*/ 0 w 794"/>
                <a:gd name="T7" fmla="*/ 680 h 794"/>
                <a:gd name="T8" fmla="*/ 0 w 794"/>
                <a:gd name="T9" fmla="*/ 567 h 794"/>
                <a:gd name="T10" fmla="*/ 0 w 794"/>
                <a:gd name="T11" fmla="*/ 454 h 794"/>
                <a:gd name="T12" fmla="*/ 113 w 794"/>
                <a:gd name="T13" fmla="*/ 454 h 794"/>
                <a:gd name="T14" fmla="*/ 113 w 794"/>
                <a:gd name="T15" fmla="*/ 340 h 794"/>
                <a:gd name="T16" fmla="*/ 227 w 794"/>
                <a:gd name="T17" fmla="*/ 340 h 794"/>
                <a:gd name="T18" fmla="*/ 227 w 794"/>
                <a:gd name="T19" fmla="*/ 0 h 794"/>
                <a:gd name="T20" fmla="*/ 453 w 794"/>
                <a:gd name="T21" fmla="*/ 0 h 794"/>
                <a:gd name="T22" fmla="*/ 453 w 794"/>
                <a:gd name="T23" fmla="*/ 113 h 794"/>
                <a:gd name="T24" fmla="*/ 567 w 794"/>
                <a:gd name="T25" fmla="*/ 113 h 794"/>
                <a:gd name="T26" fmla="*/ 567 w 794"/>
                <a:gd name="T27" fmla="*/ 0 h 794"/>
                <a:gd name="T28" fmla="*/ 680 w 794"/>
                <a:gd name="T29" fmla="*/ 0 h 794"/>
                <a:gd name="T30" fmla="*/ 680 w 794"/>
                <a:gd name="T31" fmla="*/ 227 h 794"/>
                <a:gd name="T32" fmla="*/ 794 w 794"/>
                <a:gd name="T33" fmla="*/ 227 h 794"/>
                <a:gd name="T34" fmla="*/ 794 w 794"/>
                <a:gd name="T35" fmla="*/ 567 h 794"/>
                <a:gd name="T36" fmla="*/ 227 w 794"/>
                <a:gd name="T37" fmla="*/ 567 h 794"/>
                <a:gd name="T38" fmla="*/ 227 w 794"/>
                <a:gd name="T39" fmla="*/ 680 h 794"/>
                <a:gd name="T40" fmla="*/ 340 w 794"/>
                <a:gd name="T41" fmla="*/ 680 h 794"/>
                <a:gd name="T42" fmla="*/ 340 w 794"/>
                <a:gd name="T4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794">
                  <a:moveTo>
                    <a:pt x="340" y="794"/>
                  </a:moveTo>
                  <a:lnTo>
                    <a:pt x="113" y="794"/>
                  </a:lnTo>
                  <a:lnTo>
                    <a:pt x="113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340"/>
                  </a:lnTo>
                  <a:lnTo>
                    <a:pt x="227" y="340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0" y="0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567"/>
                  </a:lnTo>
                  <a:lnTo>
                    <a:pt x="227" y="567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7" name="Freeform 153"/>
            <p:cNvSpPr>
              <a:spLocks/>
            </p:cNvSpPr>
            <p:nvPr/>
          </p:nvSpPr>
          <p:spPr bwMode="auto">
            <a:xfrm>
              <a:off x="2230" y="4259"/>
              <a:ext cx="794" cy="794"/>
            </a:xfrm>
            <a:custGeom>
              <a:avLst/>
              <a:gdLst>
                <a:gd name="T0" fmla="*/ 114 w 794"/>
                <a:gd name="T1" fmla="*/ 794 h 794"/>
                <a:gd name="T2" fmla="*/ 227 w 794"/>
                <a:gd name="T3" fmla="*/ 794 h 794"/>
                <a:gd name="T4" fmla="*/ 227 w 794"/>
                <a:gd name="T5" fmla="*/ 680 h 794"/>
                <a:gd name="T6" fmla="*/ 340 w 794"/>
                <a:gd name="T7" fmla="*/ 680 h 794"/>
                <a:gd name="T8" fmla="*/ 340 w 794"/>
                <a:gd name="T9" fmla="*/ 567 h 794"/>
                <a:gd name="T10" fmla="*/ 227 w 794"/>
                <a:gd name="T11" fmla="*/ 567 h 794"/>
                <a:gd name="T12" fmla="*/ 227 w 794"/>
                <a:gd name="T13" fmla="*/ 453 h 794"/>
                <a:gd name="T14" fmla="*/ 794 w 794"/>
                <a:gd name="T15" fmla="*/ 453 h 794"/>
                <a:gd name="T16" fmla="*/ 794 w 794"/>
                <a:gd name="T17" fmla="*/ 227 h 794"/>
                <a:gd name="T18" fmla="*/ 681 w 794"/>
                <a:gd name="T19" fmla="*/ 227 h 794"/>
                <a:gd name="T20" fmla="*/ 567 w 794"/>
                <a:gd name="T21" fmla="*/ 227 h 794"/>
                <a:gd name="T22" fmla="*/ 567 w 794"/>
                <a:gd name="T23" fmla="*/ 0 h 794"/>
                <a:gd name="T24" fmla="*/ 340 w 794"/>
                <a:gd name="T25" fmla="*/ 0 h 794"/>
                <a:gd name="T26" fmla="*/ 340 w 794"/>
                <a:gd name="T27" fmla="*/ 113 h 794"/>
                <a:gd name="T28" fmla="*/ 227 w 794"/>
                <a:gd name="T29" fmla="*/ 113 h 794"/>
                <a:gd name="T30" fmla="*/ 227 w 794"/>
                <a:gd name="T31" fmla="*/ 227 h 794"/>
                <a:gd name="T32" fmla="*/ 114 w 794"/>
                <a:gd name="T33" fmla="*/ 227 h 794"/>
                <a:gd name="T34" fmla="*/ 114 w 794"/>
                <a:gd name="T35" fmla="*/ 453 h 794"/>
                <a:gd name="T36" fmla="*/ 0 w 794"/>
                <a:gd name="T37" fmla="*/ 453 h 794"/>
                <a:gd name="T38" fmla="*/ 0 w 794"/>
                <a:gd name="T39" fmla="*/ 567 h 794"/>
                <a:gd name="T40" fmla="*/ 114 w 794"/>
                <a:gd name="T41" fmla="*/ 567 h 794"/>
                <a:gd name="T42" fmla="*/ 114 w 794"/>
                <a:gd name="T4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94" h="794">
                  <a:moveTo>
                    <a:pt x="114" y="794"/>
                  </a:moveTo>
                  <a:lnTo>
                    <a:pt x="227" y="794"/>
                  </a:lnTo>
                  <a:lnTo>
                    <a:pt x="227" y="680"/>
                  </a:lnTo>
                  <a:lnTo>
                    <a:pt x="340" y="68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794" y="453"/>
                  </a:lnTo>
                  <a:lnTo>
                    <a:pt x="794" y="227"/>
                  </a:lnTo>
                  <a:lnTo>
                    <a:pt x="681" y="227"/>
                  </a:lnTo>
                  <a:lnTo>
                    <a:pt x="567" y="227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3"/>
                  </a:lnTo>
                  <a:lnTo>
                    <a:pt x="0" y="453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8" name="Freeform 154"/>
            <p:cNvSpPr>
              <a:spLocks/>
            </p:cNvSpPr>
            <p:nvPr/>
          </p:nvSpPr>
          <p:spPr bwMode="auto">
            <a:xfrm>
              <a:off x="2117" y="3805"/>
              <a:ext cx="794" cy="1474"/>
            </a:xfrm>
            <a:custGeom>
              <a:avLst/>
              <a:gdLst>
                <a:gd name="T0" fmla="*/ 227 w 794"/>
                <a:gd name="T1" fmla="*/ 1248 h 1474"/>
                <a:gd name="T2" fmla="*/ 227 w 794"/>
                <a:gd name="T3" fmla="*/ 1361 h 1474"/>
                <a:gd name="T4" fmla="*/ 113 w 794"/>
                <a:gd name="T5" fmla="*/ 1361 h 1474"/>
                <a:gd name="T6" fmla="*/ 113 w 794"/>
                <a:gd name="T7" fmla="*/ 1474 h 1474"/>
                <a:gd name="T8" fmla="*/ 0 w 794"/>
                <a:gd name="T9" fmla="*/ 1474 h 1474"/>
                <a:gd name="T10" fmla="*/ 0 w 794"/>
                <a:gd name="T11" fmla="*/ 681 h 1474"/>
                <a:gd name="T12" fmla="*/ 113 w 794"/>
                <a:gd name="T13" fmla="*/ 681 h 1474"/>
                <a:gd name="T14" fmla="*/ 113 w 794"/>
                <a:gd name="T15" fmla="*/ 340 h 1474"/>
                <a:gd name="T16" fmla="*/ 340 w 794"/>
                <a:gd name="T17" fmla="*/ 340 h 1474"/>
                <a:gd name="T18" fmla="*/ 340 w 794"/>
                <a:gd name="T19" fmla="*/ 114 h 1474"/>
                <a:gd name="T20" fmla="*/ 453 w 794"/>
                <a:gd name="T21" fmla="*/ 114 h 1474"/>
                <a:gd name="T22" fmla="*/ 453 w 794"/>
                <a:gd name="T23" fmla="*/ 0 h 1474"/>
                <a:gd name="T24" fmla="*/ 794 w 794"/>
                <a:gd name="T25" fmla="*/ 0 h 1474"/>
                <a:gd name="T26" fmla="*/ 794 w 794"/>
                <a:gd name="T27" fmla="*/ 454 h 1474"/>
                <a:gd name="T28" fmla="*/ 453 w 794"/>
                <a:gd name="T29" fmla="*/ 454 h 1474"/>
                <a:gd name="T30" fmla="*/ 453 w 794"/>
                <a:gd name="T31" fmla="*/ 567 h 1474"/>
                <a:gd name="T32" fmla="*/ 340 w 794"/>
                <a:gd name="T33" fmla="*/ 567 h 1474"/>
                <a:gd name="T34" fmla="*/ 340 w 794"/>
                <a:gd name="T35" fmla="*/ 681 h 1474"/>
                <a:gd name="T36" fmla="*/ 227 w 794"/>
                <a:gd name="T37" fmla="*/ 681 h 1474"/>
                <a:gd name="T38" fmla="*/ 227 w 794"/>
                <a:gd name="T39" fmla="*/ 907 h 1474"/>
                <a:gd name="T40" fmla="*/ 113 w 794"/>
                <a:gd name="T41" fmla="*/ 907 h 1474"/>
                <a:gd name="T42" fmla="*/ 113 w 794"/>
                <a:gd name="T43" fmla="*/ 1021 h 1474"/>
                <a:gd name="T44" fmla="*/ 227 w 794"/>
                <a:gd name="T45" fmla="*/ 1021 h 1474"/>
                <a:gd name="T46" fmla="*/ 227 w 794"/>
                <a:gd name="T47" fmla="*/ 1248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94" h="1474">
                  <a:moveTo>
                    <a:pt x="227" y="1248"/>
                  </a:moveTo>
                  <a:lnTo>
                    <a:pt x="227" y="1361"/>
                  </a:lnTo>
                  <a:lnTo>
                    <a:pt x="113" y="1361"/>
                  </a:lnTo>
                  <a:lnTo>
                    <a:pt x="113" y="1474"/>
                  </a:lnTo>
                  <a:lnTo>
                    <a:pt x="0" y="1474"/>
                  </a:lnTo>
                  <a:lnTo>
                    <a:pt x="0" y="681"/>
                  </a:lnTo>
                  <a:lnTo>
                    <a:pt x="113" y="681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114"/>
                  </a:lnTo>
                  <a:lnTo>
                    <a:pt x="453" y="114"/>
                  </a:lnTo>
                  <a:lnTo>
                    <a:pt x="453" y="0"/>
                  </a:lnTo>
                  <a:lnTo>
                    <a:pt x="794" y="0"/>
                  </a:lnTo>
                  <a:lnTo>
                    <a:pt x="794" y="454"/>
                  </a:lnTo>
                  <a:lnTo>
                    <a:pt x="453" y="454"/>
                  </a:lnTo>
                  <a:lnTo>
                    <a:pt x="453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227" y="681"/>
                  </a:lnTo>
                  <a:lnTo>
                    <a:pt x="227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124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69" name="Freeform 155"/>
            <p:cNvSpPr>
              <a:spLocks/>
            </p:cNvSpPr>
            <p:nvPr/>
          </p:nvSpPr>
          <p:spPr bwMode="auto">
            <a:xfrm>
              <a:off x="2457" y="4712"/>
              <a:ext cx="680" cy="227"/>
            </a:xfrm>
            <a:custGeom>
              <a:avLst/>
              <a:gdLst>
                <a:gd name="T0" fmla="*/ 113 w 680"/>
                <a:gd name="T1" fmla="*/ 227 h 227"/>
                <a:gd name="T2" fmla="*/ 567 w 680"/>
                <a:gd name="T3" fmla="*/ 227 h 227"/>
                <a:gd name="T4" fmla="*/ 567 w 680"/>
                <a:gd name="T5" fmla="*/ 114 h 227"/>
                <a:gd name="T6" fmla="*/ 680 w 680"/>
                <a:gd name="T7" fmla="*/ 114 h 227"/>
                <a:gd name="T8" fmla="*/ 680 w 680"/>
                <a:gd name="T9" fmla="*/ 0 h 227"/>
                <a:gd name="T10" fmla="*/ 0 w 680"/>
                <a:gd name="T11" fmla="*/ 0 h 227"/>
                <a:gd name="T12" fmla="*/ 0 w 680"/>
                <a:gd name="T13" fmla="*/ 114 h 227"/>
                <a:gd name="T14" fmla="*/ 113 w 680"/>
                <a:gd name="T15" fmla="*/ 114 h 227"/>
                <a:gd name="T16" fmla="*/ 113 w 680"/>
                <a:gd name="T17" fmla="*/ 22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80" h="227">
                  <a:moveTo>
                    <a:pt x="113" y="227"/>
                  </a:moveTo>
                  <a:lnTo>
                    <a:pt x="567" y="227"/>
                  </a:lnTo>
                  <a:lnTo>
                    <a:pt x="567" y="114"/>
                  </a:lnTo>
                  <a:lnTo>
                    <a:pt x="680" y="114"/>
                  </a:lnTo>
                  <a:lnTo>
                    <a:pt x="680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0" name="Freeform 156"/>
            <p:cNvSpPr>
              <a:spLocks/>
            </p:cNvSpPr>
            <p:nvPr/>
          </p:nvSpPr>
          <p:spPr bwMode="auto">
            <a:xfrm>
              <a:off x="3364" y="4712"/>
              <a:ext cx="681" cy="681"/>
            </a:xfrm>
            <a:custGeom>
              <a:avLst/>
              <a:gdLst>
                <a:gd name="T0" fmla="*/ 0 w 681"/>
                <a:gd name="T1" fmla="*/ 114 h 681"/>
                <a:gd name="T2" fmla="*/ 0 w 681"/>
                <a:gd name="T3" fmla="*/ 227 h 681"/>
                <a:gd name="T4" fmla="*/ 114 w 681"/>
                <a:gd name="T5" fmla="*/ 227 h 681"/>
                <a:gd name="T6" fmla="*/ 114 w 681"/>
                <a:gd name="T7" fmla="*/ 681 h 681"/>
                <a:gd name="T8" fmla="*/ 227 w 681"/>
                <a:gd name="T9" fmla="*/ 681 h 681"/>
                <a:gd name="T10" fmla="*/ 227 w 681"/>
                <a:gd name="T11" fmla="*/ 341 h 681"/>
                <a:gd name="T12" fmla="*/ 567 w 681"/>
                <a:gd name="T13" fmla="*/ 341 h 681"/>
                <a:gd name="T14" fmla="*/ 567 w 681"/>
                <a:gd name="T15" fmla="*/ 227 h 681"/>
                <a:gd name="T16" fmla="*/ 681 w 681"/>
                <a:gd name="T17" fmla="*/ 227 h 681"/>
                <a:gd name="T18" fmla="*/ 681 w 681"/>
                <a:gd name="T19" fmla="*/ 0 h 681"/>
                <a:gd name="T20" fmla="*/ 340 w 681"/>
                <a:gd name="T21" fmla="*/ 0 h 681"/>
                <a:gd name="T22" fmla="*/ 340 w 681"/>
                <a:gd name="T23" fmla="*/ 114 h 681"/>
                <a:gd name="T24" fmla="*/ 0 w 681"/>
                <a:gd name="T25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81" h="681">
                  <a:moveTo>
                    <a:pt x="0" y="114"/>
                  </a:moveTo>
                  <a:lnTo>
                    <a:pt x="0" y="227"/>
                  </a:lnTo>
                  <a:lnTo>
                    <a:pt x="114" y="227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1" name="Freeform 157"/>
            <p:cNvSpPr>
              <a:spLocks/>
            </p:cNvSpPr>
            <p:nvPr/>
          </p:nvSpPr>
          <p:spPr bwMode="auto">
            <a:xfrm>
              <a:off x="2570" y="4939"/>
              <a:ext cx="227" cy="227"/>
            </a:xfrm>
            <a:custGeom>
              <a:avLst/>
              <a:gdLst>
                <a:gd name="T0" fmla="*/ 0 w 227"/>
                <a:gd name="T1" fmla="*/ 0 h 227"/>
                <a:gd name="T2" fmla="*/ 0 w 227"/>
                <a:gd name="T3" fmla="*/ 227 h 227"/>
                <a:gd name="T4" fmla="*/ 227 w 227"/>
                <a:gd name="T5" fmla="*/ 227 h 227"/>
                <a:gd name="T6" fmla="*/ 227 w 227"/>
                <a:gd name="T7" fmla="*/ 0 h 227"/>
                <a:gd name="T8" fmla="*/ 0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0" y="0"/>
                  </a:move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2" name="Freeform 158"/>
            <p:cNvSpPr>
              <a:spLocks/>
            </p:cNvSpPr>
            <p:nvPr/>
          </p:nvSpPr>
          <p:spPr bwMode="auto">
            <a:xfrm>
              <a:off x="2230" y="4599"/>
              <a:ext cx="1361" cy="1701"/>
            </a:xfrm>
            <a:custGeom>
              <a:avLst/>
              <a:gdLst>
                <a:gd name="T0" fmla="*/ 1134 w 1361"/>
                <a:gd name="T1" fmla="*/ 113 h 1701"/>
                <a:gd name="T2" fmla="*/ 1134 w 1361"/>
                <a:gd name="T3" fmla="*/ 340 h 1701"/>
                <a:gd name="T4" fmla="*/ 1248 w 1361"/>
                <a:gd name="T5" fmla="*/ 340 h 1701"/>
                <a:gd name="T6" fmla="*/ 1248 w 1361"/>
                <a:gd name="T7" fmla="*/ 794 h 1701"/>
                <a:gd name="T8" fmla="*/ 1361 w 1361"/>
                <a:gd name="T9" fmla="*/ 794 h 1701"/>
                <a:gd name="T10" fmla="*/ 1361 w 1361"/>
                <a:gd name="T11" fmla="*/ 1021 h 1701"/>
                <a:gd name="T12" fmla="*/ 1248 w 1361"/>
                <a:gd name="T13" fmla="*/ 1021 h 1701"/>
                <a:gd name="T14" fmla="*/ 1248 w 1361"/>
                <a:gd name="T15" fmla="*/ 1361 h 1701"/>
                <a:gd name="T16" fmla="*/ 1361 w 1361"/>
                <a:gd name="T17" fmla="*/ 1361 h 1701"/>
                <a:gd name="T18" fmla="*/ 1361 w 1361"/>
                <a:gd name="T19" fmla="*/ 1588 h 1701"/>
                <a:gd name="T20" fmla="*/ 1248 w 1361"/>
                <a:gd name="T21" fmla="*/ 1588 h 1701"/>
                <a:gd name="T22" fmla="*/ 1248 w 1361"/>
                <a:gd name="T23" fmla="*/ 1701 h 1701"/>
                <a:gd name="T24" fmla="*/ 1021 w 1361"/>
                <a:gd name="T25" fmla="*/ 1701 h 1701"/>
                <a:gd name="T26" fmla="*/ 1021 w 1361"/>
                <a:gd name="T27" fmla="*/ 1588 h 1701"/>
                <a:gd name="T28" fmla="*/ 907 w 1361"/>
                <a:gd name="T29" fmla="*/ 1588 h 1701"/>
                <a:gd name="T30" fmla="*/ 907 w 1361"/>
                <a:gd name="T31" fmla="*/ 1247 h 1701"/>
                <a:gd name="T32" fmla="*/ 794 w 1361"/>
                <a:gd name="T33" fmla="*/ 1247 h 1701"/>
                <a:gd name="T34" fmla="*/ 794 w 1361"/>
                <a:gd name="T35" fmla="*/ 907 h 1701"/>
                <a:gd name="T36" fmla="*/ 454 w 1361"/>
                <a:gd name="T37" fmla="*/ 907 h 1701"/>
                <a:gd name="T38" fmla="*/ 340 w 1361"/>
                <a:gd name="T39" fmla="*/ 907 h 1701"/>
                <a:gd name="T40" fmla="*/ 340 w 1361"/>
                <a:gd name="T41" fmla="*/ 794 h 1701"/>
                <a:gd name="T42" fmla="*/ 114 w 1361"/>
                <a:gd name="T43" fmla="*/ 794 h 1701"/>
                <a:gd name="T44" fmla="*/ 114 w 1361"/>
                <a:gd name="T45" fmla="*/ 680 h 1701"/>
                <a:gd name="T46" fmla="*/ 0 w 1361"/>
                <a:gd name="T47" fmla="*/ 680 h 1701"/>
                <a:gd name="T48" fmla="*/ 0 w 1361"/>
                <a:gd name="T49" fmla="*/ 567 h 1701"/>
                <a:gd name="T50" fmla="*/ 114 w 1361"/>
                <a:gd name="T51" fmla="*/ 567 h 1701"/>
                <a:gd name="T52" fmla="*/ 114 w 1361"/>
                <a:gd name="T53" fmla="*/ 454 h 1701"/>
                <a:gd name="T54" fmla="*/ 227 w 1361"/>
                <a:gd name="T55" fmla="*/ 454 h 1701"/>
                <a:gd name="T56" fmla="*/ 227 w 1361"/>
                <a:gd name="T57" fmla="*/ 340 h 1701"/>
                <a:gd name="T58" fmla="*/ 340 w 1361"/>
                <a:gd name="T59" fmla="*/ 340 h 1701"/>
                <a:gd name="T60" fmla="*/ 340 w 1361"/>
                <a:gd name="T61" fmla="*/ 567 h 1701"/>
                <a:gd name="T62" fmla="*/ 567 w 1361"/>
                <a:gd name="T63" fmla="*/ 567 h 1701"/>
                <a:gd name="T64" fmla="*/ 567 w 1361"/>
                <a:gd name="T65" fmla="*/ 340 h 1701"/>
                <a:gd name="T66" fmla="*/ 794 w 1361"/>
                <a:gd name="T67" fmla="*/ 340 h 1701"/>
                <a:gd name="T68" fmla="*/ 794 w 1361"/>
                <a:gd name="T69" fmla="*/ 227 h 1701"/>
                <a:gd name="T70" fmla="*/ 907 w 1361"/>
                <a:gd name="T71" fmla="*/ 227 h 1701"/>
                <a:gd name="T72" fmla="*/ 907 w 1361"/>
                <a:gd name="T73" fmla="*/ 0 h 1701"/>
                <a:gd name="T74" fmla="*/ 1021 w 1361"/>
                <a:gd name="T75" fmla="*/ 0 h 1701"/>
                <a:gd name="T76" fmla="*/ 1021 w 1361"/>
                <a:gd name="T77" fmla="*/ 113 h 1701"/>
                <a:gd name="T78" fmla="*/ 1134 w 1361"/>
                <a:gd name="T79" fmla="*/ 113 h 17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361" h="1701">
                  <a:moveTo>
                    <a:pt x="1134" y="113"/>
                  </a:moveTo>
                  <a:lnTo>
                    <a:pt x="1134" y="340"/>
                  </a:lnTo>
                  <a:lnTo>
                    <a:pt x="1248" y="340"/>
                  </a:lnTo>
                  <a:lnTo>
                    <a:pt x="1248" y="794"/>
                  </a:lnTo>
                  <a:lnTo>
                    <a:pt x="1361" y="794"/>
                  </a:lnTo>
                  <a:lnTo>
                    <a:pt x="1361" y="1021"/>
                  </a:lnTo>
                  <a:lnTo>
                    <a:pt x="1248" y="1021"/>
                  </a:lnTo>
                  <a:lnTo>
                    <a:pt x="1248" y="1361"/>
                  </a:lnTo>
                  <a:lnTo>
                    <a:pt x="1361" y="1361"/>
                  </a:lnTo>
                  <a:lnTo>
                    <a:pt x="1361" y="1588"/>
                  </a:lnTo>
                  <a:lnTo>
                    <a:pt x="1248" y="1588"/>
                  </a:lnTo>
                  <a:lnTo>
                    <a:pt x="1248" y="1701"/>
                  </a:lnTo>
                  <a:lnTo>
                    <a:pt x="1021" y="1701"/>
                  </a:lnTo>
                  <a:lnTo>
                    <a:pt x="1021" y="1588"/>
                  </a:lnTo>
                  <a:lnTo>
                    <a:pt x="907" y="1588"/>
                  </a:lnTo>
                  <a:lnTo>
                    <a:pt x="907" y="1247"/>
                  </a:lnTo>
                  <a:lnTo>
                    <a:pt x="794" y="1247"/>
                  </a:lnTo>
                  <a:lnTo>
                    <a:pt x="794" y="907"/>
                  </a:lnTo>
                  <a:lnTo>
                    <a:pt x="454" y="907"/>
                  </a:lnTo>
                  <a:lnTo>
                    <a:pt x="340" y="907"/>
                  </a:lnTo>
                  <a:lnTo>
                    <a:pt x="340" y="794"/>
                  </a:lnTo>
                  <a:lnTo>
                    <a:pt x="114" y="794"/>
                  </a:lnTo>
                  <a:lnTo>
                    <a:pt x="114" y="680"/>
                  </a:lnTo>
                  <a:lnTo>
                    <a:pt x="0" y="680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227" y="454"/>
                  </a:lnTo>
                  <a:lnTo>
                    <a:pt x="227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567" y="567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227"/>
                  </a:lnTo>
                  <a:lnTo>
                    <a:pt x="907" y="227"/>
                  </a:lnTo>
                  <a:lnTo>
                    <a:pt x="907" y="0"/>
                  </a:lnTo>
                  <a:lnTo>
                    <a:pt x="1021" y="0"/>
                  </a:lnTo>
                  <a:lnTo>
                    <a:pt x="1021" y="113"/>
                  </a:lnTo>
                  <a:lnTo>
                    <a:pt x="1134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3" name="Freeform 160"/>
            <p:cNvSpPr>
              <a:spLocks/>
            </p:cNvSpPr>
            <p:nvPr/>
          </p:nvSpPr>
          <p:spPr bwMode="auto">
            <a:xfrm>
              <a:off x="1210" y="7434"/>
              <a:ext cx="453" cy="454"/>
            </a:xfrm>
            <a:custGeom>
              <a:avLst/>
              <a:gdLst>
                <a:gd name="T0" fmla="*/ 453 w 453"/>
                <a:gd name="T1" fmla="*/ 454 h 454"/>
                <a:gd name="T2" fmla="*/ 453 w 453"/>
                <a:gd name="T3" fmla="*/ 227 h 454"/>
                <a:gd name="T4" fmla="*/ 340 w 453"/>
                <a:gd name="T5" fmla="*/ 227 h 454"/>
                <a:gd name="T6" fmla="*/ 340 w 453"/>
                <a:gd name="T7" fmla="*/ 0 h 454"/>
                <a:gd name="T8" fmla="*/ 113 w 453"/>
                <a:gd name="T9" fmla="*/ 0 h 454"/>
                <a:gd name="T10" fmla="*/ 113 w 453"/>
                <a:gd name="T11" fmla="*/ 227 h 454"/>
                <a:gd name="T12" fmla="*/ 0 w 453"/>
                <a:gd name="T13" fmla="*/ 227 h 454"/>
                <a:gd name="T14" fmla="*/ 0 w 453"/>
                <a:gd name="T15" fmla="*/ 340 h 454"/>
                <a:gd name="T16" fmla="*/ 113 w 453"/>
                <a:gd name="T17" fmla="*/ 340 h 454"/>
                <a:gd name="T18" fmla="*/ 113 w 453"/>
                <a:gd name="T19" fmla="*/ 454 h 454"/>
                <a:gd name="T20" fmla="*/ 453 w 453"/>
                <a:gd name="T2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454">
                  <a:moveTo>
                    <a:pt x="453" y="454"/>
                  </a:move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453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4" name="Freeform 161"/>
            <p:cNvSpPr>
              <a:spLocks/>
            </p:cNvSpPr>
            <p:nvPr/>
          </p:nvSpPr>
          <p:spPr bwMode="auto">
            <a:xfrm>
              <a:off x="1663" y="7434"/>
              <a:ext cx="227" cy="340"/>
            </a:xfrm>
            <a:custGeom>
              <a:avLst/>
              <a:gdLst>
                <a:gd name="T0" fmla="*/ 0 w 227"/>
                <a:gd name="T1" fmla="*/ 340 h 340"/>
                <a:gd name="T2" fmla="*/ 0 w 227"/>
                <a:gd name="T3" fmla="*/ 0 h 340"/>
                <a:gd name="T4" fmla="*/ 114 w 227"/>
                <a:gd name="T5" fmla="*/ 0 h 340"/>
                <a:gd name="T6" fmla="*/ 114 w 227"/>
                <a:gd name="T7" fmla="*/ 113 h 340"/>
                <a:gd name="T8" fmla="*/ 227 w 227"/>
                <a:gd name="T9" fmla="*/ 113 h 340"/>
                <a:gd name="T10" fmla="*/ 227 w 227"/>
                <a:gd name="T11" fmla="*/ 340 h 340"/>
                <a:gd name="T12" fmla="*/ 0 w 227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0" y="340"/>
                  </a:moveTo>
                  <a:lnTo>
                    <a:pt x="0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227" y="113"/>
                  </a:lnTo>
                  <a:lnTo>
                    <a:pt x="227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5" name="Freeform 162"/>
            <p:cNvSpPr>
              <a:spLocks/>
            </p:cNvSpPr>
            <p:nvPr/>
          </p:nvSpPr>
          <p:spPr bwMode="auto">
            <a:xfrm>
              <a:off x="1890" y="7434"/>
              <a:ext cx="567" cy="454"/>
            </a:xfrm>
            <a:custGeom>
              <a:avLst/>
              <a:gdLst>
                <a:gd name="T0" fmla="*/ 0 w 567"/>
                <a:gd name="T1" fmla="*/ 227 h 454"/>
                <a:gd name="T2" fmla="*/ 113 w 567"/>
                <a:gd name="T3" fmla="*/ 227 h 454"/>
                <a:gd name="T4" fmla="*/ 113 w 567"/>
                <a:gd name="T5" fmla="*/ 113 h 454"/>
                <a:gd name="T6" fmla="*/ 340 w 567"/>
                <a:gd name="T7" fmla="*/ 113 h 454"/>
                <a:gd name="T8" fmla="*/ 340 w 567"/>
                <a:gd name="T9" fmla="*/ 0 h 454"/>
                <a:gd name="T10" fmla="*/ 454 w 567"/>
                <a:gd name="T11" fmla="*/ 0 h 454"/>
                <a:gd name="T12" fmla="*/ 454 w 567"/>
                <a:gd name="T13" fmla="*/ 113 h 454"/>
                <a:gd name="T14" fmla="*/ 567 w 567"/>
                <a:gd name="T15" fmla="*/ 113 h 454"/>
                <a:gd name="T16" fmla="*/ 567 w 567"/>
                <a:gd name="T17" fmla="*/ 454 h 454"/>
                <a:gd name="T18" fmla="*/ 0 w 567"/>
                <a:gd name="T19" fmla="*/ 454 h 454"/>
                <a:gd name="T20" fmla="*/ 0 w 567"/>
                <a:gd name="T21" fmla="*/ 340 h 454"/>
                <a:gd name="T22" fmla="*/ 0 w 567"/>
                <a:gd name="T23" fmla="*/ 227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7" h="454">
                  <a:moveTo>
                    <a:pt x="0" y="227"/>
                  </a:moveTo>
                  <a:lnTo>
                    <a:pt x="113" y="227"/>
                  </a:lnTo>
                  <a:lnTo>
                    <a:pt x="113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454"/>
                  </a:lnTo>
                  <a:lnTo>
                    <a:pt x="0" y="454"/>
                  </a:lnTo>
                  <a:lnTo>
                    <a:pt x="0" y="34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6" name="Freeform 163"/>
            <p:cNvSpPr>
              <a:spLocks/>
            </p:cNvSpPr>
            <p:nvPr/>
          </p:nvSpPr>
          <p:spPr bwMode="auto">
            <a:xfrm>
              <a:off x="1777" y="7207"/>
              <a:ext cx="453" cy="454"/>
            </a:xfrm>
            <a:custGeom>
              <a:avLst/>
              <a:gdLst>
                <a:gd name="T0" fmla="*/ 453 w 453"/>
                <a:gd name="T1" fmla="*/ 0 h 454"/>
                <a:gd name="T2" fmla="*/ 340 w 453"/>
                <a:gd name="T3" fmla="*/ 0 h 454"/>
                <a:gd name="T4" fmla="*/ 340 w 453"/>
                <a:gd name="T5" fmla="*/ 114 h 454"/>
                <a:gd name="T6" fmla="*/ 226 w 453"/>
                <a:gd name="T7" fmla="*/ 114 h 454"/>
                <a:gd name="T8" fmla="*/ 226 w 453"/>
                <a:gd name="T9" fmla="*/ 0 h 454"/>
                <a:gd name="T10" fmla="*/ 113 w 453"/>
                <a:gd name="T11" fmla="*/ 0 h 454"/>
                <a:gd name="T12" fmla="*/ 113 w 453"/>
                <a:gd name="T13" fmla="*/ 114 h 454"/>
                <a:gd name="T14" fmla="*/ 0 w 453"/>
                <a:gd name="T15" fmla="*/ 114 h 454"/>
                <a:gd name="T16" fmla="*/ 0 w 453"/>
                <a:gd name="T17" fmla="*/ 227 h 454"/>
                <a:gd name="T18" fmla="*/ 0 w 453"/>
                <a:gd name="T19" fmla="*/ 340 h 454"/>
                <a:gd name="T20" fmla="*/ 113 w 453"/>
                <a:gd name="T21" fmla="*/ 340 h 454"/>
                <a:gd name="T22" fmla="*/ 113 w 453"/>
                <a:gd name="T23" fmla="*/ 454 h 454"/>
                <a:gd name="T24" fmla="*/ 226 w 453"/>
                <a:gd name="T25" fmla="*/ 454 h 454"/>
                <a:gd name="T26" fmla="*/ 226 w 453"/>
                <a:gd name="T27" fmla="*/ 340 h 454"/>
                <a:gd name="T28" fmla="*/ 453 w 453"/>
                <a:gd name="T29" fmla="*/ 340 h 454"/>
                <a:gd name="T30" fmla="*/ 453 w 453"/>
                <a:gd name="T31" fmla="*/ 114 h 454"/>
                <a:gd name="T32" fmla="*/ 453 w 453"/>
                <a:gd name="T33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3" h="454">
                  <a:moveTo>
                    <a:pt x="453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226" y="454"/>
                  </a:lnTo>
                  <a:lnTo>
                    <a:pt x="226" y="340"/>
                  </a:lnTo>
                  <a:lnTo>
                    <a:pt x="453" y="340"/>
                  </a:lnTo>
                  <a:lnTo>
                    <a:pt x="453" y="114"/>
                  </a:lnTo>
                  <a:lnTo>
                    <a:pt x="45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7" name="Freeform 164"/>
            <p:cNvSpPr>
              <a:spLocks/>
            </p:cNvSpPr>
            <p:nvPr/>
          </p:nvSpPr>
          <p:spPr bwMode="auto">
            <a:xfrm>
              <a:off x="1890" y="6980"/>
              <a:ext cx="227" cy="341"/>
            </a:xfrm>
            <a:custGeom>
              <a:avLst/>
              <a:gdLst>
                <a:gd name="T0" fmla="*/ 227 w 227"/>
                <a:gd name="T1" fmla="*/ 341 h 341"/>
                <a:gd name="T2" fmla="*/ 227 w 227"/>
                <a:gd name="T3" fmla="*/ 0 h 341"/>
                <a:gd name="T4" fmla="*/ 0 w 227"/>
                <a:gd name="T5" fmla="*/ 0 h 341"/>
                <a:gd name="T6" fmla="*/ 0 w 227"/>
                <a:gd name="T7" fmla="*/ 227 h 341"/>
                <a:gd name="T8" fmla="*/ 113 w 227"/>
                <a:gd name="T9" fmla="*/ 227 h 341"/>
                <a:gd name="T10" fmla="*/ 113 w 227"/>
                <a:gd name="T11" fmla="*/ 341 h 341"/>
                <a:gd name="T12" fmla="*/ 227 w 227"/>
                <a:gd name="T13" fmla="*/ 341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1">
                  <a:moveTo>
                    <a:pt x="227" y="341"/>
                  </a:move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1"/>
                  </a:lnTo>
                  <a:lnTo>
                    <a:pt x="227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8" name="Freeform 165"/>
            <p:cNvSpPr>
              <a:spLocks/>
            </p:cNvSpPr>
            <p:nvPr/>
          </p:nvSpPr>
          <p:spPr bwMode="auto">
            <a:xfrm>
              <a:off x="2117" y="6980"/>
              <a:ext cx="453" cy="454"/>
            </a:xfrm>
            <a:custGeom>
              <a:avLst/>
              <a:gdLst>
                <a:gd name="T0" fmla="*/ 0 w 453"/>
                <a:gd name="T1" fmla="*/ 0 h 454"/>
                <a:gd name="T2" fmla="*/ 227 w 453"/>
                <a:gd name="T3" fmla="*/ 0 h 454"/>
                <a:gd name="T4" fmla="*/ 227 w 453"/>
                <a:gd name="T5" fmla="*/ 114 h 454"/>
                <a:gd name="T6" fmla="*/ 340 w 453"/>
                <a:gd name="T7" fmla="*/ 114 h 454"/>
                <a:gd name="T8" fmla="*/ 340 w 453"/>
                <a:gd name="T9" fmla="*/ 227 h 454"/>
                <a:gd name="T10" fmla="*/ 453 w 453"/>
                <a:gd name="T11" fmla="*/ 227 h 454"/>
                <a:gd name="T12" fmla="*/ 453 w 453"/>
                <a:gd name="T13" fmla="*/ 454 h 454"/>
                <a:gd name="T14" fmla="*/ 113 w 453"/>
                <a:gd name="T15" fmla="*/ 454 h 454"/>
                <a:gd name="T16" fmla="*/ 113 w 453"/>
                <a:gd name="T17" fmla="*/ 227 h 454"/>
                <a:gd name="T18" fmla="*/ 0 w 453"/>
                <a:gd name="T19" fmla="*/ 227 h 454"/>
                <a:gd name="T20" fmla="*/ 0 w 453"/>
                <a:gd name="T2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454">
                  <a:moveTo>
                    <a:pt x="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340" y="114"/>
                  </a:lnTo>
                  <a:lnTo>
                    <a:pt x="340" y="227"/>
                  </a:lnTo>
                  <a:lnTo>
                    <a:pt x="453" y="227"/>
                  </a:lnTo>
                  <a:lnTo>
                    <a:pt x="453" y="454"/>
                  </a:lnTo>
                  <a:lnTo>
                    <a:pt x="113" y="45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79" name="Freeform 167"/>
            <p:cNvSpPr>
              <a:spLocks/>
            </p:cNvSpPr>
            <p:nvPr/>
          </p:nvSpPr>
          <p:spPr bwMode="auto">
            <a:xfrm>
              <a:off x="1323" y="7094"/>
              <a:ext cx="454" cy="567"/>
            </a:xfrm>
            <a:custGeom>
              <a:avLst/>
              <a:gdLst>
                <a:gd name="T0" fmla="*/ 0 w 454"/>
                <a:gd name="T1" fmla="*/ 340 h 567"/>
                <a:gd name="T2" fmla="*/ 0 w 454"/>
                <a:gd name="T3" fmla="*/ 227 h 567"/>
                <a:gd name="T4" fmla="*/ 113 w 454"/>
                <a:gd name="T5" fmla="*/ 227 h 567"/>
                <a:gd name="T6" fmla="*/ 113 w 454"/>
                <a:gd name="T7" fmla="*/ 113 h 567"/>
                <a:gd name="T8" fmla="*/ 0 w 454"/>
                <a:gd name="T9" fmla="*/ 113 h 567"/>
                <a:gd name="T10" fmla="*/ 0 w 454"/>
                <a:gd name="T11" fmla="*/ 0 h 567"/>
                <a:gd name="T12" fmla="*/ 227 w 454"/>
                <a:gd name="T13" fmla="*/ 0 h 567"/>
                <a:gd name="T14" fmla="*/ 227 w 454"/>
                <a:gd name="T15" fmla="*/ 113 h 567"/>
                <a:gd name="T16" fmla="*/ 340 w 454"/>
                <a:gd name="T17" fmla="*/ 113 h 567"/>
                <a:gd name="T18" fmla="*/ 340 w 454"/>
                <a:gd name="T19" fmla="*/ 227 h 567"/>
                <a:gd name="T20" fmla="*/ 454 w 454"/>
                <a:gd name="T21" fmla="*/ 227 h 567"/>
                <a:gd name="T22" fmla="*/ 454 w 454"/>
                <a:gd name="T23" fmla="*/ 340 h 567"/>
                <a:gd name="T24" fmla="*/ 340 w 454"/>
                <a:gd name="T25" fmla="*/ 340 h 567"/>
                <a:gd name="T26" fmla="*/ 340 w 454"/>
                <a:gd name="T27" fmla="*/ 567 h 567"/>
                <a:gd name="T28" fmla="*/ 227 w 454"/>
                <a:gd name="T29" fmla="*/ 567 h 567"/>
                <a:gd name="T30" fmla="*/ 227 w 454"/>
                <a:gd name="T31" fmla="*/ 340 h 567"/>
                <a:gd name="T32" fmla="*/ 0 w 454"/>
                <a:gd name="T33" fmla="*/ 34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54" h="567">
                  <a:moveTo>
                    <a:pt x="0" y="340"/>
                  </a:moveTo>
                  <a:lnTo>
                    <a:pt x="0" y="227"/>
                  </a:lnTo>
                  <a:lnTo>
                    <a:pt x="113" y="227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340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0" name="Freeform 168"/>
            <p:cNvSpPr>
              <a:spLocks/>
            </p:cNvSpPr>
            <p:nvPr/>
          </p:nvSpPr>
          <p:spPr bwMode="auto">
            <a:xfrm>
              <a:off x="1436" y="6413"/>
              <a:ext cx="567" cy="908"/>
            </a:xfrm>
            <a:custGeom>
              <a:avLst/>
              <a:gdLst>
                <a:gd name="T0" fmla="*/ 454 w 567"/>
                <a:gd name="T1" fmla="*/ 908 h 908"/>
                <a:gd name="T2" fmla="*/ 454 w 567"/>
                <a:gd name="T3" fmla="*/ 567 h 908"/>
                <a:gd name="T4" fmla="*/ 567 w 567"/>
                <a:gd name="T5" fmla="*/ 567 h 908"/>
                <a:gd name="T6" fmla="*/ 567 w 567"/>
                <a:gd name="T7" fmla="*/ 341 h 908"/>
                <a:gd name="T8" fmla="*/ 454 w 567"/>
                <a:gd name="T9" fmla="*/ 341 h 908"/>
                <a:gd name="T10" fmla="*/ 454 w 567"/>
                <a:gd name="T11" fmla="*/ 0 h 908"/>
                <a:gd name="T12" fmla="*/ 341 w 567"/>
                <a:gd name="T13" fmla="*/ 0 h 908"/>
                <a:gd name="T14" fmla="*/ 341 w 567"/>
                <a:gd name="T15" fmla="*/ 114 h 908"/>
                <a:gd name="T16" fmla="*/ 114 w 567"/>
                <a:gd name="T17" fmla="*/ 114 h 908"/>
                <a:gd name="T18" fmla="*/ 114 w 567"/>
                <a:gd name="T19" fmla="*/ 341 h 908"/>
                <a:gd name="T20" fmla="*/ 0 w 567"/>
                <a:gd name="T21" fmla="*/ 341 h 908"/>
                <a:gd name="T22" fmla="*/ 0 w 567"/>
                <a:gd name="T23" fmla="*/ 567 h 908"/>
                <a:gd name="T24" fmla="*/ 114 w 567"/>
                <a:gd name="T25" fmla="*/ 567 h 908"/>
                <a:gd name="T26" fmla="*/ 114 w 567"/>
                <a:gd name="T27" fmla="*/ 794 h 908"/>
                <a:gd name="T28" fmla="*/ 227 w 567"/>
                <a:gd name="T29" fmla="*/ 794 h 908"/>
                <a:gd name="T30" fmla="*/ 227 w 567"/>
                <a:gd name="T31" fmla="*/ 908 h 908"/>
                <a:gd name="T32" fmla="*/ 454 w 567"/>
                <a:gd name="T33" fmla="*/ 908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67" h="908">
                  <a:moveTo>
                    <a:pt x="454" y="908"/>
                  </a:moveTo>
                  <a:lnTo>
                    <a:pt x="454" y="567"/>
                  </a:lnTo>
                  <a:lnTo>
                    <a:pt x="567" y="567"/>
                  </a:lnTo>
                  <a:lnTo>
                    <a:pt x="567" y="341"/>
                  </a:lnTo>
                  <a:lnTo>
                    <a:pt x="454" y="341"/>
                  </a:lnTo>
                  <a:lnTo>
                    <a:pt x="454" y="0"/>
                  </a:lnTo>
                  <a:lnTo>
                    <a:pt x="341" y="0"/>
                  </a:lnTo>
                  <a:lnTo>
                    <a:pt x="341" y="114"/>
                  </a:lnTo>
                  <a:lnTo>
                    <a:pt x="114" y="11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567"/>
                  </a:lnTo>
                  <a:lnTo>
                    <a:pt x="114" y="567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8"/>
                  </a:lnTo>
                  <a:lnTo>
                    <a:pt x="454" y="908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1" name="Freeform 169"/>
            <p:cNvSpPr>
              <a:spLocks/>
            </p:cNvSpPr>
            <p:nvPr/>
          </p:nvSpPr>
          <p:spPr bwMode="auto">
            <a:xfrm>
              <a:off x="2457" y="6300"/>
              <a:ext cx="454" cy="340"/>
            </a:xfrm>
            <a:custGeom>
              <a:avLst/>
              <a:gdLst>
                <a:gd name="T0" fmla="*/ 0 w 454"/>
                <a:gd name="T1" fmla="*/ 227 h 340"/>
                <a:gd name="T2" fmla="*/ 0 w 454"/>
                <a:gd name="T3" fmla="*/ 0 h 340"/>
                <a:gd name="T4" fmla="*/ 340 w 454"/>
                <a:gd name="T5" fmla="*/ 0 h 340"/>
                <a:gd name="T6" fmla="*/ 340 w 454"/>
                <a:gd name="T7" fmla="*/ 113 h 340"/>
                <a:gd name="T8" fmla="*/ 454 w 454"/>
                <a:gd name="T9" fmla="*/ 113 h 340"/>
                <a:gd name="T10" fmla="*/ 454 w 454"/>
                <a:gd name="T11" fmla="*/ 227 h 340"/>
                <a:gd name="T12" fmla="*/ 340 w 454"/>
                <a:gd name="T13" fmla="*/ 227 h 340"/>
                <a:gd name="T14" fmla="*/ 340 w 454"/>
                <a:gd name="T15" fmla="*/ 340 h 340"/>
                <a:gd name="T16" fmla="*/ 0 w 454"/>
                <a:gd name="T17" fmla="*/ 340 h 340"/>
                <a:gd name="T18" fmla="*/ 0 w 454"/>
                <a:gd name="T19" fmla="*/ 227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340">
                  <a:moveTo>
                    <a:pt x="0" y="227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340"/>
                  </a:lnTo>
                  <a:lnTo>
                    <a:pt x="0" y="340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2" name="Freeform 170"/>
            <p:cNvSpPr>
              <a:spLocks/>
            </p:cNvSpPr>
            <p:nvPr/>
          </p:nvSpPr>
          <p:spPr bwMode="auto">
            <a:xfrm>
              <a:off x="2344" y="6527"/>
              <a:ext cx="453" cy="453"/>
            </a:xfrm>
            <a:custGeom>
              <a:avLst/>
              <a:gdLst>
                <a:gd name="T0" fmla="*/ 113 w 453"/>
                <a:gd name="T1" fmla="*/ 0 h 453"/>
                <a:gd name="T2" fmla="*/ 0 w 453"/>
                <a:gd name="T3" fmla="*/ 0 h 453"/>
                <a:gd name="T4" fmla="*/ 0 w 453"/>
                <a:gd name="T5" fmla="*/ 227 h 453"/>
                <a:gd name="T6" fmla="*/ 113 w 453"/>
                <a:gd name="T7" fmla="*/ 227 h 453"/>
                <a:gd name="T8" fmla="*/ 113 w 453"/>
                <a:gd name="T9" fmla="*/ 340 h 453"/>
                <a:gd name="T10" fmla="*/ 226 w 453"/>
                <a:gd name="T11" fmla="*/ 340 h 453"/>
                <a:gd name="T12" fmla="*/ 226 w 453"/>
                <a:gd name="T13" fmla="*/ 453 h 453"/>
                <a:gd name="T14" fmla="*/ 340 w 453"/>
                <a:gd name="T15" fmla="*/ 453 h 453"/>
                <a:gd name="T16" fmla="*/ 340 w 453"/>
                <a:gd name="T17" fmla="*/ 340 h 453"/>
                <a:gd name="T18" fmla="*/ 453 w 453"/>
                <a:gd name="T19" fmla="*/ 340 h 453"/>
                <a:gd name="T20" fmla="*/ 453 w 453"/>
                <a:gd name="T21" fmla="*/ 113 h 453"/>
                <a:gd name="T22" fmla="*/ 113 w 453"/>
                <a:gd name="T23" fmla="*/ 113 h 453"/>
                <a:gd name="T24" fmla="*/ 113 w 453"/>
                <a:gd name="T25" fmla="*/ 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453">
                  <a:moveTo>
                    <a:pt x="113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340"/>
                  </a:lnTo>
                  <a:lnTo>
                    <a:pt x="226" y="340"/>
                  </a:lnTo>
                  <a:lnTo>
                    <a:pt x="226" y="453"/>
                  </a:lnTo>
                  <a:lnTo>
                    <a:pt x="340" y="453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113" y="113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3" name="Freeform 172"/>
            <p:cNvSpPr>
              <a:spLocks/>
            </p:cNvSpPr>
            <p:nvPr/>
          </p:nvSpPr>
          <p:spPr bwMode="auto">
            <a:xfrm>
              <a:off x="2230" y="6073"/>
              <a:ext cx="681" cy="340"/>
            </a:xfrm>
            <a:custGeom>
              <a:avLst/>
              <a:gdLst>
                <a:gd name="T0" fmla="*/ 0 w 681"/>
                <a:gd name="T1" fmla="*/ 114 h 340"/>
                <a:gd name="T2" fmla="*/ 0 w 681"/>
                <a:gd name="T3" fmla="*/ 0 h 340"/>
                <a:gd name="T4" fmla="*/ 340 w 681"/>
                <a:gd name="T5" fmla="*/ 0 h 340"/>
                <a:gd name="T6" fmla="*/ 340 w 681"/>
                <a:gd name="T7" fmla="*/ 114 h 340"/>
                <a:gd name="T8" fmla="*/ 681 w 681"/>
                <a:gd name="T9" fmla="*/ 114 h 340"/>
                <a:gd name="T10" fmla="*/ 681 w 681"/>
                <a:gd name="T11" fmla="*/ 340 h 340"/>
                <a:gd name="T12" fmla="*/ 567 w 681"/>
                <a:gd name="T13" fmla="*/ 340 h 340"/>
                <a:gd name="T14" fmla="*/ 567 w 681"/>
                <a:gd name="T15" fmla="*/ 227 h 340"/>
                <a:gd name="T16" fmla="*/ 114 w 681"/>
                <a:gd name="T17" fmla="*/ 227 h 340"/>
                <a:gd name="T18" fmla="*/ 114 w 681"/>
                <a:gd name="T19" fmla="*/ 114 h 340"/>
                <a:gd name="T20" fmla="*/ 0 w 681"/>
                <a:gd name="T21" fmla="*/ 114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81" h="340">
                  <a:moveTo>
                    <a:pt x="0" y="114"/>
                  </a:moveTo>
                  <a:lnTo>
                    <a:pt x="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681" y="114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4" name="Freeform 173"/>
            <p:cNvSpPr>
              <a:spLocks/>
            </p:cNvSpPr>
            <p:nvPr/>
          </p:nvSpPr>
          <p:spPr bwMode="auto">
            <a:xfrm>
              <a:off x="2457" y="5846"/>
              <a:ext cx="454" cy="341"/>
            </a:xfrm>
            <a:custGeom>
              <a:avLst/>
              <a:gdLst>
                <a:gd name="T0" fmla="*/ 0 w 454"/>
                <a:gd name="T1" fmla="*/ 227 h 341"/>
                <a:gd name="T2" fmla="*/ 0 w 454"/>
                <a:gd name="T3" fmla="*/ 114 h 341"/>
                <a:gd name="T4" fmla="*/ 227 w 454"/>
                <a:gd name="T5" fmla="*/ 114 h 341"/>
                <a:gd name="T6" fmla="*/ 227 w 454"/>
                <a:gd name="T7" fmla="*/ 0 h 341"/>
                <a:gd name="T8" fmla="*/ 454 w 454"/>
                <a:gd name="T9" fmla="*/ 0 h 341"/>
                <a:gd name="T10" fmla="*/ 454 w 454"/>
                <a:gd name="T11" fmla="*/ 341 h 341"/>
                <a:gd name="T12" fmla="*/ 113 w 454"/>
                <a:gd name="T13" fmla="*/ 341 h 341"/>
                <a:gd name="T14" fmla="*/ 113 w 454"/>
                <a:gd name="T15" fmla="*/ 227 h 341"/>
                <a:gd name="T16" fmla="*/ 0 w 454"/>
                <a:gd name="T17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54" h="341">
                  <a:moveTo>
                    <a:pt x="0" y="227"/>
                  </a:moveTo>
                  <a:lnTo>
                    <a:pt x="0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454" y="0"/>
                  </a:lnTo>
                  <a:lnTo>
                    <a:pt x="454" y="341"/>
                  </a:lnTo>
                  <a:lnTo>
                    <a:pt x="113" y="341"/>
                  </a:lnTo>
                  <a:lnTo>
                    <a:pt x="113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5" name="Freeform 174"/>
            <p:cNvSpPr>
              <a:spLocks/>
            </p:cNvSpPr>
            <p:nvPr/>
          </p:nvSpPr>
          <p:spPr bwMode="auto">
            <a:xfrm>
              <a:off x="2117" y="5733"/>
              <a:ext cx="567" cy="340"/>
            </a:xfrm>
            <a:custGeom>
              <a:avLst/>
              <a:gdLst>
                <a:gd name="T0" fmla="*/ 567 w 567"/>
                <a:gd name="T1" fmla="*/ 0 h 340"/>
                <a:gd name="T2" fmla="*/ 113 w 567"/>
                <a:gd name="T3" fmla="*/ 0 h 340"/>
                <a:gd name="T4" fmla="*/ 113 w 567"/>
                <a:gd name="T5" fmla="*/ 113 h 340"/>
                <a:gd name="T6" fmla="*/ 0 w 567"/>
                <a:gd name="T7" fmla="*/ 113 h 340"/>
                <a:gd name="T8" fmla="*/ 0 w 567"/>
                <a:gd name="T9" fmla="*/ 340 h 340"/>
                <a:gd name="T10" fmla="*/ 340 w 567"/>
                <a:gd name="T11" fmla="*/ 340 h 340"/>
                <a:gd name="T12" fmla="*/ 340 w 567"/>
                <a:gd name="T13" fmla="*/ 227 h 340"/>
                <a:gd name="T14" fmla="*/ 567 w 567"/>
                <a:gd name="T15" fmla="*/ 227 h 340"/>
                <a:gd name="T16" fmla="*/ 567 w 56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67" h="340">
                  <a:moveTo>
                    <a:pt x="567" y="0"/>
                  </a:moveTo>
                  <a:lnTo>
                    <a:pt x="113" y="0"/>
                  </a:lnTo>
                  <a:lnTo>
                    <a:pt x="113" y="113"/>
                  </a:lnTo>
                  <a:lnTo>
                    <a:pt x="0" y="113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567" y="227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6" name="Freeform 175"/>
            <p:cNvSpPr>
              <a:spLocks/>
            </p:cNvSpPr>
            <p:nvPr/>
          </p:nvSpPr>
          <p:spPr bwMode="auto">
            <a:xfrm>
              <a:off x="2117" y="5506"/>
              <a:ext cx="907" cy="454"/>
            </a:xfrm>
            <a:custGeom>
              <a:avLst/>
              <a:gdLst>
                <a:gd name="T0" fmla="*/ 794 w 907"/>
                <a:gd name="T1" fmla="*/ 454 h 454"/>
                <a:gd name="T2" fmla="*/ 907 w 907"/>
                <a:gd name="T3" fmla="*/ 454 h 454"/>
                <a:gd name="T4" fmla="*/ 907 w 907"/>
                <a:gd name="T5" fmla="*/ 0 h 454"/>
                <a:gd name="T6" fmla="*/ 567 w 907"/>
                <a:gd name="T7" fmla="*/ 0 h 454"/>
                <a:gd name="T8" fmla="*/ 567 w 907"/>
                <a:gd name="T9" fmla="*/ 114 h 454"/>
                <a:gd name="T10" fmla="*/ 227 w 907"/>
                <a:gd name="T11" fmla="*/ 114 h 454"/>
                <a:gd name="T12" fmla="*/ 227 w 907"/>
                <a:gd name="T13" fmla="*/ 0 h 454"/>
                <a:gd name="T14" fmla="*/ 0 w 907"/>
                <a:gd name="T15" fmla="*/ 0 h 454"/>
                <a:gd name="T16" fmla="*/ 0 w 907"/>
                <a:gd name="T17" fmla="*/ 227 h 454"/>
                <a:gd name="T18" fmla="*/ 567 w 907"/>
                <a:gd name="T19" fmla="*/ 227 h 454"/>
                <a:gd name="T20" fmla="*/ 567 w 907"/>
                <a:gd name="T21" fmla="*/ 340 h 454"/>
                <a:gd name="T22" fmla="*/ 794 w 907"/>
                <a:gd name="T23" fmla="*/ 340 h 454"/>
                <a:gd name="T24" fmla="*/ 794 w 907"/>
                <a:gd name="T25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7" h="454">
                  <a:moveTo>
                    <a:pt x="794" y="454"/>
                  </a:moveTo>
                  <a:lnTo>
                    <a:pt x="907" y="454"/>
                  </a:lnTo>
                  <a:lnTo>
                    <a:pt x="907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0" y="0"/>
                  </a:lnTo>
                  <a:lnTo>
                    <a:pt x="0" y="227"/>
                  </a:lnTo>
                  <a:lnTo>
                    <a:pt x="567" y="227"/>
                  </a:lnTo>
                  <a:lnTo>
                    <a:pt x="567" y="340"/>
                  </a:lnTo>
                  <a:lnTo>
                    <a:pt x="794" y="340"/>
                  </a:lnTo>
                  <a:lnTo>
                    <a:pt x="794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7" name="Freeform 176"/>
            <p:cNvSpPr>
              <a:spLocks/>
            </p:cNvSpPr>
            <p:nvPr/>
          </p:nvSpPr>
          <p:spPr bwMode="auto">
            <a:xfrm>
              <a:off x="2797" y="5846"/>
              <a:ext cx="567" cy="1021"/>
            </a:xfrm>
            <a:custGeom>
              <a:avLst/>
              <a:gdLst>
                <a:gd name="T0" fmla="*/ 340 w 567"/>
                <a:gd name="T1" fmla="*/ 0 h 1021"/>
                <a:gd name="T2" fmla="*/ 340 w 567"/>
                <a:gd name="T3" fmla="*/ 341 h 1021"/>
                <a:gd name="T4" fmla="*/ 454 w 567"/>
                <a:gd name="T5" fmla="*/ 341 h 1021"/>
                <a:gd name="T6" fmla="*/ 454 w 567"/>
                <a:gd name="T7" fmla="*/ 454 h 1021"/>
                <a:gd name="T8" fmla="*/ 567 w 567"/>
                <a:gd name="T9" fmla="*/ 454 h 1021"/>
                <a:gd name="T10" fmla="*/ 567 w 567"/>
                <a:gd name="T11" fmla="*/ 1021 h 1021"/>
                <a:gd name="T12" fmla="*/ 454 w 567"/>
                <a:gd name="T13" fmla="*/ 1021 h 1021"/>
                <a:gd name="T14" fmla="*/ 454 w 567"/>
                <a:gd name="T15" fmla="*/ 908 h 1021"/>
                <a:gd name="T16" fmla="*/ 227 w 567"/>
                <a:gd name="T17" fmla="*/ 908 h 1021"/>
                <a:gd name="T18" fmla="*/ 227 w 567"/>
                <a:gd name="T19" fmla="*/ 1021 h 1021"/>
                <a:gd name="T20" fmla="*/ 114 w 567"/>
                <a:gd name="T21" fmla="*/ 1021 h 1021"/>
                <a:gd name="T22" fmla="*/ 114 w 567"/>
                <a:gd name="T23" fmla="*/ 908 h 1021"/>
                <a:gd name="T24" fmla="*/ 0 w 567"/>
                <a:gd name="T25" fmla="*/ 908 h 1021"/>
                <a:gd name="T26" fmla="*/ 0 w 567"/>
                <a:gd name="T27" fmla="*/ 681 h 1021"/>
                <a:gd name="T28" fmla="*/ 114 w 567"/>
                <a:gd name="T29" fmla="*/ 681 h 1021"/>
                <a:gd name="T30" fmla="*/ 114 w 567"/>
                <a:gd name="T31" fmla="*/ 114 h 1021"/>
                <a:gd name="T32" fmla="*/ 227 w 567"/>
                <a:gd name="T33" fmla="*/ 114 h 1021"/>
                <a:gd name="T34" fmla="*/ 227 w 567"/>
                <a:gd name="T35" fmla="*/ 0 h 1021"/>
                <a:gd name="T36" fmla="*/ 340 w 567"/>
                <a:gd name="T37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7" h="1021">
                  <a:moveTo>
                    <a:pt x="340" y="0"/>
                  </a:moveTo>
                  <a:lnTo>
                    <a:pt x="340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1021"/>
                  </a:lnTo>
                  <a:lnTo>
                    <a:pt x="454" y="1021"/>
                  </a:lnTo>
                  <a:lnTo>
                    <a:pt x="454" y="908"/>
                  </a:lnTo>
                  <a:lnTo>
                    <a:pt x="227" y="908"/>
                  </a:lnTo>
                  <a:lnTo>
                    <a:pt x="227" y="1021"/>
                  </a:lnTo>
                  <a:lnTo>
                    <a:pt x="114" y="1021"/>
                  </a:lnTo>
                  <a:lnTo>
                    <a:pt x="114" y="908"/>
                  </a:lnTo>
                  <a:lnTo>
                    <a:pt x="0" y="908"/>
                  </a:lnTo>
                  <a:lnTo>
                    <a:pt x="0" y="681"/>
                  </a:lnTo>
                  <a:lnTo>
                    <a:pt x="114" y="681"/>
                  </a:lnTo>
                  <a:lnTo>
                    <a:pt x="114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8" name="Freeform 177"/>
            <p:cNvSpPr>
              <a:spLocks/>
            </p:cNvSpPr>
            <p:nvPr/>
          </p:nvSpPr>
          <p:spPr bwMode="auto">
            <a:xfrm>
              <a:off x="1777" y="6073"/>
              <a:ext cx="1587" cy="1588"/>
            </a:xfrm>
            <a:custGeom>
              <a:avLst/>
              <a:gdLst>
                <a:gd name="T0" fmla="*/ 1474 w 1587"/>
                <a:gd name="T1" fmla="*/ 681 h 1588"/>
                <a:gd name="T2" fmla="*/ 1474 w 1587"/>
                <a:gd name="T3" fmla="*/ 907 h 1588"/>
                <a:gd name="T4" fmla="*/ 1587 w 1587"/>
                <a:gd name="T5" fmla="*/ 907 h 1588"/>
                <a:gd name="T6" fmla="*/ 1587 w 1587"/>
                <a:gd name="T7" fmla="*/ 1134 h 1588"/>
                <a:gd name="T8" fmla="*/ 1474 w 1587"/>
                <a:gd name="T9" fmla="*/ 1134 h 1588"/>
                <a:gd name="T10" fmla="*/ 1474 w 1587"/>
                <a:gd name="T11" fmla="*/ 1248 h 1588"/>
                <a:gd name="T12" fmla="*/ 1134 w 1587"/>
                <a:gd name="T13" fmla="*/ 1248 h 1588"/>
                <a:gd name="T14" fmla="*/ 1134 w 1587"/>
                <a:gd name="T15" fmla="*/ 1474 h 1588"/>
                <a:gd name="T16" fmla="*/ 907 w 1587"/>
                <a:gd name="T17" fmla="*/ 1474 h 1588"/>
                <a:gd name="T18" fmla="*/ 793 w 1587"/>
                <a:gd name="T19" fmla="*/ 1474 h 1588"/>
                <a:gd name="T20" fmla="*/ 793 w 1587"/>
                <a:gd name="T21" fmla="*/ 1588 h 1588"/>
                <a:gd name="T22" fmla="*/ 680 w 1587"/>
                <a:gd name="T23" fmla="*/ 1588 h 1588"/>
                <a:gd name="T24" fmla="*/ 680 w 1587"/>
                <a:gd name="T25" fmla="*/ 1474 h 1588"/>
                <a:gd name="T26" fmla="*/ 567 w 1587"/>
                <a:gd name="T27" fmla="*/ 1474 h 1588"/>
                <a:gd name="T28" fmla="*/ 567 w 1587"/>
                <a:gd name="T29" fmla="*/ 1361 h 1588"/>
                <a:gd name="T30" fmla="*/ 793 w 1587"/>
                <a:gd name="T31" fmla="*/ 1361 h 1588"/>
                <a:gd name="T32" fmla="*/ 793 w 1587"/>
                <a:gd name="T33" fmla="*/ 1134 h 1588"/>
                <a:gd name="T34" fmla="*/ 680 w 1587"/>
                <a:gd name="T35" fmla="*/ 1134 h 1588"/>
                <a:gd name="T36" fmla="*/ 680 w 1587"/>
                <a:gd name="T37" fmla="*/ 1021 h 1588"/>
                <a:gd name="T38" fmla="*/ 567 w 1587"/>
                <a:gd name="T39" fmla="*/ 1021 h 1588"/>
                <a:gd name="T40" fmla="*/ 567 w 1587"/>
                <a:gd name="T41" fmla="*/ 907 h 1588"/>
                <a:gd name="T42" fmla="*/ 226 w 1587"/>
                <a:gd name="T43" fmla="*/ 907 h 1588"/>
                <a:gd name="T44" fmla="*/ 226 w 1587"/>
                <a:gd name="T45" fmla="*/ 681 h 1588"/>
                <a:gd name="T46" fmla="*/ 113 w 1587"/>
                <a:gd name="T47" fmla="*/ 681 h 1588"/>
                <a:gd name="T48" fmla="*/ 113 w 1587"/>
                <a:gd name="T49" fmla="*/ 340 h 1588"/>
                <a:gd name="T50" fmla="*/ 0 w 1587"/>
                <a:gd name="T51" fmla="*/ 340 h 1588"/>
                <a:gd name="T52" fmla="*/ 0 w 1587"/>
                <a:gd name="T53" fmla="*/ 227 h 1588"/>
                <a:gd name="T54" fmla="*/ 113 w 1587"/>
                <a:gd name="T55" fmla="*/ 227 h 1588"/>
                <a:gd name="T56" fmla="*/ 113 w 1587"/>
                <a:gd name="T57" fmla="*/ 114 h 1588"/>
                <a:gd name="T58" fmla="*/ 226 w 1587"/>
                <a:gd name="T59" fmla="*/ 114 h 1588"/>
                <a:gd name="T60" fmla="*/ 226 w 1587"/>
                <a:gd name="T61" fmla="*/ 0 h 1588"/>
                <a:gd name="T62" fmla="*/ 453 w 1587"/>
                <a:gd name="T63" fmla="*/ 0 h 1588"/>
                <a:gd name="T64" fmla="*/ 453 w 1587"/>
                <a:gd name="T65" fmla="*/ 340 h 1588"/>
                <a:gd name="T66" fmla="*/ 567 w 1587"/>
                <a:gd name="T67" fmla="*/ 340 h 1588"/>
                <a:gd name="T68" fmla="*/ 567 w 1587"/>
                <a:gd name="T69" fmla="*/ 681 h 1588"/>
                <a:gd name="T70" fmla="*/ 680 w 1587"/>
                <a:gd name="T71" fmla="*/ 681 h 1588"/>
                <a:gd name="T72" fmla="*/ 680 w 1587"/>
                <a:gd name="T73" fmla="*/ 794 h 1588"/>
                <a:gd name="T74" fmla="*/ 793 w 1587"/>
                <a:gd name="T75" fmla="*/ 794 h 1588"/>
                <a:gd name="T76" fmla="*/ 793 w 1587"/>
                <a:gd name="T77" fmla="*/ 907 h 1588"/>
                <a:gd name="T78" fmla="*/ 907 w 1587"/>
                <a:gd name="T79" fmla="*/ 907 h 1588"/>
                <a:gd name="T80" fmla="*/ 907 w 1587"/>
                <a:gd name="T81" fmla="*/ 794 h 1588"/>
                <a:gd name="T82" fmla="*/ 1020 w 1587"/>
                <a:gd name="T83" fmla="*/ 794 h 1588"/>
                <a:gd name="T84" fmla="*/ 1020 w 1587"/>
                <a:gd name="T85" fmla="*/ 681 h 1588"/>
                <a:gd name="T86" fmla="*/ 1134 w 1587"/>
                <a:gd name="T87" fmla="*/ 681 h 1588"/>
                <a:gd name="T88" fmla="*/ 1134 w 1587"/>
                <a:gd name="T89" fmla="*/ 794 h 1588"/>
                <a:gd name="T90" fmla="*/ 1247 w 1587"/>
                <a:gd name="T91" fmla="*/ 794 h 1588"/>
                <a:gd name="T92" fmla="*/ 1247 w 1587"/>
                <a:gd name="T93" fmla="*/ 681 h 1588"/>
                <a:gd name="T94" fmla="*/ 1474 w 1587"/>
                <a:gd name="T95" fmla="*/ 681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587" h="1588">
                  <a:moveTo>
                    <a:pt x="1474" y="681"/>
                  </a:moveTo>
                  <a:lnTo>
                    <a:pt x="1474" y="907"/>
                  </a:lnTo>
                  <a:lnTo>
                    <a:pt x="1587" y="907"/>
                  </a:lnTo>
                  <a:lnTo>
                    <a:pt x="1587" y="1134"/>
                  </a:lnTo>
                  <a:lnTo>
                    <a:pt x="1474" y="1134"/>
                  </a:lnTo>
                  <a:lnTo>
                    <a:pt x="1474" y="1248"/>
                  </a:lnTo>
                  <a:lnTo>
                    <a:pt x="1134" y="1248"/>
                  </a:lnTo>
                  <a:lnTo>
                    <a:pt x="1134" y="1474"/>
                  </a:lnTo>
                  <a:lnTo>
                    <a:pt x="907" y="1474"/>
                  </a:lnTo>
                  <a:lnTo>
                    <a:pt x="793" y="1474"/>
                  </a:lnTo>
                  <a:lnTo>
                    <a:pt x="793" y="1588"/>
                  </a:lnTo>
                  <a:lnTo>
                    <a:pt x="680" y="1588"/>
                  </a:lnTo>
                  <a:lnTo>
                    <a:pt x="680" y="1474"/>
                  </a:lnTo>
                  <a:lnTo>
                    <a:pt x="567" y="1474"/>
                  </a:lnTo>
                  <a:lnTo>
                    <a:pt x="567" y="1361"/>
                  </a:lnTo>
                  <a:lnTo>
                    <a:pt x="793" y="1361"/>
                  </a:lnTo>
                  <a:lnTo>
                    <a:pt x="793" y="1134"/>
                  </a:lnTo>
                  <a:lnTo>
                    <a:pt x="680" y="1134"/>
                  </a:lnTo>
                  <a:lnTo>
                    <a:pt x="680" y="1021"/>
                  </a:lnTo>
                  <a:lnTo>
                    <a:pt x="567" y="1021"/>
                  </a:lnTo>
                  <a:lnTo>
                    <a:pt x="567" y="907"/>
                  </a:lnTo>
                  <a:lnTo>
                    <a:pt x="226" y="907"/>
                  </a:lnTo>
                  <a:lnTo>
                    <a:pt x="226" y="681"/>
                  </a:lnTo>
                  <a:lnTo>
                    <a:pt x="113" y="681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6" y="114"/>
                  </a:lnTo>
                  <a:lnTo>
                    <a:pt x="226" y="0"/>
                  </a:lnTo>
                  <a:lnTo>
                    <a:pt x="453" y="0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681"/>
                  </a:lnTo>
                  <a:lnTo>
                    <a:pt x="680" y="681"/>
                  </a:lnTo>
                  <a:lnTo>
                    <a:pt x="680" y="794"/>
                  </a:lnTo>
                  <a:lnTo>
                    <a:pt x="793" y="794"/>
                  </a:lnTo>
                  <a:lnTo>
                    <a:pt x="793" y="907"/>
                  </a:lnTo>
                  <a:lnTo>
                    <a:pt x="907" y="907"/>
                  </a:lnTo>
                  <a:lnTo>
                    <a:pt x="907" y="794"/>
                  </a:lnTo>
                  <a:lnTo>
                    <a:pt x="1020" y="794"/>
                  </a:lnTo>
                  <a:lnTo>
                    <a:pt x="1020" y="681"/>
                  </a:lnTo>
                  <a:lnTo>
                    <a:pt x="1134" y="681"/>
                  </a:lnTo>
                  <a:lnTo>
                    <a:pt x="1134" y="794"/>
                  </a:lnTo>
                  <a:lnTo>
                    <a:pt x="1247" y="794"/>
                  </a:lnTo>
                  <a:lnTo>
                    <a:pt x="1247" y="681"/>
                  </a:lnTo>
                  <a:lnTo>
                    <a:pt x="1474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89" name="Freeform 180"/>
            <p:cNvSpPr>
              <a:spLocks/>
            </p:cNvSpPr>
            <p:nvPr/>
          </p:nvSpPr>
          <p:spPr bwMode="auto">
            <a:xfrm>
              <a:off x="2117" y="5279"/>
              <a:ext cx="567" cy="341"/>
            </a:xfrm>
            <a:custGeom>
              <a:avLst/>
              <a:gdLst>
                <a:gd name="T0" fmla="*/ 0 w 567"/>
                <a:gd name="T1" fmla="*/ 227 h 341"/>
                <a:gd name="T2" fmla="*/ 0 w 567"/>
                <a:gd name="T3" fmla="*/ 114 h 341"/>
                <a:gd name="T4" fmla="*/ 113 w 567"/>
                <a:gd name="T5" fmla="*/ 114 h 341"/>
                <a:gd name="T6" fmla="*/ 113 w 567"/>
                <a:gd name="T7" fmla="*/ 0 h 341"/>
                <a:gd name="T8" fmla="*/ 227 w 567"/>
                <a:gd name="T9" fmla="*/ 0 h 341"/>
                <a:gd name="T10" fmla="*/ 227 w 567"/>
                <a:gd name="T11" fmla="*/ 114 h 341"/>
                <a:gd name="T12" fmla="*/ 453 w 567"/>
                <a:gd name="T13" fmla="*/ 114 h 341"/>
                <a:gd name="T14" fmla="*/ 453 w 567"/>
                <a:gd name="T15" fmla="*/ 227 h 341"/>
                <a:gd name="T16" fmla="*/ 567 w 567"/>
                <a:gd name="T17" fmla="*/ 227 h 341"/>
                <a:gd name="T18" fmla="*/ 567 w 567"/>
                <a:gd name="T19" fmla="*/ 341 h 341"/>
                <a:gd name="T20" fmla="*/ 227 w 567"/>
                <a:gd name="T21" fmla="*/ 341 h 341"/>
                <a:gd name="T22" fmla="*/ 227 w 567"/>
                <a:gd name="T23" fmla="*/ 227 h 341"/>
                <a:gd name="T24" fmla="*/ 0 w 567"/>
                <a:gd name="T25" fmla="*/ 227 h 3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341">
                  <a:moveTo>
                    <a:pt x="0" y="227"/>
                  </a:move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567" y="227"/>
                  </a:lnTo>
                  <a:lnTo>
                    <a:pt x="567" y="341"/>
                  </a:lnTo>
                  <a:lnTo>
                    <a:pt x="227" y="341"/>
                  </a:lnTo>
                  <a:lnTo>
                    <a:pt x="227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0" name="Freeform 185"/>
            <p:cNvSpPr>
              <a:spLocks/>
            </p:cNvSpPr>
            <p:nvPr/>
          </p:nvSpPr>
          <p:spPr bwMode="auto">
            <a:xfrm>
              <a:off x="2230" y="6187"/>
              <a:ext cx="227" cy="340"/>
            </a:xfrm>
            <a:custGeom>
              <a:avLst/>
              <a:gdLst>
                <a:gd name="T0" fmla="*/ 0 w 227"/>
                <a:gd name="T1" fmla="*/ 0 h 340"/>
                <a:gd name="T2" fmla="*/ 0 w 227"/>
                <a:gd name="T3" fmla="*/ 226 h 340"/>
                <a:gd name="T4" fmla="*/ 114 w 227"/>
                <a:gd name="T5" fmla="*/ 226 h 340"/>
                <a:gd name="T6" fmla="*/ 114 w 227"/>
                <a:gd name="T7" fmla="*/ 340 h 340"/>
                <a:gd name="T8" fmla="*/ 227 w 227"/>
                <a:gd name="T9" fmla="*/ 340 h 340"/>
                <a:gd name="T10" fmla="*/ 227 w 227"/>
                <a:gd name="T11" fmla="*/ 113 h 340"/>
                <a:gd name="T12" fmla="*/ 114 w 227"/>
                <a:gd name="T13" fmla="*/ 113 h 340"/>
                <a:gd name="T14" fmla="*/ 114 w 227"/>
                <a:gd name="T15" fmla="*/ 0 h 340"/>
                <a:gd name="T16" fmla="*/ 0 w 227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340">
                  <a:moveTo>
                    <a:pt x="0" y="0"/>
                  </a:moveTo>
                  <a:lnTo>
                    <a:pt x="0" y="226"/>
                  </a:lnTo>
                  <a:lnTo>
                    <a:pt x="114" y="226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1" name="Freeform 186"/>
            <p:cNvSpPr>
              <a:spLocks/>
            </p:cNvSpPr>
            <p:nvPr/>
          </p:nvSpPr>
          <p:spPr bwMode="auto">
            <a:xfrm>
              <a:off x="1096" y="5506"/>
              <a:ext cx="1134" cy="681"/>
            </a:xfrm>
            <a:custGeom>
              <a:avLst/>
              <a:gdLst>
                <a:gd name="T0" fmla="*/ 1021 w 1134"/>
                <a:gd name="T1" fmla="*/ 0 h 681"/>
                <a:gd name="T2" fmla="*/ 907 w 1134"/>
                <a:gd name="T3" fmla="*/ 0 h 681"/>
                <a:gd name="T4" fmla="*/ 907 w 1134"/>
                <a:gd name="T5" fmla="*/ 227 h 681"/>
                <a:gd name="T6" fmla="*/ 681 w 1134"/>
                <a:gd name="T7" fmla="*/ 227 h 681"/>
                <a:gd name="T8" fmla="*/ 681 w 1134"/>
                <a:gd name="T9" fmla="*/ 114 h 681"/>
                <a:gd name="T10" fmla="*/ 454 w 1134"/>
                <a:gd name="T11" fmla="*/ 114 h 681"/>
                <a:gd name="T12" fmla="*/ 454 w 1134"/>
                <a:gd name="T13" fmla="*/ 227 h 681"/>
                <a:gd name="T14" fmla="*/ 340 w 1134"/>
                <a:gd name="T15" fmla="*/ 227 h 681"/>
                <a:gd name="T16" fmla="*/ 340 w 1134"/>
                <a:gd name="T17" fmla="*/ 114 h 681"/>
                <a:gd name="T18" fmla="*/ 227 w 1134"/>
                <a:gd name="T19" fmla="*/ 114 h 681"/>
                <a:gd name="T20" fmla="*/ 227 w 1134"/>
                <a:gd name="T21" fmla="*/ 227 h 681"/>
                <a:gd name="T22" fmla="*/ 0 w 1134"/>
                <a:gd name="T23" fmla="*/ 227 h 681"/>
                <a:gd name="T24" fmla="*/ 0 w 1134"/>
                <a:gd name="T25" fmla="*/ 340 h 681"/>
                <a:gd name="T26" fmla="*/ 227 w 1134"/>
                <a:gd name="T27" fmla="*/ 340 h 681"/>
                <a:gd name="T28" fmla="*/ 227 w 1134"/>
                <a:gd name="T29" fmla="*/ 454 h 681"/>
                <a:gd name="T30" fmla="*/ 681 w 1134"/>
                <a:gd name="T31" fmla="*/ 454 h 681"/>
                <a:gd name="T32" fmla="*/ 681 w 1134"/>
                <a:gd name="T33" fmla="*/ 567 h 681"/>
                <a:gd name="T34" fmla="*/ 794 w 1134"/>
                <a:gd name="T35" fmla="*/ 567 h 681"/>
                <a:gd name="T36" fmla="*/ 794 w 1134"/>
                <a:gd name="T37" fmla="*/ 681 h 681"/>
                <a:gd name="T38" fmla="*/ 907 w 1134"/>
                <a:gd name="T39" fmla="*/ 681 h 681"/>
                <a:gd name="T40" fmla="*/ 907 w 1134"/>
                <a:gd name="T41" fmla="*/ 567 h 681"/>
                <a:gd name="T42" fmla="*/ 1021 w 1134"/>
                <a:gd name="T43" fmla="*/ 567 h 681"/>
                <a:gd name="T44" fmla="*/ 1021 w 1134"/>
                <a:gd name="T45" fmla="*/ 340 h 681"/>
                <a:gd name="T46" fmla="*/ 1134 w 1134"/>
                <a:gd name="T47" fmla="*/ 340 h 681"/>
                <a:gd name="T48" fmla="*/ 1134 w 1134"/>
                <a:gd name="T49" fmla="*/ 227 h 681"/>
                <a:gd name="T50" fmla="*/ 1021 w 1134"/>
                <a:gd name="T51" fmla="*/ 227 h 681"/>
                <a:gd name="T52" fmla="*/ 1021 w 1134"/>
                <a:gd name="T53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134" h="681">
                  <a:moveTo>
                    <a:pt x="1021" y="0"/>
                  </a:moveTo>
                  <a:lnTo>
                    <a:pt x="907" y="0"/>
                  </a:lnTo>
                  <a:lnTo>
                    <a:pt x="907" y="227"/>
                  </a:lnTo>
                  <a:lnTo>
                    <a:pt x="681" y="227"/>
                  </a:lnTo>
                  <a:lnTo>
                    <a:pt x="681" y="114"/>
                  </a:lnTo>
                  <a:lnTo>
                    <a:pt x="454" y="114"/>
                  </a:lnTo>
                  <a:lnTo>
                    <a:pt x="454" y="227"/>
                  </a:lnTo>
                  <a:lnTo>
                    <a:pt x="340" y="227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0" y="227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454"/>
                  </a:lnTo>
                  <a:lnTo>
                    <a:pt x="681" y="454"/>
                  </a:lnTo>
                  <a:lnTo>
                    <a:pt x="681" y="567"/>
                  </a:lnTo>
                  <a:lnTo>
                    <a:pt x="794" y="567"/>
                  </a:lnTo>
                  <a:lnTo>
                    <a:pt x="794" y="681"/>
                  </a:lnTo>
                  <a:lnTo>
                    <a:pt x="907" y="681"/>
                  </a:lnTo>
                  <a:lnTo>
                    <a:pt x="907" y="567"/>
                  </a:lnTo>
                  <a:lnTo>
                    <a:pt x="1021" y="567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227"/>
                  </a:lnTo>
                  <a:lnTo>
                    <a:pt x="1021" y="227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2" name="Freeform 187"/>
            <p:cNvSpPr>
              <a:spLocks/>
            </p:cNvSpPr>
            <p:nvPr/>
          </p:nvSpPr>
          <p:spPr bwMode="auto">
            <a:xfrm>
              <a:off x="529" y="4939"/>
              <a:ext cx="907" cy="794"/>
            </a:xfrm>
            <a:custGeom>
              <a:avLst/>
              <a:gdLst>
                <a:gd name="T0" fmla="*/ 794 w 907"/>
                <a:gd name="T1" fmla="*/ 794 h 794"/>
                <a:gd name="T2" fmla="*/ 794 w 907"/>
                <a:gd name="T3" fmla="*/ 567 h 794"/>
                <a:gd name="T4" fmla="*/ 907 w 907"/>
                <a:gd name="T5" fmla="*/ 567 h 794"/>
                <a:gd name="T6" fmla="*/ 907 w 907"/>
                <a:gd name="T7" fmla="*/ 340 h 794"/>
                <a:gd name="T8" fmla="*/ 794 w 907"/>
                <a:gd name="T9" fmla="*/ 340 h 794"/>
                <a:gd name="T10" fmla="*/ 794 w 907"/>
                <a:gd name="T11" fmla="*/ 114 h 794"/>
                <a:gd name="T12" fmla="*/ 567 w 907"/>
                <a:gd name="T13" fmla="*/ 114 h 794"/>
                <a:gd name="T14" fmla="*/ 567 w 907"/>
                <a:gd name="T15" fmla="*/ 0 h 794"/>
                <a:gd name="T16" fmla="*/ 114 w 907"/>
                <a:gd name="T17" fmla="*/ 0 h 794"/>
                <a:gd name="T18" fmla="*/ 114 w 907"/>
                <a:gd name="T19" fmla="*/ 227 h 794"/>
                <a:gd name="T20" fmla="*/ 0 w 907"/>
                <a:gd name="T21" fmla="*/ 227 h 794"/>
                <a:gd name="T22" fmla="*/ 0 w 907"/>
                <a:gd name="T23" fmla="*/ 454 h 794"/>
                <a:gd name="T24" fmla="*/ 227 w 907"/>
                <a:gd name="T25" fmla="*/ 454 h 794"/>
                <a:gd name="T26" fmla="*/ 227 w 907"/>
                <a:gd name="T27" fmla="*/ 567 h 794"/>
                <a:gd name="T28" fmla="*/ 454 w 907"/>
                <a:gd name="T29" fmla="*/ 567 h 794"/>
                <a:gd name="T30" fmla="*/ 454 w 907"/>
                <a:gd name="T31" fmla="*/ 794 h 794"/>
                <a:gd name="T32" fmla="*/ 794 w 907"/>
                <a:gd name="T33" fmla="*/ 794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7" h="794">
                  <a:moveTo>
                    <a:pt x="794" y="794"/>
                  </a:moveTo>
                  <a:lnTo>
                    <a:pt x="794" y="567"/>
                  </a:lnTo>
                  <a:lnTo>
                    <a:pt x="907" y="567"/>
                  </a:lnTo>
                  <a:lnTo>
                    <a:pt x="907" y="340"/>
                  </a:lnTo>
                  <a:lnTo>
                    <a:pt x="794" y="340"/>
                  </a:lnTo>
                  <a:lnTo>
                    <a:pt x="794" y="114"/>
                  </a:lnTo>
                  <a:lnTo>
                    <a:pt x="567" y="114"/>
                  </a:lnTo>
                  <a:lnTo>
                    <a:pt x="567" y="0"/>
                  </a:lnTo>
                  <a:lnTo>
                    <a:pt x="114" y="0"/>
                  </a:lnTo>
                  <a:lnTo>
                    <a:pt x="114" y="227"/>
                  </a:lnTo>
                  <a:lnTo>
                    <a:pt x="0" y="227"/>
                  </a:lnTo>
                  <a:lnTo>
                    <a:pt x="0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794"/>
                  </a:lnTo>
                  <a:lnTo>
                    <a:pt x="794" y="79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3" name="Freeform 188"/>
            <p:cNvSpPr>
              <a:spLocks/>
            </p:cNvSpPr>
            <p:nvPr/>
          </p:nvSpPr>
          <p:spPr bwMode="auto">
            <a:xfrm>
              <a:off x="1323" y="5279"/>
              <a:ext cx="794" cy="454"/>
            </a:xfrm>
            <a:custGeom>
              <a:avLst/>
              <a:gdLst>
                <a:gd name="T0" fmla="*/ 794 w 794"/>
                <a:gd name="T1" fmla="*/ 114 h 454"/>
                <a:gd name="T2" fmla="*/ 680 w 794"/>
                <a:gd name="T3" fmla="*/ 114 h 454"/>
                <a:gd name="T4" fmla="*/ 680 w 794"/>
                <a:gd name="T5" fmla="*/ 0 h 454"/>
                <a:gd name="T6" fmla="*/ 340 w 794"/>
                <a:gd name="T7" fmla="*/ 0 h 454"/>
                <a:gd name="T8" fmla="*/ 340 w 794"/>
                <a:gd name="T9" fmla="*/ 114 h 454"/>
                <a:gd name="T10" fmla="*/ 113 w 794"/>
                <a:gd name="T11" fmla="*/ 114 h 454"/>
                <a:gd name="T12" fmla="*/ 113 w 794"/>
                <a:gd name="T13" fmla="*/ 227 h 454"/>
                <a:gd name="T14" fmla="*/ 0 w 794"/>
                <a:gd name="T15" fmla="*/ 227 h 454"/>
                <a:gd name="T16" fmla="*/ 0 w 794"/>
                <a:gd name="T17" fmla="*/ 341 h 454"/>
                <a:gd name="T18" fmla="*/ 113 w 794"/>
                <a:gd name="T19" fmla="*/ 341 h 454"/>
                <a:gd name="T20" fmla="*/ 113 w 794"/>
                <a:gd name="T21" fmla="*/ 454 h 454"/>
                <a:gd name="T22" fmla="*/ 227 w 794"/>
                <a:gd name="T23" fmla="*/ 454 h 454"/>
                <a:gd name="T24" fmla="*/ 227 w 794"/>
                <a:gd name="T25" fmla="*/ 341 h 454"/>
                <a:gd name="T26" fmla="*/ 454 w 794"/>
                <a:gd name="T27" fmla="*/ 341 h 454"/>
                <a:gd name="T28" fmla="*/ 454 w 794"/>
                <a:gd name="T29" fmla="*/ 454 h 454"/>
                <a:gd name="T30" fmla="*/ 680 w 794"/>
                <a:gd name="T31" fmla="*/ 454 h 454"/>
                <a:gd name="T32" fmla="*/ 680 w 794"/>
                <a:gd name="T33" fmla="*/ 227 h 454"/>
                <a:gd name="T34" fmla="*/ 794 w 794"/>
                <a:gd name="T35" fmla="*/ 227 h 454"/>
                <a:gd name="T36" fmla="*/ 794 w 794"/>
                <a:gd name="T37" fmla="*/ 11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454">
                  <a:moveTo>
                    <a:pt x="794" y="114"/>
                  </a:moveTo>
                  <a:lnTo>
                    <a:pt x="680" y="114"/>
                  </a:lnTo>
                  <a:lnTo>
                    <a:pt x="680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113" y="114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113" y="341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341"/>
                  </a:lnTo>
                  <a:lnTo>
                    <a:pt x="454" y="341"/>
                  </a:lnTo>
                  <a:lnTo>
                    <a:pt x="454" y="454"/>
                  </a:lnTo>
                  <a:lnTo>
                    <a:pt x="680" y="454"/>
                  </a:lnTo>
                  <a:lnTo>
                    <a:pt x="680" y="227"/>
                  </a:lnTo>
                  <a:lnTo>
                    <a:pt x="794" y="227"/>
                  </a:lnTo>
                  <a:lnTo>
                    <a:pt x="79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4" name="Freeform 189"/>
            <p:cNvSpPr>
              <a:spLocks/>
            </p:cNvSpPr>
            <p:nvPr/>
          </p:nvSpPr>
          <p:spPr bwMode="auto">
            <a:xfrm>
              <a:off x="1096" y="5846"/>
              <a:ext cx="794" cy="681"/>
            </a:xfrm>
            <a:custGeom>
              <a:avLst/>
              <a:gdLst>
                <a:gd name="T0" fmla="*/ 681 w 794"/>
                <a:gd name="T1" fmla="*/ 114 h 681"/>
                <a:gd name="T2" fmla="*/ 681 w 794"/>
                <a:gd name="T3" fmla="*/ 227 h 681"/>
                <a:gd name="T4" fmla="*/ 794 w 794"/>
                <a:gd name="T5" fmla="*/ 227 h 681"/>
                <a:gd name="T6" fmla="*/ 794 w 794"/>
                <a:gd name="T7" fmla="*/ 454 h 681"/>
                <a:gd name="T8" fmla="*/ 681 w 794"/>
                <a:gd name="T9" fmla="*/ 454 h 681"/>
                <a:gd name="T10" fmla="*/ 681 w 794"/>
                <a:gd name="T11" fmla="*/ 681 h 681"/>
                <a:gd name="T12" fmla="*/ 227 w 794"/>
                <a:gd name="T13" fmla="*/ 681 h 681"/>
                <a:gd name="T14" fmla="*/ 227 w 794"/>
                <a:gd name="T15" fmla="*/ 454 h 681"/>
                <a:gd name="T16" fmla="*/ 114 w 794"/>
                <a:gd name="T17" fmla="*/ 454 h 681"/>
                <a:gd name="T18" fmla="*/ 114 w 794"/>
                <a:gd name="T19" fmla="*/ 341 h 681"/>
                <a:gd name="T20" fmla="*/ 0 w 794"/>
                <a:gd name="T21" fmla="*/ 341 h 681"/>
                <a:gd name="T22" fmla="*/ 0 w 794"/>
                <a:gd name="T23" fmla="*/ 227 h 681"/>
                <a:gd name="T24" fmla="*/ 114 w 794"/>
                <a:gd name="T25" fmla="*/ 227 h 681"/>
                <a:gd name="T26" fmla="*/ 114 w 794"/>
                <a:gd name="T27" fmla="*/ 114 h 681"/>
                <a:gd name="T28" fmla="*/ 0 w 794"/>
                <a:gd name="T29" fmla="*/ 114 h 681"/>
                <a:gd name="T30" fmla="*/ 0 w 794"/>
                <a:gd name="T31" fmla="*/ 0 h 681"/>
                <a:gd name="T32" fmla="*/ 227 w 794"/>
                <a:gd name="T33" fmla="*/ 0 h 681"/>
                <a:gd name="T34" fmla="*/ 227 w 794"/>
                <a:gd name="T35" fmla="*/ 114 h 681"/>
                <a:gd name="T36" fmla="*/ 681 w 794"/>
                <a:gd name="T37" fmla="*/ 114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94" h="681">
                  <a:moveTo>
                    <a:pt x="681" y="114"/>
                  </a:moveTo>
                  <a:lnTo>
                    <a:pt x="681" y="227"/>
                  </a:lnTo>
                  <a:lnTo>
                    <a:pt x="794" y="227"/>
                  </a:lnTo>
                  <a:lnTo>
                    <a:pt x="794" y="454"/>
                  </a:lnTo>
                  <a:lnTo>
                    <a:pt x="681" y="454"/>
                  </a:lnTo>
                  <a:lnTo>
                    <a:pt x="681" y="681"/>
                  </a:lnTo>
                  <a:lnTo>
                    <a:pt x="227" y="681"/>
                  </a:lnTo>
                  <a:lnTo>
                    <a:pt x="227" y="454"/>
                  </a:lnTo>
                  <a:lnTo>
                    <a:pt x="114" y="454"/>
                  </a:lnTo>
                  <a:lnTo>
                    <a:pt x="114" y="341"/>
                  </a:lnTo>
                  <a:lnTo>
                    <a:pt x="0" y="341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681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5" name="Freeform 190"/>
            <p:cNvSpPr>
              <a:spLocks/>
            </p:cNvSpPr>
            <p:nvPr/>
          </p:nvSpPr>
          <p:spPr bwMode="auto">
            <a:xfrm>
              <a:off x="3818" y="2671"/>
              <a:ext cx="567" cy="567"/>
            </a:xfrm>
            <a:custGeom>
              <a:avLst/>
              <a:gdLst>
                <a:gd name="T0" fmla="*/ 113 w 567"/>
                <a:gd name="T1" fmla="*/ 454 h 567"/>
                <a:gd name="T2" fmla="*/ 113 w 567"/>
                <a:gd name="T3" fmla="*/ 340 h 567"/>
                <a:gd name="T4" fmla="*/ 0 w 567"/>
                <a:gd name="T5" fmla="*/ 340 h 567"/>
                <a:gd name="T6" fmla="*/ 0 w 567"/>
                <a:gd name="T7" fmla="*/ 227 h 567"/>
                <a:gd name="T8" fmla="*/ 113 w 567"/>
                <a:gd name="T9" fmla="*/ 227 h 567"/>
                <a:gd name="T10" fmla="*/ 113 w 567"/>
                <a:gd name="T11" fmla="*/ 114 h 567"/>
                <a:gd name="T12" fmla="*/ 227 w 567"/>
                <a:gd name="T13" fmla="*/ 114 h 567"/>
                <a:gd name="T14" fmla="*/ 227 w 567"/>
                <a:gd name="T15" fmla="*/ 0 h 567"/>
                <a:gd name="T16" fmla="*/ 567 w 567"/>
                <a:gd name="T17" fmla="*/ 0 h 567"/>
                <a:gd name="T18" fmla="*/ 567 w 567"/>
                <a:gd name="T19" fmla="*/ 227 h 567"/>
                <a:gd name="T20" fmla="*/ 340 w 567"/>
                <a:gd name="T21" fmla="*/ 227 h 567"/>
                <a:gd name="T22" fmla="*/ 340 w 567"/>
                <a:gd name="T23" fmla="*/ 567 h 567"/>
                <a:gd name="T24" fmla="*/ 227 w 567"/>
                <a:gd name="T25" fmla="*/ 567 h 567"/>
                <a:gd name="T26" fmla="*/ 227 w 567"/>
                <a:gd name="T27" fmla="*/ 454 h 567"/>
                <a:gd name="T28" fmla="*/ 113 w 567"/>
                <a:gd name="T29" fmla="*/ 454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567">
                  <a:moveTo>
                    <a:pt x="113" y="454"/>
                  </a:moveTo>
                  <a:lnTo>
                    <a:pt x="113" y="340"/>
                  </a:lnTo>
                  <a:lnTo>
                    <a:pt x="0" y="340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227" y="114"/>
                  </a:lnTo>
                  <a:lnTo>
                    <a:pt x="227" y="0"/>
                  </a:lnTo>
                  <a:lnTo>
                    <a:pt x="567" y="0"/>
                  </a:lnTo>
                  <a:lnTo>
                    <a:pt x="567" y="227"/>
                  </a:lnTo>
                  <a:lnTo>
                    <a:pt x="340" y="227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4"/>
                  </a:lnTo>
                  <a:lnTo>
                    <a:pt x="113" y="45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6" name="Freeform 191"/>
            <p:cNvSpPr>
              <a:spLocks/>
            </p:cNvSpPr>
            <p:nvPr/>
          </p:nvSpPr>
          <p:spPr bwMode="auto">
            <a:xfrm>
              <a:off x="4158" y="2785"/>
              <a:ext cx="340" cy="567"/>
            </a:xfrm>
            <a:custGeom>
              <a:avLst/>
              <a:gdLst>
                <a:gd name="T0" fmla="*/ 340 w 340"/>
                <a:gd name="T1" fmla="*/ 453 h 567"/>
                <a:gd name="T2" fmla="*/ 340 w 340"/>
                <a:gd name="T3" fmla="*/ 0 h 567"/>
                <a:gd name="T4" fmla="*/ 227 w 340"/>
                <a:gd name="T5" fmla="*/ 0 h 567"/>
                <a:gd name="T6" fmla="*/ 227 w 340"/>
                <a:gd name="T7" fmla="*/ 113 h 567"/>
                <a:gd name="T8" fmla="*/ 0 w 340"/>
                <a:gd name="T9" fmla="*/ 113 h 567"/>
                <a:gd name="T10" fmla="*/ 0 w 340"/>
                <a:gd name="T11" fmla="*/ 453 h 567"/>
                <a:gd name="T12" fmla="*/ 113 w 340"/>
                <a:gd name="T13" fmla="*/ 453 h 567"/>
                <a:gd name="T14" fmla="*/ 113 w 340"/>
                <a:gd name="T15" fmla="*/ 567 h 567"/>
                <a:gd name="T16" fmla="*/ 227 w 340"/>
                <a:gd name="T17" fmla="*/ 567 h 567"/>
                <a:gd name="T18" fmla="*/ 227 w 340"/>
                <a:gd name="T19" fmla="*/ 453 h 567"/>
                <a:gd name="T20" fmla="*/ 340 w 340"/>
                <a:gd name="T21" fmla="*/ 453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567">
                  <a:moveTo>
                    <a:pt x="340" y="453"/>
                  </a:move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0" y="113"/>
                  </a:lnTo>
                  <a:lnTo>
                    <a:pt x="0" y="453"/>
                  </a:lnTo>
                  <a:lnTo>
                    <a:pt x="113" y="453"/>
                  </a:lnTo>
                  <a:lnTo>
                    <a:pt x="113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0" y="45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7" name="Freeform 192"/>
            <p:cNvSpPr>
              <a:spLocks/>
            </p:cNvSpPr>
            <p:nvPr/>
          </p:nvSpPr>
          <p:spPr bwMode="auto">
            <a:xfrm>
              <a:off x="4498" y="2785"/>
              <a:ext cx="340" cy="567"/>
            </a:xfrm>
            <a:custGeom>
              <a:avLst/>
              <a:gdLst>
                <a:gd name="T0" fmla="*/ 0 w 340"/>
                <a:gd name="T1" fmla="*/ 0 h 567"/>
                <a:gd name="T2" fmla="*/ 114 w 340"/>
                <a:gd name="T3" fmla="*/ 0 h 567"/>
                <a:gd name="T4" fmla="*/ 114 w 340"/>
                <a:gd name="T5" fmla="*/ 340 h 567"/>
                <a:gd name="T6" fmla="*/ 340 w 340"/>
                <a:gd name="T7" fmla="*/ 340 h 567"/>
                <a:gd name="T8" fmla="*/ 340 w 340"/>
                <a:gd name="T9" fmla="*/ 567 h 567"/>
                <a:gd name="T10" fmla="*/ 227 w 340"/>
                <a:gd name="T11" fmla="*/ 567 h 567"/>
                <a:gd name="T12" fmla="*/ 227 w 340"/>
                <a:gd name="T13" fmla="*/ 453 h 567"/>
                <a:gd name="T14" fmla="*/ 0 w 340"/>
                <a:gd name="T15" fmla="*/ 453 h 567"/>
                <a:gd name="T16" fmla="*/ 0 w 340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567">
                  <a:moveTo>
                    <a:pt x="0" y="0"/>
                  </a:moveTo>
                  <a:lnTo>
                    <a:pt x="114" y="0"/>
                  </a:lnTo>
                  <a:lnTo>
                    <a:pt x="114" y="340"/>
                  </a:lnTo>
                  <a:lnTo>
                    <a:pt x="340" y="340"/>
                  </a:lnTo>
                  <a:lnTo>
                    <a:pt x="340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0" y="453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8" name="Freeform 193"/>
            <p:cNvSpPr>
              <a:spLocks/>
            </p:cNvSpPr>
            <p:nvPr/>
          </p:nvSpPr>
          <p:spPr bwMode="auto">
            <a:xfrm>
              <a:off x="4612" y="2671"/>
              <a:ext cx="453" cy="681"/>
            </a:xfrm>
            <a:custGeom>
              <a:avLst/>
              <a:gdLst>
                <a:gd name="T0" fmla="*/ 226 w 453"/>
                <a:gd name="T1" fmla="*/ 681 h 681"/>
                <a:gd name="T2" fmla="*/ 340 w 453"/>
                <a:gd name="T3" fmla="*/ 681 h 681"/>
                <a:gd name="T4" fmla="*/ 340 w 453"/>
                <a:gd name="T5" fmla="*/ 567 h 681"/>
                <a:gd name="T6" fmla="*/ 453 w 453"/>
                <a:gd name="T7" fmla="*/ 567 h 681"/>
                <a:gd name="T8" fmla="*/ 453 w 453"/>
                <a:gd name="T9" fmla="*/ 0 h 681"/>
                <a:gd name="T10" fmla="*/ 113 w 453"/>
                <a:gd name="T11" fmla="*/ 0 h 681"/>
                <a:gd name="T12" fmla="*/ 113 w 453"/>
                <a:gd name="T13" fmla="*/ 114 h 681"/>
                <a:gd name="T14" fmla="*/ 0 w 453"/>
                <a:gd name="T15" fmla="*/ 114 h 681"/>
                <a:gd name="T16" fmla="*/ 0 w 453"/>
                <a:gd name="T17" fmla="*/ 454 h 681"/>
                <a:gd name="T18" fmla="*/ 226 w 453"/>
                <a:gd name="T19" fmla="*/ 454 h 681"/>
                <a:gd name="T20" fmla="*/ 226 w 453"/>
                <a:gd name="T2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681">
                  <a:moveTo>
                    <a:pt x="226" y="681"/>
                  </a:moveTo>
                  <a:lnTo>
                    <a:pt x="340" y="681"/>
                  </a:lnTo>
                  <a:lnTo>
                    <a:pt x="340" y="567"/>
                  </a:lnTo>
                  <a:lnTo>
                    <a:pt x="453" y="567"/>
                  </a:lnTo>
                  <a:lnTo>
                    <a:pt x="453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226" y="454"/>
                  </a:lnTo>
                  <a:lnTo>
                    <a:pt x="226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99" name="Freeform 195"/>
            <p:cNvSpPr>
              <a:spLocks/>
            </p:cNvSpPr>
            <p:nvPr/>
          </p:nvSpPr>
          <p:spPr bwMode="auto">
            <a:xfrm>
              <a:off x="1210" y="2898"/>
              <a:ext cx="2041" cy="1588"/>
            </a:xfrm>
            <a:custGeom>
              <a:avLst/>
              <a:gdLst>
                <a:gd name="T0" fmla="*/ 1927 w 2041"/>
                <a:gd name="T1" fmla="*/ 0 h 1588"/>
                <a:gd name="T2" fmla="*/ 1927 w 2041"/>
                <a:gd name="T3" fmla="*/ 113 h 1588"/>
                <a:gd name="T4" fmla="*/ 1814 w 2041"/>
                <a:gd name="T5" fmla="*/ 113 h 1588"/>
                <a:gd name="T6" fmla="*/ 1814 w 2041"/>
                <a:gd name="T7" fmla="*/ 227 h 1588"/>
                <a:gd name="T8" fmla="*/ 1927 w 2041"/>
                <a:gd name="T9" fmla="*/ 227 h 1588"/>
                <a:gd name="T10" fmla="*/ 1927 w 2041"/>
                <a:gd name="T11" fmla="*/ 567 h 1588"/>
                <a:gd name="T12" fmla="*/ 2041 w 2041"/>
                <a:gd name="T13" fmla="*/ 567 h 1588"/>
                <a:gd name="T14" fmla="*/ 2041 w 2041"/>
                <a:gd name="T15" fmla="*/ 907 h 1588"/>
                <a:gd name="T16" fmla="*/ 1360 w 2041"/>
                <a:gd name="T17" fmla="*/ 907 h 1588"/>
                <a:gd name="T18" fmla="*/ 1360 w 2041"/>
                <a:gd name="T19" fmla="*/ 1021 h 1588"/>
                <a:gd name="T20" fmla="*/ 1247 w 2041"/>
                <a:gd name="T21" fmla="*/ 1021 h 1588"/>
                <a:gd name="T22" fmla="*/ 1247 w 2041"/>
                <a:gd name="T23" fmla="*/ 794 h 1588"/>
                <a:gd name="T24" fmla="*/ 1134 w 2041"/>
                <a:gd name="T25" fmla="*/ 794 h 1588"/>
                <a:gd name="T26" fmla="*/ 1134 w 2041"/>
                <a:gd name="T27" fmla="*/ 907 h 1588"/>
                <a:gd name="T28" fmla="*/ 1020 w 2041"/>
                <a:gd name="T29" fmla="*/ 907 h 1588"/>
                <a:gd name="T30" fmla="*/ 1020 w 2041"/>
                <a:gd name="T31" fmla="*/ 1021 h 1588"/>
                <a:gd name="T32" fmla="*/ 907 w 2041"/>
                <a:gd name="T33" fmla="*/ 1021 h 1588"/>
                <a:gd name="T34" fmla="*/ 907 w 2041"/>
                <a:gd name="T35" fmla="*/ 1134 h 1588"/>
                <a:gd name="T36" fmla="*/ 793 w 2041"/>
                <a:gd name="T37" fmla="*/ 1134 h 1588"/>
                <a:gd name="T38" fmla="*/ 793 w 2041"/>
                <a:gd name="T39" fmla="*/ 1247 h 1588"/>
                <a:gd name="T40" fmla="*/ 680 w 2041"/>
                <a:gd name="T41" fmla="*/ 1247 h 1588"/>
                <a:gd name="T42" fmla="*/ 680 w 2041"/>
                <a:gd name="T43" fmla="*/ 1588 h 1588"/>
                <a:gd name="T44" fmla="*/ 453 w 2041"/>
                <a:gd name="T45" fmla="*/ 1588 h 1588"/>
                <a:gd name="T46" fmla="*/ 453 w 2041"/>
                <a:gd name="T47" fmla="*/ 1474 h 1588"/>
                <a:gd name="T48" fmla="*/ 226 w 2041"/>
                <a:gd name="T49" fmla="*/ 1474 h 1588"/>
                <a:gd name="T50" fmla="*/ 226 w 2041"/>
                <a:gd name="T51" fmla="*/ 1247 h 1588"/>
                <a:gd name="T52" fmla="*/ 113 w 2041"/>
                <a:gd name="T53" fmla="*/ 1247 h 1588"/>
                <a:gd name="T54" fmla="*/ 113 w 2041"/>
                <a:gd name="T55" fmla="*/ 1134 h 1588"/>
                <a:gd name="T56" fmla="*/ 0 w 2041"/>
                <a:gd name="T57" fmla="*/ 1134 h 1588"/>
                <a:gd name="T58" fmla="*/ 0 w 2041"/>
                <a:gd name="T59" fmla="*/ 1021 h 1588"/>
                <a:gd name="T60" fmla="*/ 113 w 2041"/>
                <a:gd name="T61" fmla="*/ 1021 h 1588"/>
                <a:gd name="T62" fmla="*/ 113 w 2041"/>
                <a:gd name="T63" fmla="*/ 907 h 1588"/>
                <a:gd name="T64" fmla="*/ 226 w 2041"/>
                <a:gd name="T65" fmla="*/ 907 h 1588"/>
                <a:gd name="T66" fmla="*/ 226 w 2041"/>
                <a:gd name="T67" fmla="*/ 794 h 1588"/>
                <a:gd name="T68" fmla="*/ 113 w 2041"/>
                <a:gd name="T69" fmla="*/ 794 h 1588"/>
                <a:gd name="T70" fmla="*/ 113 w 2041"/>
                <a:gd name="T71" fmla="*/ 567 h 1588"/>
                <a:gd name="T72" fmla="*/ 226 w 2041"/>
                <a:gd name="T73" fmla="*/ 567 h 1588"/>
                <a:gd name="T74" fmla="*/ 226 w 2041"/>
                <a:gd name="T75" fmla="*/ 454 h 1588"/>
                <a:gd name="T76" fmla="*/ 340 w 2041"/>
                <a:gd name="T77" fmla="*/ 454 h 1588"/>
                <a:gd name="T78" fmla="*/ 340 w 2041"/>
                <a:gd name="T79" fmla="*/ 340 h 1588"/>
                <a:gd name="T80" fmla="*/ 453 w 2041"/>
                <a:gd name="T81" fmla="*/ 340 h 1588"/>
                <a:gd name="T82" fmla="*/ 453 w 2041"/>
                <a:gd name="T83" fmla="*/ 113 h 1588"/>
                <a:gd name="T84" fmla="*/ 680 w 2041"/>
                <a:gd name="T85" fmla="*/ 113 h 1588"/>
                <a:gd name="T86" fmla="*/ 680 w 2041"/>
                <a:gd name="T87" fmla="*/ 454 h 1588"/>
                <a:gd name="T88" fmla="*/ 907 w 2041"/>
                <a:gd name="T89" fmla="*/ 454 h 1588"/>
                <a:gd name="T90" fmla="*/ 907 w 2041"/>
                <a:gd name="T91" fmla="*/ 567 h 1588"/>
                <a:gd name="T92" fmla="*/ 1360 w 2041"/>
                <a:gd name="T93" fmla="*/ 567 h 1588"/>
                <a:gd name="T94" fmla="*/ 1360 w 2041"/>
                <a:gd name="T95" fmla="*/ 454 h 1588"/>
                <a:gd name="T96" fmla="*/ 1474 w 2041"/>
                <a:gd name="T97" fmla="*/ 454 h 1588"/>
                <a:gd name="T98" fmla="*/ 1474 w 2041"/>
                <a:gd name="T99" fmla="*/ 0 h 1588"/>
                <a:gd name="T100" fmla="*/ 1587 w 2041"/>
                <a:gd name="T101" fmla="*/ 0 h 1588"/>
                <a:gd name="T102" fmla="*/ 1814 w 2041"/>
                <a:gd name="T103" fmla="*/ 0 h 1588"/>
                <a:gd name="T104" fmla="*/ 1927 w 2041"/>
                <a:gd name="T105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041" h="1588">
                  <a:moveTo>
                    <a:pt x="1927" y="0"/>
                  </a:moveTo>
                  <a:lnTo>
                    <a:pt x="1927" y="113"/>
                  </a:lnTo>
                  <a:lnTo>
                    <a:pt x="1814" y="113"/>
                  </a:lnTo>
                  <a:lnTo>
                    <a:pt x="1814" y="227"/>
                  </a:lnTo>
                  <a:lnTo>
                    <a:pt x="1927" y="227"/>
                  </a:lnTo>
                  <a:lnTo>
                    <a:pt x="1927" y="567"/>
                  </a:lnTo>
                  <a:lnTo>
                    <a:pt x="2041" y="567"/>
                  </a:lnTo>
                  <a:lnTo>
                    <a:pt x="2041" y="907"/>
                  </a:lnTo>
                  <a:lnTo>
                    <a:pt x="1360" y="907"/>
                  </a:lnTo>
                  <a:lnTo>
                    <a:pt x="1360" y="1021"/>
                  </a:lnTo>
                  <a:lnTo>
                    <a:pt x="1247" y="1021"/>
                  </a:lnTo>
                  <a:lnTo>
                    <a:pt x="1247" y="794"/>
                  </a:lnTo>
                  <a:lnTo>
                    <a:pt x="1134" y="794"/>
                  </a:lnTo>
                  <a:lnTo>
                    <a:pt x="1134" y="907"/>
                  </a:lnTo>
                  <a:lnTo>
                    <a:pt x="1020" y="907"/>
                  </a:lnTo>
                  <a:lnTo>
                    <a:pt x="1020" y="1021"/>
                  </a:lnTo>
                  <a:lnTo>
                    <a:pt x="907" y="1021"/>
                  </a:lnTo>
                  <a:lnTo>
                    <a:pt x="907" y="1134"/>
                  </a:lnTo>
                  <a:lnTo>
                    <a:pt x="793" y="1134"/>
                  </a:lnTo>
                  <a:lnTo>
                    <a:pt x="793" y="1247"/>
                  </a:lnTo>
                  <a:lnTo>
                    <a:pt x="680" y="1247"/>
                  </a:lnTo>
                  <a:lnTo>
                    <a:pt x="680" y="1588"/>
                  </a:lnTo>
                  <a:lnTo>
                    <a:pt x="453" y="1588"/>
                  </a:lnTo>
                  <a:lnTo>
                    <a:pt x="453" y="1474"/>
                  </a:lnTo>
                  <a:lnTo>
                    <a:pt x="226" y="1474"/>
                  </a:lnTo>
                  <a:lnTo>
                    <a:pt x="226" y="1247"/>
                  </a:lnTo>
                  <a:lnTo>
                    <a:pt x="113" y="124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1021"/>
                  </a:lnTo>
                  <a:lnTo>
                    <a:pt x="113" y="1021"/>
                  </a:lnTo>
                  <a:lnTo>
                    <a:pt x="113" y="907"/>
                  </a:lnTo>
                  <a:lnTo>
                    <a:pt x="226" y="907"/>
                  </a:lnTo>
                  <a:lnTo>
                    <a:pt x="226" y="794"/>
                  </a:lnTo>
                  <a:lnTo>
                    <a:pt x="113" y="794"/>
                  </a:lnTo>
                  <a:lnTo>
                    <a:pt x="113" y="567"/>
                  </a:lnTo>
                  <a:lnTo>
                    <a:pt x="226" y="567"/>
                  </a:lnTo>
                  <a:lnTo>
                    <a:pt x="226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453" y="340"/>
                  </a:lnTo>
                  <a:lnTo>
                    <a:pt x="453" y="113"/>
                  </a:lnTo>
                  <a:lnTo>
                    <a:pt x="680" y="113"/>
                  </a:lnTo>
                  <a:lnTo>
                    <a:pt x="680" y="454"/>
                  </a:lnTo>
                  <a:lnTo>
                    <a:pt x="907" y="454"/>
                  </a:lnTo>
                  <a:lnTo>
                    <a:pt x="907" y="567"/>
                  </a:lnTo>
                  <a:lnTo>
                    <a:pt x="1360" y="567"/>
                  </a:lnTo>
                  <a:lnTo>
                    <a:pt x="1360" y="454"/>
                  </a:lnTo>
                  <a:lnTo>
                    <a:pt x="1474" y="454"/>
                  </a:lnTo>
                  <a:lnTo>
                    <a:pt x="1474" y="0"/>
                  </a:lnTo>
                  <a:lnTo>
                    <a:pt x="1587" y="0"/>
                  </a:lnTo>
                  <a:lnTo>
                    <a:pt x="1814" y="0"/>
                  </a:lnTo>
                  <a:lnTo>
                    <a:pt x="19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0" name="Freeform 196"/>
            <p:cNvSpPr>
              <a:spLocks/>
            </p:cNvSpPr>
            <p:nvPr/>
          </p:nvSpPr>
          <p:spPr bwMode="auto">
            <a:xfrm>
              <a:off x="2684" y="2444"/>
              <a:ext cx="567" cy="454"/>
            </a:xfrm>
            <a:custGeom>
              <a:avLst/>
              <a:gdLst>
                <a:gd name="T0" fmla="*/ 113 w 567"/>
                <a:gd name="T1" fmla="*/ 341 h 454"/>
                <a:gd name="T2" fmla="*/ 113 w 567"/>
                <a:gd name="T3" fmla="*/ 454 h 454"/>
                <a:gd name="T4" fmla="*/ 340 w 567"/>
                <a:gd name="T5" fmla="*/ 454 h 454"/>
                <a:gd name="T6" fmla="*/ 340 w 567"/>
                <a:gd name="T7" fmla="*/ 341 h 454"/>
                <a:gd name="T8" fmla="*/ 567 w 567"/>
                <a:gd name="T9" fmla="*/ 341 h 454"/>
                <a:gd name="T10" fmla="*/ 567 w 567"/>
                <a:gd name="T11" fmla="*/ 0 h 454"/>
                <a:gd name="T12" fmla="*/ 340 w 567"/>
                <a:gd name="T13" fmla="*/ 0 h 454"/>
                <a:gd name="T14" fmla="*/ 340 w 567"/>
                <a:gd name="T15" fmla="*/ 227 h 454"/>
                <a:gd name="T16" fmla="*/ 113 w 567"/>
                <a:gd name="T17" fmla="*/ 227 h 454"/>
                <a:gd name="T18" fmla="*/ 113 w 567"/>
                <a:gd name="T19" fmla="*/ 114 h 454"/>
                <a:gd name="T20" fmla="*/ 0 w 567"/>
                <a:gd name="T21" fmla="*/ 114 h 454"/>
                <a:gd name="T22" fmla="*/ 0 w 567"/>
                <a:gd name="T23" fmla="*/ 341 h 454"/>
                <a:gd name="T24" fmla="*/ 113 w 567"/>
                <a:gd name="T25" fmla="*/ 341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113" y="341"/>
                  </a:moveTo>
                  <a:lnTo>
                    <a:pt x="113" y="454"/>
                  </a:lnTo>
                  <a:lnTo>
                    <a:pt x="340" y="454"/>
                  </a:lnTo>
                  <a:lnTo>
                    <a:pt x="340" y="341"/>
                  </a:lnTo>
                  <a:lnTo>
                    <a:pt x="567" y="341"/>
                  </a:lnTo>
                  <a:lnTo>
                    <a:pt x="567" y="0"/>
                  </a:lnTo>
                  <a:lnTo>
                    <a:pt x="340" y="0"/>
                  </a:lnTo>
                  <a:lnTo>
                    <a:pt x="340" y="227"/>
                  </a:lnTo>
                  <a:lnTo>
                    <a:pt x="113" y="227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3" y="34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1" name="Freeform 197"/>
            <p:cNvSpPr>
              <a:spLocks/>
            </p:cNvSpPr>
            <p:nvPr/>
          </p:nvSpPr>
          <p:spPr bwMode="auto">
            <a:xfrm>
              <a:off x="2570" y="2558"/>
              <a:ext cx="227" cy="340"/>
            </a:xfrm>
            <a:custGeom>
              <a:avLst/>
              <a:gdLst>
                <a:gd name="T0" fmla="*/ 114 w 227"/>
                <a:gd name="T1" fmla="*/ 0 h 340"/>
                <a:gd name="T2" fmla="*/ 0 w 227"/>
                <a:gd name="T3" fmla="*/ 0 h 340"/>
                <a:gd name="T4" fmla="*/ 0 w 227"/>
                <a:gd name="T5" fmla="*/ 340 h 340"/>
                <a:gd name="T6" fmla="*/ 227 w 227"/>
                <a:gd name="T7" fmla="*/ 340 h 340"/>
                <a:gd name="T8" fmla="*/ 227 w 227"/>
                <a:gd name="T9" fmla="*/ 227 h 340"/>
                <a:gd name="T10" fmla="*/ 114 w 227"/>
                <a:gd name="T11" fmla="*/ 227 h 340"/>
                <a:gd name="T12" fmla="*/ 114 w 227"/>
                <a:gd name="T1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7" h="340">
                  <a:moveTo>
                    <a:pt x="114" y="0"/>
                  </a:moveTo>
                  <a:lnTo>
                    <a:pt x="0" y="0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2" name="Freeform 198"/>
            <p:cNvSpPr>
              <a:spLocks/>
            </p:cNvSpPr>
            <p:nvPr/>
          </p:nvSpPr>
          <p:spPr bwMode="auto">
            <a:xfrm>
              <a:off x="2344" y="2444"/>
              <a:ext cx="226" cy="567"/>
            </a:xfrm>
            <a:custGeom>
              <a:avLst/>
              <a:gdLst>
                <a:gd name="T0" fmla="*/ 226 w 226"/>
                <a:gd name="T1" fmla="*/ 0 h 567"/>
                <a:gd name="T2" fmla="*/ 226 w 226"/>
                <a:gd name="T3" fmla="*/ 567 h 567"/>
                <a:gd name="T4" fmla="*/ 113 w 226"/>
                <a:gd name="T5" fmla="*/ 567 h 567"/>
                <a:gd name="T6" fmla="*/ 113 w 226"/>
                <a:gd name="T7" fmla="*/ 454 h 567"/>
                <a:gd name="T8" fmla="*/ 0 w 226"/>
                <a:gd name="T9" fmla="*/ 454 h 567"/>
                <a:gd name="T10" fmla="*/ 0 w 226"/>
                <a:gd name="T11" fmla="*/ 114 h 567"/>
                <a:gd name="T12" fmla="*/ 113 w 226"/>
                <a:gd name="T13" fmla="*/ 114 h 567"/>
                <a:gd name="T14" fmla="*/ 113 w 226"/>
                <a:gd name="T15" fmla="*/ 0 h 567"/>
                <a:gd name="T16" fmla="*/ 226 w 226"/>
                <a:gd name="T17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567">
                  <a:moveTo>
                    <a:pt x="226" y="0"/>
                  </a:moveTo>
                  <a:lnTo>
                    <a:pt x="226" y="567"/>
                  </a:lnTo>
                  <a:lnTo>
                    <a:pt x="113" y="567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6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3" name="Freeform 199"/>
            <p:cNvSpPr>
              <a:spLocks/>
            </p:cNvSpPr>
            <p:nvPr/>
          </p:nvSpPr>
          <p:spPr bwMode="auto">
            <a:xfrm>
              <a:off x="2003" y="2558"/>
              <a:ext cx="341" cy="340"/>
            </a:xfrm>
            <a:custGeom>
              <a:avLst/>
              <a:gdLst>
                <a:gd name="T0" fmla="*/ 341 w 341"/>
                <a:gd name="T1" fmla="*/ 0 h 340"/>
                <a:gd name="T2" fmla="*/ 114 w 341"/>
                <a:gd name="T3" fmla="*/ 0 h 340"/>
                <a:gd name="T4" fmla="*/ 114 w 341"/>
                <a:gd name="T5" fmla="*/ 113 h 340"/>
                <a:gd name="T6" fmla="*/ 0 w 341"/>
                <a:gd name="T7" fmla="*/ 113 h 340"/>
                <a:gd name="T8" fmla="*/ 0 w 341"/>
                <a:gd name="T9" fmla="*/ 227 h 340"/>
                <a:gd name="T10" fmla="*/ 227 w 341"/>
                <a:gd name="T11" fmla="*/ 227 h 340"/>
                <a:gd name="T12" fmla="*/ 227 w 341"/>
                <a:gd name="T13" fmla="*/ 340 h 340"/>
                <a:gd name="T14" fmla="*/ 341 w 341"/>
                <a:gd name="T15" fmla="*/ 340 h 340"/>
                <a:gd name="T16" fmla="*/ 341 w 341"/>
                <a:gd name="T17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1" h="340">
                  <a:moveTo>
                    <a:pt x="341" y="0"/>
                  </a:moveTo>
                  <a:lnTo>
                    <a:pt x="114" y="0"/>
                  </a:ln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340"/>
                  </a:lnTo>
                  <a:lnTo>
                    <a:pt x="341" y="340"/>
                  </a:lnTo>
                  <a:lnTo>
                    <a:pt x="341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4" name="Freeform 200"/>
            <p:cNvSpPr>
              <a:spLocks/>
            </p:cNvSpPr>
            <p:nvPr/>
          </p:nvSpPr>
          <p:spPr bwMode="auto">
            <a:xfrm>
              <a:off x="2797" y="2444"/>
              <a:ext cx="227" cy="227"/>
            </a:xfrm>
            <a:custGeom>
              <a:avLst/>
              <a:gdLst>
                <a:gd name="T0" fmla="*/ 227 w 227"/>
                <a:gd name="T1" fmla="*/ 0 h 227"/>
                <a:gd name="T2" fmla="*/ 0 w 227"/>
                <a:gd name="T3" fmla="*/ 0 h 227"/>
                <a:gd name="T4" fmla="*/ 0 w 227"/>
                <a:gd name="T5" fmla="*/ 227 h 227"/>
                <a:gd name="T6" fmla="*/ 227 w 227"/>
                <a:gd name="T7" fmla="*/ 227 h 227"/>
                <a:gd name="T8" fmla="*/ 227 w 227"/>
                <a:gd name="T9" fmla="*/ 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227">
                  <a:moveTo>
                    <a:pt x="227" y="0"/>
                  </a:moveTo>
                  <a:lnTo>
                    <a:pt x="0" y="0"/>
                  </a:lnTo>
                  <a:lnTo>
                    <a:pt x="0" y="227"/>
                  </a:lnTo>
                  <a:lnTo>
                    <a:pt x="227" y="227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5" name="Freeform 201"/>
            <p:cNvSpPr>
              <a:spLocks/>
            </p:cNvSpPr>
            <p:nvPr/>
          </p:nvSpPr>
          <p:spPr bwMode="auto">
            <a:xfrm>
              <a:off x="3251" y="2331"/>
              <a:ext cx="453" cy="340"/>
            </a:xfrm>
            <a:custGeom>
              <a:avLst/>
              <a:gdLst>
                <a:gd name="T0" fmla="*/ 0 w 453"/>
                <a:gd name="T1" fmla="*/ 340 h 340"/>
                <a:gd name="T2" fmla="*/ 453 w 453"/>
                <a:gd name="T3" fmla="*/ 340 h 340"/>
                <a:gd name="T4" fmla="*/ 453 w 453"/>
                <a:gd name="T5" fmla="*/ 227 h 340"/>
                <a:gd name="T6" fmla="*/ 340 w 453"/>
                <a:gd name="T7" fmla="*/ 227 h 340"/>
                <a:gd name="T8" fmla="*/ 340 w 453"/>
                <a:gd name="T9" fmla="*/ 0 h 340"/>
                <a:gd name="T10" fmla="*/ 227 w 453"/>
                <a:gd name="T11" fmla="*/ 0 h 340"/>
                <a:gd name="T12" fmla="*/ 227 w 453"/>
                <a:gd name="T13" fmla="*/ 113 h 340"/>
                <a:gd name="T14" fmla="*/ 113 w 453"/>
                <a:gd name="T15" fmla="*/ 113 h 340"/>
                <a:gd name="T16" fmla="*/ 113 w 453"/>
                <a:gd name="T17" fmla="*/ 227 h 340"/>
                <a:gd name="T18" fmla="*/ 0 w 453"/>
                <a:gd name="T19" fmla="*/ 227 h 340"/>
                <a:gd name="T20" fmla="*/ 0 w 453"/>
                <a:gd name="T21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53" h="340">
                  <a:moveTo>
                    <a:pt x="0" y="340"/>
                  </a:moveTo>
                  <a:lnTo>
                    <a:pt x="453" y="340"/>
                  </a:lnTo>
                  <a:lnTo>
                    <a:pt x="453" y="227"/>
                  </a:lnTo>
                  <a:lnTo>
                    <a:pt x="340" y="227"/>
                  </a:lnTo>
                  <a:lnTo>
                    <a:pt x="34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113" y="113"/>
                  </a:lnTo>
                  <a:lnTo>
                    <a:pt x="113" y="227"/>
                  </a:lnTo>
                  <a:lnTo>
                    <a:pt x="0" y="227"/>
                  </a:lnTo>
                  <a:lnTo>
                    <a:pt x="0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6" name="Freeform 202"/>
            <p:cNvSpPr>
              <a:spLocks/>
            </p:cNvSpPr>
            <p:nvPr/>
          </p:nvSpPr>
          <p:spPr bwMode="auto">
            <a:xfrm>
              <a:off x="2911" y="2104"/>
              <a:ext cx="567" cy="454"/>
            </a:xfrm>
            <a:custGeom>
              <a:avLst/>
              <a:gdLst>
                <a:gd name="T0" fmla="*/ 567 w 567"/>
                <a:gd name="T1" fmla="*/ 340 h 454"/>
                <a:gd name="T2" fmla="*/ 567 w 567"/>
                <a:gd name="T3" fmla="*/ 0 h 454"/>
                <a:gd name="T4" fmla="*/ 340 w 567"/>
                <a:gd name="T5" fmla="*/ 0 h 454"/>
                <a:gd name="T6" fmla="*/ 340 w 567"/>
                <a:gd name="T7" fmla="*/ 114 h 454"/>
                <a:gd name="T8" fmla="*/ 0 w 567"/>
                <a:gd name="T9" fmla="*/ 114 h 454"/>
                <a:gd name="T10" fmla="*/ 0 w 567"/>
                <a:gd name="T11" fmla="*/ 340 h 454"/>
                <a:gd name="T12" fmla="*/ 340 w 567"/>
                <a:gd name="T13" fmla="*/ 340 h 454"/>
                <a:gd name="T14" fmla="*/ 340 w 567"/>
                <a:gd name="T15" fmla="*/ 454 h 454"/>
                <a:gd name="T16" fmla="*/ 453 w 567"/>
                <a:gd name="T17" fmla="*/ 454 h 454"/>
                <a:gd name="T18" fmla="*/ 453 w 567"/>
                <a:gd name="T19" fmla="*/ 340 h 454"/>
                <a:gd name="T20" fmla="*/ 567 w 567"/>
                <a:gd name="T21" fmla="*/ 34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67" h="454">
                  <a:moveTo>
                    <a:pt x="567" y="340"/>
                  </a:moveTo>
                  <a:lnTo>
                    <a:pt x="567" y="0"/>
                  </a:lnTo>
                  <a:lnTo>
                    <a:pt x="340" y="0"/>
                  </a:lnTo>
                  <a:lnTo>
                    <a:pt x="340" y="114"/>
                  </a:lnTo>
                  <a:lnTo>
                    <a:pt x="0" y="114"/>
                  </a:lnTo>
                  <a:lnTo>
                    <a:pt x="0" y="340"/>
                  </a:lnTo>
                  <a:lnTo>
                    <a:pt x="340" y="340"/>
                  </a:lnTo>
                  <a:lnTo>
                    <a:pt x="340" y="454"/>
                  </a:lnTo>
                  <a:lnTo>
                    <a:pt x="453" y="454"/>
                  </a:lnTo>
                  <a:lnTo>
                    <a:pt x="453" y="340"/>
                  </a:lnTo>
                  <a:lnTo>
                    <a:pt x="567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7" name="Freeform 204"/>
            <p:cNvSpPr>
              <a:spLocks/>
            </p:cNvSpPr>
            <p:nvPr/>
          </p:nvSpPr>
          <p:spPr bwMode="auto">
            <a:xfrm>
              <a:off x="3024" y="2785"/>
              <a:ext cx="340" cy="340"/>
            </a:xfrm>
            <a:custGeom>
              <a:avLst/>
              <a:gdLst>
                <a:gd name="T0" fmla="*/ 340 w 340"/>
                <a:gd name="T1" fmla="*/ 0 h 340"/>
                <a:gd name="T2" fmla="*/ 0 w 340"/>
                <a:gd name="T3" fmla="*/ 0 h 340"/>
                <a:gd name="T4" fmla="*/ 0 w 340"/>
                <a:gd name="T5" fmla="*/ 113 h 340"/>
                <a:gd name="T6" fmla="*/ 113 w 340"/>
                <a:gd name="T7" fmla="*/ 113 h 340"/>
                <a:gd name="T8" fmla="*/ 113 w 340"/>
                <a:gd name="T9" fmla="*/ 226 h 340"/>
                <a:gd name="T10" fmla="*/ 0 w 340"/>
                <a:gd name="T11" fmla="*/ 226 h 340"/>
                <a:gd name="T12" fmla="*/ 0 w 340"/>
                <a:gd name="T13" fmla="*/ 340 h 340"/>
                <a:gd name="T14" fmla="*/ 227 w 340"/>
                <a:gd name="T15" fmla="*/ 340 h 340"/>
                <a:gd name="T16" fmla="*/ 227 w 340"/>
                <a:gd name="T17" fmla="*/ 226 h 340"/>
                <a:gd name="T18" fmla="*/ 340 w 340"/>
                <a:gd name="T19" fmla="*/ 226 h 340"/>
                <a:gd name="T20" fmla="*/ 340 w 340"/>
                <a:gd name="T21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40" h="340">
                  <a:moveTo>
                    <a:pt x="340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226"/>
                  </a:lnTo>
                  <a:lnTo>
                    <a:pt x="0" y="226"/>
                  </a:lnTo>
                  <a:lnTo>
                    <a:pt x="0" y="340"/>
                  </a:lnTo>
                  <a:lnTo>
                    <a:pt x="227" y="340"/>
                  </a:lnTo>
                  <a:lnTo>
                    <a:pt x="227" y="226"/>
                  </a:lnTo>
                  <a:lnTo>
                    <a:pt x="340" y="226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8" name="Freeform 205"/>
            <p:cNvSpPr>
              <a:spLocks/>
            </p:cNvSpPr>
            <p:nvPr/>
          </p:nvSpPr>
          <p:spPr bwMode="auto">
            <a:xfrm>
              <a:off x="3137" y="2104"/>
              <a:ext cx="1134" cy="1474"/>
            </a:xfrm>
            <a:custGeom>
              <a:avLst/>
              <a:gdLst>
                <a:gd name="T0" fmla="*/ 1134 w 1134"/>
                <a:gd name="T1" fmla="*/ 114 h 1474"/>
                <a:gd name="T2" fmla="*/ 1021 w 1134"/>
                <a:gd name="T3" fmla="*/ 114 h 1474"/>
                <a:gd name="T4" fmla="*/ 1021 w 1134"/>
                <a:gd name="T5" fmla="*/ 0 h 1474"/>
                <a:gd name="T6" fmla="*/ 681 w 1134"/>
                <a:gd name="T7" fmla="*/ 0 h 1474"/>
                <a:gd name="T8" fmla="*/ 681 w 1134"/>
                <a:gd name="T9" fmla="*/ 114 h 1474"/>
                <a:gd name="T10" fmla="*/ 567 w 1134"/>
                <a:gd name="T11" fmla="*/ 114 h 1474"/>
                <a:gd name="T12" fmla="*/ 567 w 1134"/>
                <a:gd name="T13" fmla="*/ 227 h 1474"/>
                <a:gd name="T14" fmla="*/ 454 w 1134"/>
                <a:gd name="T15" fmla="*/ 227 h 1474"/>
                <a:gd name="T16" fmla="*/ 454 w 1134"/>
                <a:gd name="T17" fmla="*/ 454 h 1474"/>
                <a:gd name="T18" fmla="*/ 567 w 1134"/>
                <a:gd name="T19" fmla="*/ 454 h 1474"/>
                <a:gd name="T20" fmla="*/ 567 w 1134"/>
                <a:gd name="T21" fmla="*/ 567 h 1474"/>
                <a:gd name="T22" fmla="*/ 114 w 1134"/>
                <a:gd name="T23" fmla="*/ 567 h 1474"/>
                <a:gd name="T24" fmla="*/ 114 w 1134"/>
                <a:gd name="T25" fmla="*/ 681 h 1474"/>
                <a:gd name="T26" fmla="*/ 227 w 1134"/>
                <a:gd name="T27" fmla="*/ 681 h 1474"/>
                <a:gd name="T28" fmla="*/ 227 w 1134"/>
                <a:gd name="T29" fmla="*/ 907 h 1474"/>
                <a:gd name="T30" fmla="*/ 114 w 1134"/>
                <a:gd name="T31" fmla="*/ 907 h 1474"/>
                <a:gd name="T32" fmla="*/ 114 w 1134"/>
                <a:gd name="T33" fmla="*/ 1021 h 1474"/>
                <a:gd name="T34" fmla="*/ 0 w 1134"/>
                <a:gd name="T35" fmla="*/ 1021 h 1474"/>
                <a:gd name="T36" fmla="*/ 0 w 1134"/>
                <a:gd name="T37" fmla="*/ 1361 h 1474"/>
                <a:gd name="T38" fmla="*/ 114 w 1134"/>
                <a:gd name="T39" fmla="*/ 1361 h 1474"/>
                <a:gd name="T40" fmla="*/ 114 w 1134"/>
                <a:gd name="T41" fmla="*/ 1474 h 1474"/>
                <a:gd name="T42" fmla="*/ 454 w 1134"/>
                <a:gd name="T43" fmla="*/ 1474 h 1474"/>
                <a:gd name="T44" fmla="*/ 454 w 1134"/>
                <a:gd name="T45" fmla="*/ 1361 h 1474"/>
                <a:gd name="T46" fmla="*/ 567 w 1134"/>
                <a:gd name="T47" fmla="*/ 1361 h 1474"/>
                <a:gd name="T48" fmla="*/ 567 w 1134"/>
                <a:gd name="T49" fmla="*/ 1134 h 1474"/>
                <a:gd name="T50" fmla="*/ 681 w 1134"/>
                <a:gd name="T51" fmla="*/ 1134 h 1474"/>
                <a:gd name="T52" fmla="*/ 681 w 1134"/>
                <a:gd name="T53" fmla="*/ 1021 h 1474"/>
                <a:gd name="T54" fmla="*/ 794 w 1134"/>
                <a:gd name="T55" fmla="*/ 1021 h 1474"/>
                <a:gd name="T56" fmla="*/ 794 w 1134"/>
                <a:gd name="T57" fmla="*/ 907 h 1474"/>
                <a:gd name="T58" fmla="*/ 681 w 1134"/>
                <a:gd name="T59" fmla="*/ 907 h 1474"/>
                <a:gd name="T60" fmla="*/ 681 w 1134"/>
                <a:gd name="T61" fmla="*/ 794 h 1474"/>
                <a:gd name="T62" fmla="*/ 794 w 1134"/>
                <a:gd name="T63" fmla="*/ 794 h 1474"/>
                <a:gd name="T64" fmla="*/ 794 w 1134"/>
                <a:gd name="T65" fmla="*/ 681 h 1474"/>
                <a:gd name="T66" fmla="*/ 908 w 1134"/>
                <a:gd name="T67" fmla="*/ 681 h 1474"/>
                <a:gd name="T68" fmla="*/ 908 w 1134"/>
                <a:gd name="T69" fmla="*/ 567 h 1474"/>
                <a:gd name="T70" fmla="*/ 1021 w 1134"/>
                <a:gd name="T71" fmla="*/ 567 h 1474"/>
                <a:gd name="T72" fmla="*/ 1021 w 1134"/>
                <a:gd name="T73" fmla="*/ 340 h 1474"/>
                <a:gd name="T74" fmla="*/ 1134 w 1134"/>
                <a:gd name="T75" fmla="*/ 340 h 1474"/>
                <a:gd name="T76" fmla="*/ 1134 w 1134"/>
                <a:gd name="T77" fmla="*/ 114 h 14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34" h="1474">
                  <a:moveTo>
                    <a:pt x="1134" y="114"/>
                  </a:moveTo>
                  <a:lnTo>
                    <a:pt x="1021" y="114"/>
                  </a:lnTo>
                  <a:lnTo>
                    <a:pt x="1021" y="0"/>
                  </a:lnTo>
                  <a:lnTo>
                    <a:pt x="681" y="0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454"/>
                  </a:lnTo>
                  <a:lnTo>
                    <a:pt x="567" y="454"/>
                  </a:lnTo>
                  <a:lnTo>
                    <a:pt x="567" y="567"/>
                  </a:lnTo>
                  <a:lnTo>
                    <a:pt x="114" y="567"/>
                  </a:lnTo>
                  <a:lnTo>
                    <a:pt x="114" y="681"/>
                  </a:lnTo>
                  <a:lnTo>
                    <a:pt x="227" y="681"/>
                  </a:lnTo>
                  <a:lnTo>
                    <a:pt x="227" y="907"/>
                  </a:lnTo>
                  <a:lnTo>
                    <a:pt x="114" y="907"/>
                  </a:lnTo>
                  <a:lnTo>
                    <a:pt x="114" y="1021"/>
                  </a:lnTo>
                  <a:lnTo>
                    <a:pt x="0" y="1021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474"/>
                  </a:lnTo>
                  <a:lnTo>
                    <a:pt x="454" y="1474"/>
                  </a:lnTo>
                  <a:lnTo>
                    <a:pt x="454" y="1361"/>
                  </a:lnTo>
                  <a:lnTo>
                    <a:pt x="567" y="1361"/>
                  </a:lnTo>
                  <a:lnTo>
                    <a:pt x="567" y="1134"/>
                  </a:lnTo>
                  <a:lnTo>
                    <a:pt x="681" y="1134"/>
                  </a:lnTo>
                  <a:lnTo>
                    <a:pt x="681" y="1021"/>
                  </a:lnTo>
                  <a:lnTo>
                    <a:pt x="794" y="1021"/>
                  </a:lnTo>
                  <a:lnTo>
                    <a:pt x="794" y="907"/>
                  </a:lnTo>
                  <a:lnTo>
                    <a:pt x="681" y="907"/>
                  </a:lnTo>
                  <a:lnTo>
                    <a:pt x="681" y="794"/>
                  </a:lnTo>
                  <a:lnTo>
                    <a:pt x="794" y="794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567"/>
                  </a:lnTo>
                  <a:lnTo>
                    <a:pt x="1021" y="567"/>
                  </a:lnTo>
                  <a:lnTo>
                    <a:pt x="1021" y="340"/>
                  </a:lnTo>
                  <a:lnTo>
                    <a:pt x="1134" y="340"/>
                  </a:lnTo>
                  <a:lnTo>
                    <a:pt x="1134" y="114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09" name="Freeform 206"/>
            <p:cNvSpPr>
              <a:spLocks/>
            </p:cNvSpPr>
            <p:nvPr/>
          </p:nvSpPr>
          <p:spPr bwMode="auto">
            <a:xfrm>
              <a:off x="1777" y="2671"/>
              <a:ext cx="907" cy="794"/>
            </a:xfrm>
            <a:custGeom>
              <a:avLst/>
              <a:gdLst>
                <a:gd name="T0" fmla="*/ 907 w 907"/>
                <a:gd name="T1" fmla="*/ 227 h 794"/>
                <a:gd name="T2" fmla="*/ 907 w 907"/>
                <a:gd name="T3" fmla="*/ 681 h 794"/>
                <a:gd name="T4" fmla="*/ 793 w 907"/>
                <a:gd name="T5" fmla="*/ 681 h 794"/>
                <a:gd name="T6" fmla="*/ 793 w 907"/>
                <a:gd name="T7" fmla="*/ 794 h 794"/>
                <a:gd name="T8" fmla="*/ 340 w 907"/>
                <a:gd name="T9" fmla="*/ 794 h 794"/>
                <a:gd name="T10" fmla="*/ 340 w 907"/>
                <a:gd name="T11" fmla="*/ 681 h 794"/>
                <a:gd name="T12" fmla="*/ 113 w 907"/>
                <a:gd name="T13" fmla="*/ 681 h 794"/>
                <a:gd name="T14" fmla="*/ 113 w 907"/>
                <a:gd name="T15" fmla="*/ 340 h 794"/>
                <a:gd name="T16" fmla="*/ 0 w 907"/>
                <a:gd name="T17" fmla="*/ 340 h 794"/>
                <a:gd name="T18" fmla="*/ 0 w 907"/>
                <a:gd name="T19" fmla="*/ 114 h 794"/>
                <a:gd name="T20" fmla="*/ 113 w 907"/>
                <a:gd name="T21" fmla="*/ 114 h 794"/>
                <a:gd name="T22" fmla="*/ 113 w 907"/>
                <a:gd name="T23" fmla="*/ 0 h 794"/>
                <a:gd name="T24" fmla="*/ 226 w 907"/>
                <a:gd name="T25" fmla="*/ 0 h 794"/>
                <a:gd name="T26" fmla="*/ 226 w 907"/>
                <a:gd name="T27" fmla="*/ 114 h 794"/>
                <a:gd name="T28" fmla="*/ 453 w 907"/>
                <a:gd name="T29" fmla="*/ 114 h 794"/>
                <a:gd name="T30" fmla="*/ 453 w 907"/>
                <a:gd name="T31" fmla="*/ 227 h 794"/>
                <a:gd name="T32" fmla="*/ 680 w 907"/>
                <a:gd name="T33" fmla="*/ 227 h 794"/>
                <a:gd name="T34" fmla="*/ 680 w 907"/>
                <a:gd name="T35" fmla="*/ 340 h 794"/>
                <a:gd name="T36" fmla="*/ 793 w 907"/>
                <a:gd name="T37" fmla="*/ 340 h 794"/>
                <a:gd name="T38" fmla="*/ 793 w 907"/>
                <a:gd name="T39" fmla="*/ 227 h 794"/>
                <a:gd name="T40" fmla="*/ 907 w 907"/>
                <a:gd name="T41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794">
                  <a:moveTo>
                    <a:pt x="907" y="227"/>
                  </a:moveTo>
                  <a:lnTo>
                    <a:pt x="907" y="681"/>
                  </a:lnTo>
                  <a:lnTo>
                    <a:pt x="793" y="681"/>
                  </a:lnTo>
                  <a:lnTo>
                    <a:pt x="793" y="794"/>
                  </a:lnTo>
                  <a:lnTo>
                    <a:pt x="340" y="794"/>
                  </a:lnTo>
                  <a:lnTo>
                    <a:pt x="340" y="681"/>
                  </a:lnTo>
                  <a:lnTo>
                    <a:pt x="113" y="681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226" y="0"/>
                  </a:lnTo>
                  <a:lnTo>
                    <a:pt x="226" y="114"/>
                  </a:lnTo>
                  <a:lnTo>
                    <a:pt x="453" y="114"/>
                  </a:lnTo>
                  <a:lnTo>
                    <a:pt x="453" y="227"/>
                  </a:lnTo>
                  <a:lnTo>
                    <a:pt x="680" y="227"/>
                  </a:lnTo>
                  <a:lnTo>
                    <a:pt x="680" y="340"/>
                  </a:lnTo>
                  <a:lnTo>
                    <a:pt x="793" y="340"/>
                  </a:lnTo>
                  <a:lnTo>
                    <a:pt x="793" y="227"/>
                  </a:lnTo>
                  <a:lnTo>
                    <a:pt x="907" y="227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0" name="Freeform 207"/>
            <p:cNvSpPr>
              <a:spLocks/>
            </p:cNvSpPr>
            <p:nvPr/>
          </p:nvSpPr>
          <p:spPr bwMode="auto">
            <a:xfrm>
              <a:off x="1436" y="1651"/>
              <a:ext cx="1248" cy="1360"/>
            </a:xfrm>
            <a:custGeom>
              <a:avLst/>
              <a:gdLst>
                <a:gd name="T0" fmla="*/ 1248 w 1248"/>
                <a:gd name="T1" fmla="*/ 793 h 1360"/>
                <a:gd name="T2" fmla="*/ 1021 w 1248"/>
                <a:gd name="T3" fmla="*/ 793 h 1360"/>
                <a:gd name="T4" fmla="*/ 1021 w 1248"/>
                <a:gd name="T5" fmla="*/ 907 h 1360"/>
                <a:gd name="T6" fmla="*/ 681 w 1248"/>
                <a:gd name="T7" fmla="*/ 907 h 1360"/>
                <a:gd name="T8" fmla="*/ 681 w 1248"/>
                <a:gd name="T9" fmla="*/ 1020 h 1360"/>
                <a:gd name="T10" fmla="*/ 454 w 1248"/>
                <a:gd name="T11" fmla="*/ 1020 h 1360"/>
                <a:gd name="T12" fmla="*/ 454 w 1248"/>
                <a:gd name="T13" fmla="*/ 1134 h 1360"/>
                <a:gd name="T14" fmla="*/ 341 w 1248"/>
                <a:gd name="T15" fmla="*/ 1134 h 1360"/>
                <a:gd name="T16" fmla="*/ 341 w 1248"/>
                <a:gd name="T17" fmla="*/ 1360 h 1360"/>
                <a:gd name="T18" fmla="*/ 0 w 1248"/>
                <a:gd name="T19" fmla="*/ 1360 h 1360"/>
                <a:gd name="T20" fmla="*/ 0 w 1248"/>
                <a:gd name="T21" fmla="*/ 1020 h 1360"/>
                <a:gd name="T22" fmla="*/ 114 w 1248"/>
                <a:gd name="T23" fmla="*/ 1020 h 1360"/>
                <a:gd name="T24" fmla="*/ 114 w 1248"/>
                <a:gd name="T25" fmla="*/ 907 h 1360"/>
                <a:gd name="T26" fmla="*/ 227 w 1248"/>
                <a:gd name="T27" fmla="*/ 907 h 1360"/>
                <a:gd name="T28" fmla="*/ 227 w 1248"/>
                <a:gd name="T29" fmla="*/ 793 h 1360"/>
                <a:gd name="T30" fmla="*/ 114 w 1248"/>
                <a:gd name="T31" fmla="*/ 793 h 1360"/>
                <a:gd name="T32" fmla="*/ 114 w 1248"/>
                <a:gd name="T33" fmla="*/ 680 h 1360"/>
                <a:gd name="T34" fmla="*/ 341 w 1248"/>
                <a:gd name="T35" fmla="*/ 680 h 1360"/>
                <a:gd name="T36" fmla="*/ 341 w 1248"/>
                <a:gd name="T37" fmla="*/ 567 h 1360"/>
                <a:gd name="T38" fmla="*/ 227 w 1248"/>
                <a:gd name="T39" fmla="*/ 567 h 1360"/>
                <a:gd name="T40" fmla="*/ 227 w 1248"/>
                <a:gd name="T41" fmla="*/ 453 h 1360"/>
                <a:gd name="T42" fmla="*/ 341 w 1248"/>
                <a:gd name="T43" fmla="*/ 453 h 1360"/>
                <a:gd name="T44" fmla="*/ 341 w 1248"/>
                <a:gd name="T45" fmla="*/ 340 h 1360"/>
                <a:gd name="T46" fmla="*/ 454 w 1248"/>
                <a:gd name="T47" fmla="*/ 340 h 1360"/>
                <a:gd name="T48" fmla="*/ 567 w 1248"/>
                <a:gd name="T49" fmla="*/ 340 h 1360"/>
                <a:gd name="T50" fmla="*/ 567 w 1248"/>
                <a:gd name="T51" fmla="*/ 226 h 1360"/>
                <a:gd name="T52" fmla="*/ 454 w 1248"/>
                <a:gd name="T53" fmla="*/ 226 h 1360"/>
                <a:gd name="T54" fmla="*/ 454 w 1248"/>
                <a:gd name="T55" fmla="*/ 113 h 1360"/>
                <a:gd name="T56" fmla="*/ 567 w 1248"/>
                <a:gd name="T57" fmla="*/ 113 h 1360"/>
                <a:gd name="T58" fmla="*/ 567 w 1248"/>
                <a:gd name="T59" fmla="*/ 0 h 1360"/>
                <a:gd name="T60" fmla="*/ 681 w 1248"/>
                <a:gd name="T61" fmla="*/ 0 h 1360"/>
                <a:gd name="T62" fmla="*/ 681 w 1248"/>
                <a:gd name="T63" fmla="*/ 113 h 1360"/>
                <a:gd name="T64" fmla="*/ 794 w 1248"/>
                <a:gd name="T65" fmla="*/ 113 h 1360"/>
                <a:gd name="T66" fmla="*/ 794 w 1248"/>
                <a:gd name="T67" fmla="*/ 226 h 1360"/>
                <a:gd name="T68" fmla="*/ 908 w 1248"/>
                <a:gd name="T69" fmla="*/ 226 h 1360"/>
                <a:gd name="T70" fmla="*/ 908 w 1248"/>
                <a:gd name="T71" fmla="*/ 113 h 1360"/>
                <a:gd name="T72" fmla="*/ 1134 w 1248"/>
                <a:gd name="T73" fmla="*/ 113 h 1360"/>
                <a:gd name="T74" fmla="*/ 1134 w 1248"/>
                <a:gd name="T75" fmla="*/ 567 h 1360"/>
                <a:gd name="T76" fmla="*/ 1248 w 1248"/>
                <a:gd name="T77" fmla="*/ 567 h 1360"/>
                <a:gd name="T78" fmla="*/ 1248 w 1248"/>
                <a:gd name="T79" fmla="*/ 793 h 1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8" h="1360">
                  <a:moveTo>
                    <a:pt x="1248" y="793"/>
                  </a:moveTo>
                  <a:lnTo>
                    <a:pt x="1021" y="793"/>
                  </a:lnTo>
                  <a:lnTo>
                    <a:pt x="1021" y="907"/>
                  </a:lnTo>
                  <a:lnTo>
                    <a:pt x="681" y="907"/>
                  </a:lnTo>
                  <a:lnTo>
                    <a:pt x="681" y="1020"/>
                  </a:lnTo>
                  <a:lnTo>
                    <a:pt x="454" y="1020"/>
                  </a:lnTo>
                  <a:lnTo>
                    <a:pt x="454" y="1134"/>
                  </a:lnTo>
                  <a:lnTo>
                    <a:pt x="341" y="1134"/>
                  </a:lnTo>
                  <a:lnTo>
                    <a:pt x="341" y="1360"/>
                  </a:lnTo>
                  <a:lnTo>
                    <a:pt x="0" y="1360"/>
                  </a:lnTo>
                  <a:lnTo>
                    <a:pt x="0" y="1020"/>
                  </a:lnTo>
                  <a:lnTo>
                    <a:pt x="114" y="1020"/>
                  </a:lnTo>
                  <a:lnTo>
                    <a:pt x="114" y="907"/>
                  </a:lnTo>
                  <a:lnTo>
                    <a:pt x="227" y="907"/>
                  </a:lnTo>
                  <a:lnTo>
                    <a:pt x="227" y="793"/>
                  </a:lnTo>
                  <a:lnTo>
                    <a:pt x="114" y="793"/>
                  </a:lnTo>
                  <a:lnTo>
                    <a:pt x="114" y="680"/>
                  </a:lnTo>
                  <a:lnTo>
                    <a:pt x="341" y="680"/>
                  </a:lnTo>
                  <a:lnTo>
                    <a:pt x="341" y="567"/>
                  </a:lnTo>
                  <a:lnTo>
                    <a:pt x="227" y="567"/>
                  </a:lnTo>
                  <a:lnTo>
                    <a:pt x="227" y="453"/>
                  </a:lnTo>
                  <a:lnTo>
                    <a:pt x="341" y="453"/>
                  </a:lnTo>
                  <a:lnTo>
                    <a:pt x="341" y="340"/>
                  </a:lnTo>
                  <a:lnTo>
                    <a:pt x="454" y="340"/>
                  </a:lnTo>
                  <a:lnTo>
                    <a:pt x="567" y="340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681" y="0"/>
                  </a:lnTo>
                  <a:lnTo>
                    <a:pt x="681" y="113"/>
                  </a:lnTo>
                  <a:lnTo>
                    <a:pt x="794" y="113"/>
                  </a:lnTo>
                  <a:lnTo>
                    <a:pt x="794" y="226"/>
                  </a:lnTo>
                  <a:lnTo>
                    <a:pt x="908" y="226"/>
                  </a:lnTo>
                  <a:lnTo>
                    <a:pt x="908" y="113"/>
                  </a:lnTo>
                  <a:lnTo>
                    <a:pt x="1134" y="113"/>
                  </a:lnTo>
                  <a:lnTo>
                    <a:pt x="1134" y="567"/>
                  </a:lnTo>
                  <a:lnTo>
                    <a:pt x="1248" y="567"/>
                  </a:lnTo>
                  <a:lnTo>
                    <a:pt x="1248" y="79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1" name="Freeform 208"/>
            <p:cNvSpPr>
              <a:spLocks/>
            </p:cNvSpPr>
            <p:nvPr/>
          </p:nvSpPr>
          <p:spPr bwMode="auto">
            <a:xfrm>
              <a:off x="4498" y="63"/>
              <a:ext cx="681" cy="1361"/>
            </a:xfrm>
            <a:custGeom>
              <a:avLst/>
              <a:gdLst>
                <a:gd name="T0" fmla="*/ 114 w 681"/>
                <a:gd name="T1" fmla="*/ 0 h 1361"/>
                <a:gd name="T2" fmla="*/ 114 w 681"/>
                <a:gd name="T3" fmla="*/ 113 h 1361"/>
                <a:gd name="T4" fmla="*/ 0 w 681"/>
                <a:gd name="T5" fmla="*/ 113 h 1361"/>
                <a:gd name="T6" fmla="*/ 0 w 681"/>
                <a:gd name="T7" fmla="*/ 227 h 1361"/>
                <a:gd name="T8" fmla="*/ 114 w 681"/>
                <a:gd name="T9" fmla="*/ 227 h 1361"/>
                <a:gd name="T10" fmla="*/ 114 w 681"/>
                <a:gd name="T11" fmla="*/ 340 h 1361"/>
                <a:gd name="T12" fmla="*/ 0 w 681"/>
                <a:gd name="T13" fmla="*/ 340 h 1361"/>
                <a:gd name="T14" fmla="*/ 0 w 681"/>
                <a:gd name="T15" fmla="*/ 454 h 1361"/>
                <a:gd name="T16" fmla="*/ 114 w 681"/>
                <a:gd name="T17" fmla="*/ 454 h 1361"/>
                <a:gd name="T18" fmla="*/ 114 w 681"/>
                <a:gd name="T19" fmla="*/ 794 h 1361"/>
                <a:gd name="T20" fmla="*/ 227 w 681"/>
                <a:gd name="T21" fmla="*/ 794 h 1361"/>
                <a:gd name="T22" fmla="*/ 227 w 681"/>
                <a:gd name="T23" fmla="*/ 907 h 1361"/>
                <a:gd name="T24" fmla="*/ 454 w 681"/>
                <a:gd name="T25" fmla="*/ 907 h 1361"/>
                <a:gd name="T26" fmla="*/ 454 w 681"/>
                <a:gd name="T27" fmla="*/ 1021 h 1361"/>
                <a:gd name="T28" fmla="*/ 567 w 681"/>
                <a:gd name="T29" fmla="*/ 1021 h 1361"/>
                <a:gd name="T30" fmla="*/ 567 w 681"/>
                <a:gd name="T31" fmla="*/ 1361 h 1361"/>
                <a:gd name="T32" fmla="*/ 681 w 681"/>
                <a:gd name="T33" fmla="*/ 1361 h 1361"/>
                <a:gd name="T34" fmla="*/ 681 w 681"/>
                <a:gd name="T35" fmla="*/ 680 h 1361"/>
                <a:gd name="T36" fmla="*/ 454 w 681"/>
                <a:gd name="T37" fmla="*/ 680 h 1361"/>
                <a:gd name="T38" fmla="*/ 454 w 681"/>
                <a:gd name="T39" fmla="*/ 454 h 1361"/>
                <a:gd name="T40" fmla="*/ 340 w 681"/>
                <a:gd name="T41" fmla="*/ 454 h 1361"/>
                <a:gd name="T42" fmla="*/ 340 w 681"/>
                <a:gd name="T43" fmla="*/ 113 h 1361"/>
                <a:gd name="T44" fmla="*/ 340 w 681"/>
                <a:gd name="T45" fmla="*/ 0 h 1361"/>
                <a:gd name="T46" fmla="*/ 114 w 681"/>
                <a:gd name="T47" fmla="*/ 0 h 1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81" h="1361">
                  <a:moveTo>
                    <a:pt x="114" y="0"/>
                  </a:moveTo>
                  <a:lnTo>
                    <a:pt x="114" y="113"/>
                  </a:lnTo>
                  <a:lnTo>
                    <a:pt x="0" y="113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114" y="454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907"/>
                  </a:lnTo>
                  <a:lnTo>
                    <a:pt x="454" y="907"/>
                  </a:lnTo>
                  <a:lnTo>
                    <a:pt x="454" y="1021"/>
                  </a:lnTo>
                  <a:lnTo>
                    <a:pt x="567" y="1021"/>
                  </a:lnTo>
                  <a:lnTo>
                    <a:pt x="567" y="1361"/>
                  </a:lnTo>
                  <a:lnTo>
                    <a:pt x="681" y="1361"/>
                  </a:lnTo>
                  <a:lnTo>
                    <a:pt x="681" y="680"/>
                  </a:lnTo>
                  <a:lnTo>
                    <a:pt x="454" y="680"/>
                  </a:lnTo>
                  <a:lnTo>
                    <a:pt x="454" y="454"/>
                  </a:lnTo>
                  <a:lnTo>
                    <a:pt x="340" y="454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11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2" name="Freeform 209"/>
            <p:cNvSpPr>
              <a:spLocks/>
            </p:cNvSpPr>
            <p:nvPr/>
          </p:nvSpPr>
          <p:spPr bwMode="auto">
            <a:xfrm>
              <a:off x="4271" y="290"/>
              <a:ext cx="341" cy="453"/>
            </a:xfrm>
            <a:custGeom>
              <a:avLst/>
              <a:gdLst>
                <a:gd name="T0" fmla="*/ 341 w 341"/>
                <a:gd name="T1" fmla="*/ 340 h 453"/>
                <a:gd name="T2" fmla="*/ 227 w 341"/>
                <a:gd name="T3" fmla="*/ 340 h 453"/>
                <a:gd name="T4" fmla="*/ 227 w 341"/>
                <a:gd name="T5" fmla="*/ 453 h 453"/>
                <a:gd name="T6" fmla="*/ 114 w 341"/>
                <a:gd name="T7" fmla="*/ 453 h 453"/>
                <a:gd name="T8" fmla="*/ 114 w 341"/>
                <a:gd name="T9" fmla="*/ 340 h 453"/>
                <a:gd name="T10" fmla="*/ 0 w 341"/>
                <a:gd name="T11" fmla="*/ 340 h 453"/>
                <a:gd name="T12" fmla="*/ 0 w 341"/>
                <a:gd name="T13" fmla="*/ 113 h 453"/>
                <a:gd name="T14" fmla="*/ 114 w 341"/>
                <a:gd name="T15" fmla="*/ 113 h 453"/>
                <a:gd name="T16" fmla="*/ 114 w 341"/>
                <a:gd name="T17" fmla="*/ 0 h 453"/>
                <a:gd name="T18" fmla="*/ 341 w 341"/>
                <a:gd name="T19" fmla="*/ 0 h 453"/>
                <a:gd name="T20" fmla="*/ 341 w 341"/>
                <a:gd name="T21" fmla="*/ 113 h 453"/>
                <a:gd name="T22" fmla="*/ 227 w 341"/>
                <a:gd name="T23" fmla="*/ 113 h 453"/>
                <a:gd name="T24" fmla="*/ 227 w 341"/>
                <a:gd name="T25" fmla="*/ 227 h 453"/>
                <a:gd name="T26" fmla="*/ 341 w 341"/>
                <a:gd name="T27" fmla="*/ 227 h 453"/>
                <a:gd name="T28" fmla="*/ 341 w 341"/>
                <a:gd name="T29" fmla="*/ 340 h 4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1" h="453">
                  <a:moveTo>
                    <a:pt x="341" y="340"/>
                  </a:moveTo>
                  <a:lnTo>
                    <a:pt x="227" y="340"/>
                  </a:lnTo>
                  <a:lnTo>
                    <a:pt x="227" y="453"/>
                  </a:lnTo>
                  <a:lnTo>
                    <a:pt x="114" y="453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113"/>
                  </a:lnTo>
                  <a:lnTo>
                    <a:pt x="114" y="113"/>
                  </a:lnTo>
                  <a:lnTo>
                    <a:pt x="114" y="0"/>
                  </a:lnTo>
                  <a:lnTo>
                    <a:pt x="341" y="0"/>
                  </a:lnTo>
                  <a:lnTo>
                    <a:pt x="341" y="113"/>
                  </a:lnTo>
                  <a:lnTo>
                    <a:pt x="227" y="113"/>
                  </a:lnTo>
                  <a:lnTo>
                    <a:pt x="227" y="227"/>
                  </a:lnTo>
                  <a:lnTo>
                    <a:pt x="341" y="227"/>
                  </a:lnTo>
                  <a:lnTo>
                    <a:pt x="341" y="34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3" name="Freeform 210"/>
            <p:cNvSpPr>
              <a:spLocks/>
            </p:cNvSpPr>
            <p:nvPr/>
          </p:nvSpPr>
          <p:spPr bwMode="auto">
            <a:xfrm>
              <a:off x="4158" y="630"/>
              <a:ext cx="567" cy="454"/>
            </a:xfrm>
            <a:custGeom>
              <a:avLst/>
              <a:gdLst>
                <a:gd name="T0" fmla="*/ 454 w 567"/>
                <a:gd name="T1" fmla="*/ 0 h 454"/>
                <a:gd name="T2" fmla="*/ 454 w 567"/>
                <a:gd name="T3" fmla="*/ 227 h 454"/>
                <a:gd name="T4" fmla="*/ 567 w 567"/>
                <a:gd name="T5" fmla="*/ 227 h 454"/>
                <a:gd name="T6" fmla="*/ 567 w 567"/>
                <a:gd name="T7" fmla="*/ 454 h 454"/>
                <a:gd name="T8" fmla="*/ 340 w 567"/>
                <a:gd name="T9" fmla="*/ 454 h 454"/>
                <a:gd name="T10" fmla="*/ 340 w 567"/>
                <a:gd name="T11" fmla="*/ 340 h 454"/>
                <a:gd name="T12" fmla="*/ 113 w 567"/>
                <a:gd name="T13" fmla="*/ 340 h 454"/>
                <a:gd name="T14" fmla="*/ 113 w 567"/>
                <a:gd name="T15" fmla="*/ 454 h 454"/>
                <a:gd name="T16" fmla="*/ 0 w 567"/>
                <a:gd name="T17" fmla="*/ 454 h 454"/>
                <a:gd name="T18" fmla="*/ 0 w 567"/>
                <a:gd name="T19" fmla="*/ 113 h 454"/>
                <a:gd name="T20" fmla="*/ 340 w 567"/>
                <a:gd name="T21" fmla="*/ 113 h 454"/>
                <a:gd name="T22" fmla="*/ 340 w 567"/>
                <a:gd name="T23" fmla="*/ 0 h 454"/>
                <a:gd name="T24" fmla="*/ 454 w 567"/>
                <a:gd name="T25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67" h="454">
                  <a:moveTo>
                    <a:pt x="454" y="0"/>
                  </a:moveTo>
                  <a:lnTo>
                    <a:pt x="454" y="227"/>
                  </a:lnTo>
                  <a:lnTo>
                    <a:pt x="567" y="227"/>
                  </a:lnTo>
                  <a:lnTo>
                    <a:pt x="567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113" y="340"/>
                  </a:lnTo>
                  <a:lnTo>
                    <a:pt x="113" y="454"/>
                  </a:lnTo>
                  <a:lnTo>
                    <a:pt x="0" y="454"/>
                  </a:lnTo>
                  <a:lnTo>
                    <a:pt x="0" y="113"/>
                  </a:lnTo>
                  <a:lnTo>
                    <a:pt x="340" y="113"/>
                  </a:lnTo>
                  <a:lnTo>
                    <a:pt x="340" y="0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4" name="Freeform 212"/>
            <p:cNvSpPr>
              <a:spLocks/>
            </p:cNvSpPr>
            <p:nvPr/>
          </p:nvSpPr>
          <p:spPr bwMode="auto">
            <a:xfrm>
              <a:off x="3931" y="1537"/>
              <a:ext cx="794" cy="340"/>
            </a:xfrm>
            <a:custGeom>
              <a:avLst/>
              <a:gdLst>
                <a:gd name="T0" fmla="*/ 0 w 794"/>
                <a:gd name="T1" fmla="*/ 0 h 340"/>
                <a:gd name="T2" fmla="*/ 567 w 794"/>
                <a:gd name="T3" fmla="*/ 0 h 340"/>
                <a:gd name="T4" fmla="*/ 567 w 794"/>
                <a:gd name="T5" fmla="*/ 114 h 340"/>
                <a:gd name="T6" fmla="*/ 794 w 794"/>
                <a:gd name="T7" fmla="*/ 114 h 340"/>
                <a:gd name="T8" fmla="*/ 794 w 794"/>
                <a:gd name="T9" fmla="*/ 227 h 340"/>
                <a:gd name="T10" fmla="*/ 454 w 794"/>
                <a:gd name="T11" fmla="*/ 227 h 340"/>
                <a:gd name="T12" fmla="*/ 454 w 794"/>
                <a:gd name="T13" fmla="*/ 340 h 340"/>
                <a:gd name="T14" fmla="*/ 340 w 794"/>
                <a:gd name="T15" fmla="*/ 340 h 340"/>
                <a:gd name="T16" fmla="*/ 340 w 794"/>
                <a:gd name="T17" fmla="*/ 227 h 340"/>
                <a:gd name="T18" fmla="*/ 114 w 794"/>
                <a:gd name="T19" fmla="*/ 227 h 340"/>
                <a:gd name="T20" fmla="*/ 114 w 794"/>
                <a:gd name="T21" fmla="*/ 114 h 340"/>
                <a:gd name="T22" fmla="*/ 0 w 794"/>
                <a:gd name="T23" fmla="*/ 114 h 340"/>
                <a:gd name="T24" fmla="*/ 0 w 794"/>
                <a:gd name="T25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94" h="340">
                  <a:moveTo>
                    <a:pt x="0" y="0"/>
                  </a:moveTo>
                  <a:lnTo>
                    <a:pt x="567" y="0"/>
                  </a:lnTo>
                  <a:lnTo>
                    <a:pt x="567" y="114"/>
                  </a:lnTo>
                  <a:lnTo>
                    <a:pt x="794" y="114"/>
                  </a:lnTo>
                  <a:lnTo>
                    <a:pt x="794" y="227"/>
                  </a:lnTo>
                  <a:lnTo>
                    <a:pt x="454" y="227"/>
                  </a:lnTo>
                  <a:lnTo>
                    <a:pt x="454" y="340"/>
                  </a:lnTo>
                  <a:lnTo>
                    <a:pt x="340" y="340"/>
                  </a:lnTo>
                  <a:lnTo>
                    <a:pt x="340" y="227"/>
                  </a:lnTo>
                  <a:lnTo>
                    <a:pt x="114" y="227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5" name="Freeform 213"/>
            <p:cNvSpPr>
              <a:spLocks/>
            </p:cNvSpPr>
            <p:nvPr/>
          </p:nvSpPr>
          <p:spPr bwMode="auto">
            <a:xfrm>
              <a:off x="3704" y="1537"/>
              <a:ext cx="681" cy="681"/>
            </a:xfrm>
            <a:custGeom>
              <a:avLst/>
              <a:gdLst>
                <a:gd name="T0" fmla="*/ 227 w 681"/>
                <a:gd name="T1" fmla="*/ 0 h 681"/>
                <a:gd name="T2" fmla="*/ 114 w 681"/>
                <a:gd name="T3" fmla="*/ 0 h 681"/>
                <a:gd name="T4" fmla="*/ 114 w 681"/>
                <a:gd name="T5" fmla="*/ 114 h 681"/>
                <a:gd name="T6" fmla="*/ 0 w 681"/>
                <a:gd name="T7" fmla="*/ 114 h 681"/>
                <a:gd name="T8" fmla="*/ 0 w 681"/>
                <a:gd name="T9" fmla="*/ 227 h 681"/>
                <a:gd name="T10" fmla="*/ 114 w 681"/>
                <a:gd name="T11" fmla="*/ 227 h 681"/>
                <a:gd name="T12" fmla="*/ 114 w 681"/>
                <a:gd name="T13" fmla="*/ 340 h 681"/>
                <a:gd name="T14" fmla="*/ 227 w 681"/>
                <a:gd name="T15" fmla="*/ 340 h 681"/>
                <a:gd name="T16" fmla="*/ 227 w 681"/>
                <a:gd name="T17" fmla="*/ 567 h 681"/>
                <a:gd name="T18" fmla="*/ 454 w 681"/>
                <a:gd name="T19" fmla="*/ 567 h 681"/>
                <a:gd name="T20" fmla="*/ 454 w 681"/>
                <a:gd name="T21" fmla="*/ 681 h 681"/>
                <a:gd name="T22" fmla="*/ 567 w 681"/>
                <a:gd name="T23" fmla="*/ 681 h 681"/>
                <a:gd name="T24" fmla="*/ 567 w 681"/>
                <a:gd name="T25" fmla="*/ 454 h 681"/>
                <a:gd name="T26" fmla="*/ 681 w 681"/>
                <a:gd name="T27" fmla="*/ 454 h 681"/>
                <a:gd name="T28" fmla="*/ 681 w 681"/>
                <a:gd name="T29" fmla="*/ 340 h 681"/>
                <a:gd name="T30" fmla="*/ 567 w 681"/>
                <a:gd name="T31" fmla="*/ 340 h 681"/>
                <a:gd name="T32" fmla="*/ 567 w 681"/>
                <a:gd name="T33" fmla="*/ 227 h 681"/>
                <a:gd name="T34" fmla="*/ 341 w 681"/>
                <a:gd name="T35" fmla="*/ 227 h 681"/>
                <a:gd name="T36" fmla="*/ 341 w 681"/>
                <a:gd name="T37" fmla="*/ 114 h 681"/>
                <a:gd name="T38" fmla="*/ 227 w 681"/>
                <a:gd name="T39" fmla="*/ 114 h 681"/>
                <a:gd name="T40" fmla="*/ 227 w 681"/>
                <a:gd name="T4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81" h="681">
                  <a:moveTo>
                    <a:pt x="227" y="0"/>
                  </a:moveTo>
                  <a:lnTo>
                    <a:pt x="114" y="0"/>
                  </a:lnTo>
                  <a:lnTo>
                    <a:pt x="114" y="114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567"/>
                  </a:lnTo>
                  <a:lnTo>
                    <a:pt x="454" y="567"/>
                  </a:lnTo>
                  <a:lnTo>
                    <a:pt x="454" y="681"/>
                  </a:lnTo>
                  <a:lnTo>
                    <a:pt x="567" y="681"/>
                  </a:lnTo>
                  <a:lnTo>
                    <a:pt x="567" y="454"/>
                  </a:lnTo>
                  <a:lnTo>
                    <a:pt x="681" y="454"/>
                  </a:lnTo>
                  <a:lnTo>
                    <a:pt x="681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341" y="227"/>
                  </a:lnTo>
                  <a:lnTo>
                    <a:pt x="341" y="114"/>
                  </a:lnTo>
                  <a:lnTo>
                    <a:pt x="227" y="114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6" name="Freeform 214"/>
            <p:cNvSpPr>
              <a:spLocks/>
            </p:cNvSpPr>
            <p:nvPr/>
          </p:nvSpPr>
          <p:spPr bwMode="auto">
            <a:xfrm>
              <a:off x="3818" y="1424"/>
              <a:ext cx="227" cy="113"/>
            </a:xfrm>
            <a:custGeom>
              <a:avLst/>
              <a:gdLst>
                <a:gd name="T0" fmla="*/ 227 w 227"/>
                <a:gd name="T1" fmla="*/ 0 h 113"/>
                <a:gd name="T2" fmla="*/ 227 w 227"/>
                <a:gd name="T3" fmla="*/ 113 h 113"/>
                <a:gd name="T4" fmla="*/ 0 w 227"/>
                <a:gd name="T5" fmla="*/ 113 h 113"/>
                <a:gd name="T6" fmla="*/ 0 w 227"/>
                <a:gd name="T7" fmla="*/ 0 h 113"/>
                <a:gd name="T8" fmla="*/ 227 w 227"/>
                <a:gd name="T9" fmla="*/ 0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7" h="113">
                  <a:moveTo>
                    <a:pt x="227" y="0"/>
                  </a:moveTo>
                  <a:lnTo>
                    <a:pt x="227" y="113"/>
                  </a:lnTo>
                  <a:lnTo>
                    <a:pt x="0" y="113"/>
                  </a:lnTo>
                  <a:lnTo>
                    <a:pt x="0" y="0"/>
                  </a:lnTo>
                  <a:lnTo>
                    <a:pt x="22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7" name="Freeform 215"/>
            <p:cNvSpPr>
              <a:spLocks/>
            </p:cNvSpPr>
            <p:nvPr/>
          </p:nvSpPr>
          <p:spPr bwMode="auto">
            <a:xfrm>
              <a:off x="4158" y="970"/>
              <a:ext cx="907" cy="681"/>
            </a:xfrm>
            <a:custGeom>
              <a:avLst/>
              <a:gdLst>
                <a:gd name="T0" fmla="*/ 454 w 907"/>
                <a:gd name="T1" fmla="*/ 681 h 681"/>
                <a:gd name="T2" fmla="*/ 454 w 907"/>
                <a:gd name="T3" fmla="*/ 567 h 681"/>
                <a:gd name="T4" fmla="*/ 680 w 907"/>
                <a:gd name="T5" fmla="*/ 567 h 681"/>
                <a:gd name="T6" fmla="*/ 680 w 907"/>
                <a:gd name="T7" fmla="*/ 454 h 681"/>
                <a:gd name="T8" fmla="*/ 907 w 907"/>
                <a:gd name="T9" fmla="*/ 454 h 681"/>
                <a:gd name="T10" fmla="*/ 907 w 907"/>
                <a:gd name="T11" fmla="*/ 114 h 681"/>
                <a:gd name="T12" fmla="*/ 794 w 907"/>
                <a:gd name="T13" fmla="*/ 114 h 681"/>
                <a:gd name="T14" fmla="*/ 794 w 907"/>
                <a:gd name="T15" fmla="*/ 0 h 681"/>
                <a:gd name="T16" fmla="*/ 567 w 907"/>
                <a:gd name="T17" fmla="*/ 0 h 681"/>
                <a:gd name="T18" fmla="*/ 567 w 907"/>
                <a:gd name="T19" fmla="*/ 114 h 681"/>
                <a:gd name="T20" fmla="*/ 340 w 907"/>
                <a:gd name="T21" fmla="*/ 114 h 681"/>
                <a:gd name="T22" fmla="*/ 340 w 907"/>
                <a:gd name="T23" fmla="*/ 0 h 681"/>
                <a:gd name="T24" fmla="*/ 113 w 907"/>
                <a:gd name="T25" fmla="*/ 0 h 681"/>
                <a:gd name="T26" fmla="*/ 113 w 907"/>
                <a:gd name="T27" fmla="*/ 114 h 681"/>
                <a:gd name="T28" fmla="*/ 0 w 907"/>
                <a:gd name="T29" fmla="*/ 114 h 681"/>
                <a:gd name="T30" fmla="*/ 0 w 907"/>
                <a:gd name="T31" fmla="*/ 454 h 681"/>
                <a:gd name="T32" fmla="*/ 113 w 907"/>
                <a:gd name="T33" fmla="*/ 454 h 681"/>
                <a:gd name="T34" fmla="*/ 113 w 907"/>
                <a:gd name="T35" fmla="*/ 567 h 681"/>
                <a:gd name="T36" fmla="*/ 340 w 907"/>
                <a:gd name="T37" fmla="*/ 567 h 681"/>
                <a:gd name="T38" fmla="*/ 340 w 907"/>
                <a:gd name="T39" fmla="*/ 681 h 681"/>
                <a:gd name="T40" fmla="*/ 454 w 907"/>
                <a:gd name="T41" fmla="*/ 681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07" h="681">
                  <a:moveTo>
                    <a:pt x="454" y="681"/>
                  </a:moveTo>
                  <a:lnTo>
                    <a:pt x="454" y="567"/>
                  </a:lnTo>
                  <a:lnTo>
                    <a:pt x="680" y="567"/>
                  </a:lnTo>
                  <a:lnTo>
                    <a:pt x="680" y="454"/>
                  </a:lnTo>
                  <a:lnTo>
                    <a:pt x="907" y="454"/>
                  </a:lnTo>
                  <a:lnTo>
                    <a:pt x="907" y="114"/>
                  </a:lnTo>
                  <a:lnTo>
                    <a:pt x="794" y="114"/>
                  </a:lnTo>
                  <a:lnTo>
                    <a:pt x="794" y="0"/>
                  </a:lnTo>
                  <a:lnTo>
                    <a:pt x="567" y="0"/>
                  </a:lnTo>
                  <a:lnTo>
                    <a:pt x="567" y="114"/>
                  </a:lnTo>
                  <a:lnTo>
                    <a:pt x="340" y="114"/>
                  </a:lnTo>
                  <a:lnTo>
                    <a:pt x="340" y="0"/>
                  </a:lnTo>
                  <a:lnTo>
                    <a:pt x="113" y="0"/>
                  </a:lnTo>
                  <a:lnTo>
                    <a:pt x="113" y="114"/>
                  </a:lnTo>
                  <a:lnTo>
                    <a:pt x="0" y="114"/>
                  </a:lnTo>
                  <a:lnTo>
                    <a:pt x="0" y="454"/>
                  </a:lnTo>
                  <a:lnTo>
                    <a:pt x="113" y="454"/>
                  </a:lnTo>
                  <a:lnTo>
                    <a:pt x="113" y="567"/>
                  </a:lnTo>
                  <a:lnTo>
                    <a:pt x="340" y="567"/>
                  </a:lnTo>
                  <a:lnTo>
                    <a:pt x="340" y="681"/>
                  </a:lnTo>
                  <a:lnTo>
                    <a:pt x="454" y="681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8" name="Freeform 216"/>
            <p:cNvSpPr>
              <a:spLocks/>
            </p:cNvSpPr>
            <p:nvPr/>
          </p:nvSpPr>
          <p:spPr bwMode="auto">
            <a:xfrm>
              <a:off x="3818" y="970"/>
              <a:ext cx="453" cy="567"/>
            </a:xfrm>
            <a:custGeom>
              <a:avLst/>
              <a:gdLst>
                <a:gd name="T0" fmla="*/ 340 w 453"/>
                <a:gd name="T1" fmla="*/ 0 h 567"/>
                <a:gd name="T2" fmla="*/ 227 w 453"/>
                <a:gd name="T3" fmla="*/ 0 h 567"/>
                <a:gd name="T4" fmla="*/ 227 w 453"/>
                <a:gd name="T5" fmla="*/ 114 h 567"/>
                <a:gd name="T6" fmla="*/ 113 w 453"/>
                <a:gd name="T7" fmla="*/ 114 h 567"/>
                <a:gd name="T8" fmla="*/ 113 w 453"/>
                <a:gd name="T9" fmla="*/ 0 h 567"/>
                <a:gd name="T10" fmla="*/ 0 w 453"/>
                <a:gd name="T11" fmla="*/ 0 h 567"/>
                <a:gd name="T12" fmla="*/ 0 w 453"/>
                <a:gd name="T13" fmla="*/ 114 h 567"/>
                <a:gd name="T14" fmla="*/ 0 w 453"/>
                <a:gd name="T15" fmla="*/ 227 h 567"/>
                <a:gd name="T16" fmla="*/ 113 w 453"/>
                <a:gd name="T17" fmla="*/ 227 h 567"/>
                <a:gd name="T18" fmla="*/ 113 w 453"/>
                <a:gd name="T19" fmla="*/ 454 h 567"/>
                <a:gd name="T20" fmla="*/ 227 w 453"/>
                <a:gd name="T21" fmla="*/ 454 h 567"/>
                <a:gd name="T22" fmla="*/ 227 w 453"/>
                <a:gd name="T23" fmla="*/ 567 h 567"/>
                <a:gd name="T24" fmla="*/ 453 w 453"/>
                <a:gd name="T25" fmla="*/ 567 h 567"/>
                <a:gd name="T26" fmla="*/ 453 w 453"/>
                <a:gd name="T27" fmla="*/ 454 h 567"/>
                <a:gd name="T28" fmla="*/ 340 w 453"/>
                <a:gd name="T29" fmla="*/ 454 h 567"/>
                <a:gd name="T30" fmla="*/ 340 w 453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53" h="567">
                  <a:moveTo>
                    <a:pt x="340" y="0"/>
                  </a:moveTo>
                  <a:lnTo>
                    <a:pt x="227" y="0"/>
                  </a:lnTo>
                  <a:lnTo>
                    <a:pt x="227" y="114"/>
                  </a:lnTo>
                  <a:lnTo>
                    <a:pt x="113" y="114"/>
                  </a:lnTo>
                  <a:lnTo>
                    <a:pt x="113" y="0"/>
                  </a:lnTo>
                  <a:lnTo>
                    <a:pt x="0" y="0"/>
                  </a:lnTo>
                  <a:lnTo>
                    <a:pt x="0" y="114"/>
                  </a:lnTo>
                  <a:lnTo>
                    <a:pt x="0" y="227"/>
                  </a:lnTo>
                  <a:lnTo>
                    <a:pt x="113" y="227"/>
                  </a:lnTo>
                  <a:lnTo>
                    <a:pt x="113" y="454"/>
                  </a:lnTo>
                  <a:lnTo>
                    <a:pt x="227" y="454"/>
                  </a:lnTo>
                  <a:lnTo>
                    <a:pt x="227" y="567"/>
                  </a:lnTo>
                  <a:lnTo>
                    <a:pt x="453" y="567"/>
                  </a:lnTo>
                  <a:lnTo>
                    <a:pt x="453" y="454"/>
                  </a:lnTo>
                  <a:lnTo>
                    <a:pt x="340" y="454"/>
                  </a:lnTo>
                  <a:lnTo>
                    <a:pt x="340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19" name="Freeform 218"/>
            <p:cNvSpPr>
              <a:spLocks/>
            </p:cNvSpPr>
            <p:nvPr/>
          </p:nvSpPr>
          <p:spPr bwMode="auto">
            <a:xfrm>
              <a:off x="2457" y="1651"/>
              <a:ext cx="454" cy="340"/>
            </a:xfrm>
            <a:custGeom>
              <a:avLst/>
              <a:gdLst>
                <a:gd name="T0" fmla="*/ 113 w 454"/>
                <a:gd name="T1" fmla="*/ 0 h 340"/>
                <a:gd name="T2" fmla="*/ 0 w 454"/>
                <a:gd name="T3" fmla="*/ 0 h 340"/>
                <a:gd name="T4" fmla="*/ 0 w 454"/>
                <a:gd name="T5" fmla="*/ 113 h 340"/>
                <a:gd name="T6" fmla="*/ 113 w 454"/>
                <a:gd name="T7" fmla="*/ 113 h 340"/>
                <a:gd name="T8" fmla="*/ 113 w 454"/>
                <a:gd name="T9" fmla="*/ 340 h 340"/>
                <a:gd name="T10" fmla="*/ 340 w 454"/>
                <a:gd name="T11" fmla="*/ 340 h 340"/>
                <a:gd name="T12" fmla="*/ 340 w 454"/>
                <a:gd name="T13" fmla="*/ 113 h 340"/>
                <a:gd name="T14" fmla="*/ 454 w 454"/>
                <a:gd name="T15" fmla="*/ 113 h 340"/>
                <a:gd name="T16" fmla="*/ 454 w 454"/>
                <a:gd name="T17" fmla="*/ 0 h 340"/>
                <a:gd name="T18" fmla="*/ 113 w 454"/>
                <a:gd name="T19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340">
                  <a:moveTo>
                    <a:pt x="113" y="0"/>
                  </a:moveTo>
                  <a:lnTo>
                    <a:pt x="0" y="0"/>
                  </a:lnTo>
                  <a:lnTo>
                    <a:pt x="0" y="113"/>
                  </a:lnTo>
                  <a:lnTo>
                    <a:pt x="113" y="113"/>
                  </a:lnTo>
                  <a:lnTo>
                    <a:pt x="113" y="340"/>
                  </a:lnTo>
                  <a:lnTo>
                    <a:pt x="340" y="340"/>
                  </a:lnTo>
                  <a:lnTo>
                    <a:pt x="340" y="113"/>
                  </a:lnTo>
                  <a:lnTo>
                    <a:pt x="454" y="113"/>
                  </a:lnTo>
                  <a:lnTo>
                    <a:pt x="454" y="0"/>
                  </a:lnTo>
                  <a:lnTo>
                    <a:pt x="113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0" name="Freeform 219"/>
            <p:cNvSpPr>
              <a:spLocks/>
            </p:cNvSpPr>
            <p:nvPr/>
          </p:nvSpPr>
          <p:spPr bwMode="auto">
            <a:xfrm>
              <a:off x="2003" y="1197"/>
              <a:ext cx="567" cy="680"/>
            </a:xfrm>
            <a:custGeom>
              <a:avLst/>
              <a:gdLst>
                <a:gd name="T0" fmla="*/ 567 w 567"/>
                <a:gd name="T1" fmla="*/ 113 h 680"/>
                <a:gd name="T2" fmla="*/ 567 w 567"/>
                <a:gd name="T3" fmla="*/ 454 h 680"/>
                <a:gd name="T4" fmla="*/ 454 w 567"/>
                <a:gd name="T5" fmla="*/ 454 h 680"/>
                <a:gd name="T6" fmla="*/ 454 w 567"/>
                <a:gd name="T7" fmla="*/ 567 h 680"/>
                <a:gd name="T8" fmla="*/ 341 w 567"/>
                <a:gd name="T9" fmla="*/ 567 h 680"/>
                <a:gd name="T10" fmla="*/ 341 w 567"/>
                <a:gd name="T11" fmla="*/ 680 h 680"/>
                <a:gd name="T12" fmla="*/ 227 w 567"/>
                <a:gd name="T13" fmla="*/ 680 h 680"/>
                <a:gd name="T14" fmla="*/ 227 w 567"/>
                <a:gd name="T15" fmla="*/ 567 h 680"/>
                <a:gd name="T16" fmla="*/ 114 w 567"/>
                <a:gd name="T17" fmla="*/ 567 h 680"/>
                <a:gd name="T18" fmla="*/ 114 w 567"/>
                <a:gd name="T19" fmla="*/ 454 h 680"/>
                <a:gd name="T20" fmla="*/ 0 w 567"/>
                <a:gd name="T21" fmla="*/ 454 h 680"/>
                <a:gd name="T22" fmla="*/ 0 w 567"/>
                <a:gd name="T23" fmla="*/ 0 h 680"/>
                <a:gd name="T24" fmla="*/ 227 w 567"/>
                <a:gd name="T25" fmla="*/ 0 h 680"/>
                <a:gd name="T26" fmla="*/ 227 w 567"/>
                <a:gd name="T27" fmla="*/ 113 h 680"/>
                <a:gd name="T28" fmla="*/ 567 w 567"/>
                <a:gd name="T29" fmla="*/ 113 h 6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67" h="680">
                  <a:moveTo>
                    <a:pt x="567" y="113"/>
                  </a:moveTo>
                  <a:lnTo>
                    <a:pt x="567" y="454"/>
                  </a:lnTo>
                  <a:lnTo>
                    <a:pt x="454" y="454"/>
                  </a:lnTo>
                  <a:lnTo>
                    <a:pt x="45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27" y="680"/>
                  </a:lnTo>
                  <a:lnTo>
                    <a:pt x="227" y="567"/>
                  </a:lnTo>
                  <a:lnTo>
                    <a:pt x="114" y="567"/>
                  </a:lnTo>
                  <a:lnTo>
                    <a:pt x="114" y="454"/>
                  </a:lnTo>
                  <a:lnTo>
                    <a:pt x="0" y="454"/>
                  </a:lnTo>
                  <a:lnTo>
                    <a:pt x="0" y="0"/>
                  </a:lnTo>
                  <a:lnTo>
                    <a:pt x="227" y="0"/>
                  </a:lnTo>
                  <a:lnTo>
                    <a:pt x="227" y="113"/>
                  </a:lnTo>
                  <a:lnTo>
                    <a:pt x="567" y="113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1" name="Freeform 220"/>
            <p:cNvSpPr>
              <a:spLocks/>
            </p:cNvSpPr>
            <p:nvPr/>
          </p:nvSpPr>
          <p:spPr bwMode="auto">
            <a:xfrm>
              <a:off x="2117" y="517"/>
              <a:ext cx="794" cy="793"/>
            </a:xfrm>
            <a:custGeom>
              <a:avLst/>
              <a:gdLst>
                <a:gd name="T0" fmla="*/ 0 w 794"/>
                <a:gd name="T1" fmla="*/ 680 h 793"/>
                <a:gd name="T2" fmla="*/ 113 w 794"/>
                <a:gd name="T3" fmla="*/ 680 h 793"/>
                <a:gd name="T4" fmla="*/ 113 w 794"/>
                <a:gd name="T5" fmla="*/ 793 h 793"/>
                <a:gd name="T6" fmla="*/ 567 w 794"/>
                <a:gd name="T7" fmla="*/ 793 h 793"/>
                <a:gd name="T8" fmla="*/ 567 w 794"/>
                <a:gd name="T9" fmla="*/ 567 h 793"/>
                <a:gd name="T10" fmla="*/ 680 w 794"/>
                <a:gd name="T11" fmla="*/ 567 h 793"/>
                <a:gd name="T12" fmla="*/ 680 w 794"/>
                <a:gd name="T13" fmla="*/ 453 h 793"/>
                <a:gd name="T14" fmla="*/ 794 w 794"/>
                <a:gd name="T15" fmla="*/ 453 h 793"/>
                <a:gd name="T16" fmla="*/ 794 w 794"/>
                <a:gd name="T17" fmla="*/ 113 h 793"/>
                <a:gd name="T18" fmla="*/ 567 w 794"/>
                <a:gd name="T19" fmla="*/ 113 h 793"/>
                <a:gd name="T20" fmla="*/ 567 w 794"/>
                <a:gd name="T21" fmla="*/ 0 h 793"/>
                <a:gd name="T22" fmla="*/ 227 w 794"/>
                <a:gd name="T23" fmla="*/ 0 h 793"/>
                <a:gd name="T24" fmla="*/ 227 w 794"/>
                <a:gd name="T25" fmla="*/ 340 h 793"/>
                <a:gd name="T26" fmla="*/ 113 w 794"/>
                <a:gd name="T27" fmla="*/ 340 h 793"/>
                <a:gd name="T28" fmla="*/ 113 w 794"/>
                <a:gd name="T29" fmla="*/ 567 h 793"/>
                <a:gd name="T30" fmla="*/ 0 w 794"/>
                <a:gd name="T31" fmla="*/ 567 h 793"/>
                <a:gd name="T32" fmla="*/ 0 w 794"/>
                <a:gd name="T33" fmla="*/ 680 h 7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4" h="793">
                  <a:moveTo>
                    <a:pt x="0" y="680"/>
                  </a:moveTo>
                  <a:lnTo>
                    <a:pt x="113" y="680"/>
                  </a:lnTo>
                  <a:lnTo>
                    <a:pt x="113" y="793"/>
                  </a:lnTo>
                  <a:lnTo>
                    <a:pt x="567" y="793"/>
                  </a:lnTo>
                  <a:lnTo>
                    <a:pt x="567" y="567"/>
                  </a:lnTo>
                  <a:lnTo>
                    <a:pt x="680" y="567"/>
                  </a:lnTo>
                  <a:lnTo>
                    <a:pt x="680" y="453"/>
                  </a:lnTo>
                  <a:lnTo>
                    <a:pt x="794" y="453"/>
                  </a:lnTo>
                  <a:lnTo>
                    <a:pt x="794" y="113"/>
                  </a:lnTo>
                  <a:lnTo>
                    <a:pt x="567" y="113"/>
                  </a:lnTo>
                  <a:lnTo>
                    <a:pt x="567" y="0"/>
                  </a:lnTo>
                  <a:lnTo>
                    <a:pt x="227" y="0"/>
                  </a:lnTo>
                  <a:lnTo>
                    <a:pt x="227" y="340"/>
                  </a:lnTo>
                  <a:lnTo>
                    <a:pt x="113" y="340"/>
                  </a:lnTo>
                  <a:lnTo>
                    <a:pt x="113" y="567"/>
                  </a:lnTo>
                  <a:lnTo>
                    <a:pt x="0" y="567"/>
                  </a:lnTo>
                  <a:lnTo>
                    <a:pt x="0" y="68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2" name="Freeform 221"/>
            <p:cNvSpPr>
              <a:spLocks/>
            </p:cNvSpPr>
            <p:nvPr/>
          </p:nvSpPr>
          <p:spPr bwMode="auto">
            <a:xfrm>
              <a:off x="3818" y="63"/>
              <a:ext cx="794" cy="1021"/>
            </a:xfrm>
            <a:custGeom>
              <a:avLst/>
              <a:gdLst>
                <a:gd name="T0" fmla="*/ 794 w 794"/>
                <a:gd name="T1" fmla="*/ 0 h 1021"/>
                <a:gd name="T2" fmla="*/ 567 w 794"/>
                <a:gd name="T3" fmla="*/ 0 h 1021"/>
                <a:gd name="T4" fmla="*/ 567 w 794"/>
                <a:gd name="T5" fmla="*/ 113 h 1021"/>
                <a:gd name="T6" fmla="*/ 340 w 794"/>
                <a:gd name="T7" fmla="*/ 113 h 1021"/>
                <a:gd name="T8" fmla="*/ 340 w 794"/>
                <a:gd name="T9" fmla="*/ 227 h 1021"/>
                <a:gd name="T10" fmla="*/ 227 w 794"/>
                <a:gd name="T11" fmla="*/ 227 h 1021"/>
                <a:gd name="T12" fmla="*/ 227 w 794"/>
                <a:gd name="T13" fmla="*/ 454 h 1021"/>
                <a:gd name="T14" fmla="*/ 0 w 794"/>
                <a:gd name="T15" fmla="*/ 454 h 1021"/>
                <a:gd name="T16" fmla="*/ 0 w 794"/>
                <a:gd name="T17" fmla="*/ 907 h 1021"/>
                <a:gd name="T18" fmla="*/ 113 w 794"/>
                <a:gd name="T19" fmla="*/ 907 h 1021"/>
                <a:gd name="T20" fmla="*/ 113 w 794"/>
                <a:gd name="T21" fmla="*/ 1021 h 1021"/>
                <a:gd name="T22" fmla="*/ 227 w 794"/>
                <a:gd name="T23" fmla="*/ 1021 h 1021"/>
                <a:gd name="T24" fmla="*/ 227 w 794"/>
                <a:gd name="T25" fmla="*/ 907 h 1021"/>
                <a:gd name="T26" fmla="*/ 340 w 794"/>
                <a:gd name="T27" fmla="*/ 907 h 1021"/>
                <a:gd name="T28" fmla="*/ 340 w 794"/>
                <a:gd name="T29" fmla="*/ 680 h 1021"/>
                <a:gd name="T30" fmla="*/ 567 w 794"/>
                <a:gd name="T31" fmla="*/ 680 h 1021"/>
                <a:gd name="T32" fmla="*/ 567 w 794"/>
                <a:gd name="T33" fmla="*/ 567 h 1021"/>
                <a:gd name="T34" fmla="*/ 453 w 794"/>
                <a:gd name="T35" fmla="*/ 567 h 1021"/>
                <a:gd name="T36" fmla="*/ 453 w 794"/>
                <a:gd name="T37" fmla="*/ 340 h 1021"/>
                <a:gd name="T38" fmla="*/ 567 w 794"/>
                <a:gd name="T39" fmla="*/ 340 h 1021"/>
                <a:gd name="T40" fmla="*/ 567 w 794"/>
                <a:gd name="T41" fmla="*/ 227 h 1021"/>
                <a:gd name="T42" fmla="*/ 680 w 794"/>
                <a:gd name="T43" fmla="*/ 227 h 1021"/>
                <a:gd name="T44" fmla="*/ 680 w 794"/>
                <a:gd name="T45" fmla="*/ 113 h 1021"/>
                <a:gd name="T46" fmla="*/ 794 w 794"/>
                <a:gd name="T47" fmla="*/ 113 h 1021"/>
                <a:gd name="T48" fmla="*/ 794 w 794"/>
                <a:gd name="T49" fmla="*/ 0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794" h="1021">
                  <a:moveTo>
                    <a:pt x="794" y="0"/>
                  </a:moveTo>
                  <a:lnTo>
                    <a:pt x="567" y="0"/>
                  </a:lnTo>
                  <a:lnTo>
                    <a:pt x="567" y="113"/>
                  </a:lnTo>
                  <a:lnTo>
                    <a:pt x="340" y="113"/>
                  </a:lnTo>
                  <a:lnTo>
                    <a:pt x="340" y="227"/>
                  </a:lnTo>
                  <a:lnTo>
                    <a:pt x="227" y="227"/>
                  </a:lnTo>
                  <a:lnTo>
                    <a:pt x="227" y="454"/>
                  </a:lnTo>
                  <a:lnTo>
                    <a:pt x="0" y="454"/>
                  </a:lnTo>
                  <a:lnTo>
                    <a:pt x="0" y="907"/>
                  </a:lnTo>
                  <a:lnTo>
                    <a:pt x="113" y="907"/>
                  </a:lnTo>
                  <a:lnTo>
                    <a:pt x="113" y="1021"/>
                  </a:lnTo>
                  <a:lnTo>
                    <a:pt x="227" y="1021"/>
                  </a:lnTo>
                  <a:lnTo>
                    <a:pt x="227" y="907"/>
                  </a:lnTo>
                  <a:lnTo>
                    <a:pt x="340" y="907"/>
                  </a:lnTo>
                  <a:lnTo>
                    <a:pt x="340" y="680"/>
                  </a:lnTo>
                  <a:lnTo>
                    <a:pt x="567" y="680"/>
                  </a:lnTo>
                  <a:lnTo>
                    <a:pt x="567" y="567"/>
                  </a:lnTo>
                  <a:lnTo>
                    <a:pt x="453" y="567"/>
                  </a:lnTo>
                  <a:lnTo>
                    <a:pt x="453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680" y="227"/>
                  </a:lnTo>
                  <a:lnTo>
                    <a:pt x="680" y="113"/>
                  </a:lnTo>
                  <a:lnTo>
                    <a:pt x="794" y="113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3" name="Freeform 222"/>
            <p:cNvSpPr>
              <a:spLocks/>
            </p:cNvSpPr>
            <p:nvPr/>
          </p:nvSpPr>
          <p:spPr bwMode="auto">
            <a:xfrm>
              <a:off x="3364" y="970"/>
              <a:ext cx="567" cy="454"/>
            </a:xfrm>
            <a:custGeom>
              <a:avLst/>
              <a:gdLst>
                <a:gd name="T0" fmla="*/ 454 w 567"/>
                <a:gd name="T1" fmla="*/ 0 h 454"/>
                <a:gd name="T2" fmla="*/ 340 w 567"/>
                <a:gd name="T3" fmla="*/ 0 h 454"/>
                <a:gd name="T4" fmla="*/ 340 w 567"/>
                <a:gd name="T5" fmla="*/ 114 h 454"/>
                <a:gd name="T6" fmla="*/ 227 w 567"/>
                <a:gd name="T7" fmla="*/ 114 h 454"/>
                <a:gd name="T8" fmla="*/ 227 w 567"/>
                <a:gd name="T9" fmla="*/ 227 h 454"/>
                <a:gd name="T10" fmla="*/ 114 w 567"/>
                <a:gd name="T11" fmla="*/ 227 h 454"/>
                <a:gd name="T12" fmla="*/ 114 w 567"/>
                <a:gd name="T13" fmla="*/ 340 h 454"/>
                <a:gd name="T14" fmla="*/ 0 w 567"/>
                <a:gd name="T15" fmla="*/ 340 h 454"/>
                <a:gd name="T16" fmla="*/ 0 w 567"/>
                <a:gd name="T17" fmla="*/ 454 h 454"/>
                <a:gd name="T18" fmla="*/ 340 w 567"/>
                <a:gd name="T19" fmla="*/ 454 h 454"/>
                <a:gd name="T20" fmla="*/ 340 w 567"/>
                <a:gd name="T21" fmla="*/ 340 h 454"/>
                <a:gd name="T22" fmla="*/ 567 w 567"/>
                <a:gd name="T23" fmla="*/ 340 h 454"/>
                <a:gd name="T24" fmla="*/ 567 w 567"/>
                <a:gd name="T25" fmla="*/ 227 h 454"/>
                <a:gd name="T26" fmla="*/ 454 w 567"/>
                <a:gd name="T27" fmla="*/ 227 h 454"/>
                <a:gd name="T28" fmla="*/ 454 w 567"/>
                <a:gd name="T29" fmla="*/ 114 h 454"/>
                <a:gd name="T30" fmla="*/ 454 w 567"/>
                <a:gd name="T31" fmla="*/ 0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7" h="454">
                  <a:moveTo>
                    <a:pt x="454" y="0"/>
                  </a:moveTo>
                  <a:lnTo>
                    <a:pt x="340" y="0"/>
                  </a:lnTo>
                  <a:lnTo>
                    <a:pt x="340" y="114"/>
                  </a:lnTo>
                  <a:lnTo>
                    <a:pt x="227" y="114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454"/>
                  </a:lnTo>
                  <a:lnTo>
                    <a:pt x="340" y="454"/>
                  </a:lnTo>
                  <a:lnTo>
                    <a:pt x="340" y="340"/>
                  </a:lnTo>
                  <a:lnTo>
                    <a:pt x="567" y="340"/>
                  </a:lnTo>
                  <a:lnTo>
                    <a:pt x="567" y="227"/>
                  </a:lnTo>
                  <a:lnTo>
                    <a:pt x="454" y="227"/>
                  </a:lnTo>
                  <a:lnTo>
                    <a:pt x="454" y="114"/>
                  </a:lnTo>
                  <a:lnTo>
                    <a:pt x="454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4" name="Freeform 223"/>
            <p:cNvSpPr>
              <a:spLocks/>
            </p:cNvSpPr>
            <p:nvPr/>
          </p:nvSpPr>
          <p:spPr bwMode="auto">
            <a:xfrm>
              <a:off x="3137" y="743"/>
              <a:ext cx="681" cy="567"/>
            </a:xfrm>
            <a:custGeom>
              <a:avLst/>
              <a:gdLst>
                <a:gd name="T0" fmla="*/ 567 w 681"/>
                <a:gd name="T1" fmla="*/ 0 h 567"/>
                <a:gd name="T2" fmla="*/ 341 w 681"/>
                <a:gd name="T3" fmla="*/ 0 h 567"/>
                <a:gd name="T4" fmla="*/ 341 w 681"/>
                <a:gd name="T5" fmla="*/ 114 h 567"/>
                <a:gd name="T6" fmla="*/ 0 w 681"/>
                <a:gd name="T7" fmla="*/ 114 h 567"/>
                <a:gd name="T8" fmla="*/ 0 w 681"/>
                <a:gd name="T9" fmla="*/ 341 h 567"/>
                <a:gd name="T10" fmla="*/ 114 w 681"/>
                <a:gd name="T11" fmla="*/ 341 h 567"/>
                <a:gd name="T12" fmla="*/ 114 w 681"/>
                <a:gd name="T13" fmla="*/ 567 h 567"/>
                <a:gd name="T14" fmla="*/ 341 w 681"/>
                <a:gd name="T15" fmla="*/ 567 h 567"/>
                <a:gd name="T16" fmla="*/ 341 w 681"/>
                <a:gd name="T17" fmla="*/ 454 h 567"/>
                <a:gd name="T18" fmla="*/ 454 w 681"/>
                <a:gd name="T19" fmla="*/ 454 h 567"/>
                <a:gd name="T20" fmla="*/ 454 w 681"/>
                <a:gd name="T21" fmla="*/ 341 h 567"/>
                <a:gd name="T22" fmla="*/ 567 w 681"/>
                <a:gd name="T23" fmla="*/ 341 h 567"/>
                <a:gd name="T24" fmla="*/ 567 w 681"/>
                <a:gd name="T25" fmla="*/ 227 h 567"/>
                <a:gd name="T26" fmla="*/ 681 w 681"/>
                <a:gd name="T27" fmla="*/ 227 h 567"/>
                <a:gd name="T28" fmla="*/ 681 w 681"/>
                <a:gd name="T29" fmla="*/ 0 h 567"/>
                <a:gd name="T30" fmla="*/ 567 w 681"/>
                <a:gd name="T31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81" h="567">
                  <a:moveTo>
                    <a:pt x="567" y="0"/>
                  </a:moveTo>
                  <a:lnTo>
                    <a:pt x="341" y="0"/>
                  </a:lnTo>
                  <a:lnTo>
                    <a:pt x="341" y="114"/>
                  </a:lnTo>
                  <a:lnTo>
                    <a:pt x="0" y="114"/>
                  </a:lnTo>
                  <a:lnTo>
                    <a:pt x="0" y="341"/>
                  </a:lnTo>
                  <a:lnTo>
                    <a:pt x="114" y="341"/>
                  </a:lnTo>
                  <a:lnTo>
                    <a:pt x="114" y="567"/>
                  </a:lnTo>
                  <a:lnTo>
                    <a:pt x="341" y="567"/>
                  </a:lnTo>
                  <a:lnTo>
                    <a:pt x="341" y="454"/>
                  </a:lnTo>
                  <a:lnTo>
                    <a:pt x="454" y="454"/>
                  </a:lnTo>
                  <a:lnTo>
                    <a:pt x="454" y="341"/>
                  </a:lnTo>
                  <a:lnTo>
                    <a:pt x="567" y="341"/>
                  </a:lnTo>
                  <a:lnTo>
                    <a:pt x="567" y="227"/>
                  </a:lnTo>
                  <a:lnTo>
                    <a:pt x="681" y="227"/>
                  </a:lnTo>
                  <a:lnTo>
                    <a:pt x="681" y="0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25" name="Freeform 224"/>
            <p:cNvSpPr>
              <a:spLocks/>
            </p:cNvSpPr>
            <p:nvPr/>
          </p:nvSpPr>
          <p:spPr bwMode="auto">
            <a:xfrm>
              <a:off x="2570" y="970"/>
              <a:ext cx="1361" cy="1588"/>
            </a:xfrm>
            <a:custGeom>
              <a:avLst/>
              <a:gdLst>
                <a:gd name="T0" fmla="*/ 567 w 1361"/>
                <a:gd name="T1" fmla="*/ 0 h 1588"/>
                <a:gd name="T2" fmla="*/ 454 w 1361"/>
                <a:gd name="T3" fmla="*/ 0 h 1588"/>
                <a:gd name="T4" fmla="*/ 227 w 1361"/>
                <a:gd name="T5" fmla="*/ 0 h 1588"/>
                <a:gd name="T6" fmla="*/ 227 w 1361"/>
                <a:gd name="T7" fmla="*/ 114 h 1588"/>
                <a:gd name="T8" fmla="*/ 114 w 1361"/>
                <a:gd name="T9" fmla="*/ 114 h 1588"/>
                <a:gd name="T10" fmla="*/ 114 w 1361"/>
                <a:gd name="T11" fmla="*/ 340 h 1588"/>
                <a:gd name="T12" fmla="*/ 0 w 1361"/>
                <a:gd name="T13" fmla="*/ 340 h 1588"/>
                <a:gd name="T14" fmla="*/ 0 w 1361"/>
                <a:gd name="T15" fmla="*/ 681 h 1588"/>
                <a:gd name="T16" fmla="*/ 341 w 1361"/>
                <a:gd name="T17" fmla="*/ 681 h 1588"/>
                <a:gd name="T18" fmla="*/ 341 w 1361"/>
                <a:gd name="T19" fmla="*/ 794 h 1588"/>
                <a:gd name="T20" fmla="*/ 227 w 1361"/>
                <a:gd name="T21" fmla="*/ 794 h 1588"/>
                <a:gd name="T22" fmla="*/ 227 w 1361"/>
                <a:gd name="T23" fmla="*/ 1021 h 1588"/>
                <a:gd name="T24" fmla="*/ 0 w 1361"/>
                <a:gd name="T25" fmla="*/ 1021 h 1588"/>
                <a:gd name="T26" fmla="*/ 0 w 1361"/>
                <a:gd name="T27" fmla="*/ 1248 h 1588"/>
                <a:gd name="T28" fmla="*/ 114 w 1361"/>
                <a:gd name="T29" fmla="*/ 1248 h 1588"/>
                <a:gd name="T30" fmla="*/ 114 w 1361"/>
                <a:gd name="T31" fmla="*/ 1474 h 1588"/>
                <a:gd name="T32" fmla="*/ 0 w 1361"/>
                <a:gd name="T33" fmla="*/ 1474 h 1588"/>
                <a:gd name="T34" fmla="*/ 0 w 1361"/>
                <a:gd name="T35" fmla="*/ 1588 h 1588"/>
                <a:gd name="T36" fmla="*/ 227 w 1361"/>
                <a:gd name="T37" fmla="*/ 1588 h 1588"/>
                <a:gd name="T38" fmla="*/ 227 w 1361"/>
                <a:gd name="T39" fmla="*/ 1474 h 1588"/>
                <a:gd name="T40" fmla="*/ 341 w 1361"/>
                <a:gd name="T41" fmla="*/ 1474 h 1588"/>
                <a:gd name="T42" fmla="*/ 341 w 1361"/>
                <a:gd name="T43" fmla="*/ 1248 h 1588"/>
                <a:gd name="T44" fmla="*/ 681 w 1361"/>
                <a:gd name="T45" fmla="*/ 1248 h 1588"/>
                <a:gd name="T46" fmla="*/ 681 w 1361"/>
                <a:gd name="T47" fmla="*/ 1134 h 1588"/>
                <a:gd name="T48" fmla="*/ 908 w 1361"/>
                <a:gd name="T49" fmla="*/ 1134 h 1588"/>
                <a:gd name="T50" fmla="*/ 908 w 1361"/>
                <a:gd name="T51" fmla="*/ 1361 h 1588"/>
                <a:gd name="T52" fmla="*/ 1134 w 1361"/>
                <a:gd name="T53" fmla="*/ 1361 h 1588"/>
                <a:gd name="T54" fmla="*/ 1134 w 1361"/>
                <a:gd name="T55" fmla="*/ 1248 h 1588"/>
                <a:gd name="T56" fmla="*/ 1248 w 1361"/>
                <a:gd name="T57" fmla="*/ 1248 h 1588"/>
                <a:gd name="T58" fmla="*/ 1248 w 1361"/>
                <a:gd name="T59" fmla="*/ 1134 h 1588"/>
                <a:gd name="T60" fmla="*/ 1361 w 1361"/>
                <a:gd name="T61" fmla="*/ 1134 h 1588"/>
                <a:gd name="T62" fmla="*/ 1361 w 1361"/>
                <a:gd name="T63" fmla="*/ 907 h 1588"/>
                <a:gd name="T64" fmla="*/ 1248 w 1361"/>
                <a:gd name="T65" fmla="*/ 907 h 1588"/>
                <a:gd name="T66" fmla="*/ 1248 w 1361"/>
                <a:gd name="T67" fmla="*/ 794 h 1588"/>
                <a:gd name="T68" fmla="*/ 1134 w 1361"/>
                <a:gd name="T69" fmla="*/ 794 h 1588"/>
                <a:gd name="T70" fmla="*/ 1134 w 1361"/>
                <a:gd name="T71" fmla="*/ 681 h 1588"/>
                <a:gd name="T72" fmla="*/ 1248 w 1361"/>
                <a:gd name="T73" fmla="*/ 681 h 1588"/>
                <a:gd name="T74" fmla="*/ 1248 w 1361"/>
                <a:gd name="T75" fmla="*/ 454 h 1588"/>
                <a:gd name="T76" fmla="*/ 1361 w 1361"/>
                <a:gd name="T77" fmla="*/ 454 h 1588"/>
                <a:gd name="T78" fmla="*/ 1361 w 1361"/>
                <a:gd name="T79" fmla="*/ 340 h 1588"/>
                <a:gd name="T80" fmla="*/ 1134 w 1361"/>
                <a:gd name="T81" fmla="*/ 340 h 1588"/>
                <a:gd name="T82" fmla="*/ 1134 w 1361"/>
                <a:gd name="T83" fmla="*/ 454 h 1588"/>
                <a:gd name="T84" fmla="*/ 794 w 1361"/>
                <a:gd name="T85" fmla="*/ 454 h 1588"/>
                <a:gd name="T86" fmla="*/ 794 w 1361"/>
                <a:gd name="T87" fmla="*/ 340 h 1588"/>
                <a:gd name="T88" fmla="*/ 681 w 1361"/>
                <a:gd name="T89" fmla="*/ 340 h 1588"/>
                <a:gd name="T90" fmla="*/ 681 w 1361"/>
                <a:gd name="T91" fmla="*/ 114 h 1588"/>
                <a:gd name="T92" fmla="*/ 567 w 1361"/>
                <a:gd name="T93" fmla="*/ 114 h 1588"/>
                <a:gd name="T94" fmla="*/ 567 w 1361"/>
                <a:gd name="T95" fmla="*/ 0 h 15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361" h="1588">
                  <a:moveTo>
                    <a:pt x="567" y="0"/>
                  </a:moveTo>
                  <a:lnTo>
                    <a:pt x="454" y="0"/>
                  </a:lnTo>
                  <a:lnTo>
                    <a:pt x="227" y="0"/>
                  </a:lnTo>
                  <a:lnTo>
                    <a:pt x="227" y="114"/>
                  </a:lnTo>
                  <a:lnTo>
                    <a:pt x="114" y="114"/>
                  </a:lnTo>
                  <a:lnTo>
                    <a:pt x="114" y="340"/>
                  </a:lnTo>
                  <a:lnTo>
                    <a:pt x="0" y="340"/>
                  </a:lnTo>
                  <a:lnTo>
                    <a:pt x="0" y="681"/>
                  </a:lnTo>
                  <a:lnTo>
                    <a:pt x="341" y="681"/>
                  </a:lnTo>
                  <a:lnTo>
                    <a:pt x="341" y="794"/>
                  </a:lnTo>
                  <a:lnTo>
                    <a:pt x="227" y="794"/>
                  </a:lnTo>
                  <a:lnTo>
                    <a:pt x="227" y="1021"/>
                  </a:lnTo>
                  <a:lnTo>
                    <a:pt x="0" y="1021"/>
                  </a:lnTo>
                  <a:lnTo>
                    <a:pt x="0" y="1248"/>
                  </a:lnTo>
                  <a:lnTo>
                    <a:pt x="114" y="1248"/>
                  </a:lnTo>
                  <a:lnTo>
                    <a:pt x="114" y="1474"/>
                  </a:lnTo>
                  <a:lnTo>
                    <a:pt x="0" y="1474"/>
                  </a:lnTo>
                  <a:lnTo>
                    <a:pt x="0" y="1588"/>
                  </a:lnTo>
                  <a:lnTo>
                    <a:pt x="227" y="1588"/>
                  </a:lnTo>
                  <a:lnTo>
                    <a:pt x="227" y="1474"/>
                  </a:lnTo>
                  <a:lnTo>
                    <a:pt x="341" y="1474"/>
                  </a:lnTo>
                  <a:lnTo>
                    <a:pt x="341" y="1248"/>
                  </a:lnTo>
                  <a:lnTo>
                    <a:pt x="681" y="1248"/>
                  </a:lnTo>
                  <a:lnTo>
                    <a:pt x="681" y="1134"/>
                  </a:lnTo>
                  <a:lnTo>
                    <a:pt x="908" y="1134"/>
                  </a:lnTo>
                  <a:lnTo>
                    <a:pt x="908" y="1361"/>
                  </a:lnTo>
                  <a:lnTo>
                    <a:pt x="1134" y="1361"/>
                  </a:lnTo>
                  <a:lnTo>
                    <a:pt x="1134" y="1248"/>
                  </a:lnTo>
                  <a:lnTo>
                    <a:pt x="1248" y="1248"/>
                  </a:lnTo>
                  <a:lnTo>
                    <a:pt x="1248" y="1134"/>
                  </a:lnTo>
                  <a:lnTo>
                    <a:pt x="1361" y="1134"/>
                  </a:lnTo>
                  <a:lnTo>
                    <a:pt x="1361" y="907"/>
                  </a:lnTo>
                  <a:lnTo>
                    <a:pt x="1248" y="907"/>
                  </a:lnTo>
                  <a:lnTo>
                    <a:pt x="1248" y="794"/>
                  </a:lnTo>
                  <a:lnTo>
                    <a:pt x="1134" y="794"/>
                  </a:lnTo>
                  <a:lnTo>
                    <a:pt x="1134" y="681"/>
                  </a:lnTo>
                  <a:lnTo>
                    <a:pt x="1248" y="681"/>
                  </a:lnTo>
                  <a:lnTo>
                    <a:pt x="1248" y="454"/>
                  </a:lnTo>
                  <a:lnTo>
                    <a:pt x="1361" y="454"/>
                  </a:lnTo>
                  <a:lnTo>
                    <a:pt x="1361" y="340"/>
                  </a:lnTo>
                  <a:lnTo>
                    <a:pt x="1134" y="340"/>
                  </a:lnTo>
                  <a:lnTo>
                    <a:pt x="1134" y="454"/>
                  </a:lnTo>
                  <a:lnTo>
                    <a:pt x="794" y="454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114"/>
                  </a:lnTo>
                  <a:lnTo>
                    <a:pt x="567" y="114"/>
                  </a:lnTo>
                  <a:lnTo>
                    <a:pt x="567" y="0"/>
                  </a:lnTo>
                  <a:close/>
                </a:path>
              </a:pathLst>
            </a:custGeom>
            <a:ln>
              <a:headEnd/>
              <a:tailEnd/>
            </a:ln>
            <a:extLst/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</p:grpSp>
      <p:grpSp>
        <p:nvGrpSpPr>
          <p:cNvPr id="101" name="グループ化 100"/>
          <p:cNvGrpSpPr/>
          <p:nvPr/>
        </p:nvGrpSpPr>
        <p:grpSpPr>
          <a:xfrm>
            <a:off x="362246" y="1702196"/>
            <a:ext cx="3825311" cy="5929306"/>
            <a:chOff x="1075328" y="511374"/>
            <a:chExt cx="7756233" cy="12022310"/>
          </a:xfrm>
        </p:grpSpPr>
        <p:sp>
          <p:nvSpPr>
            <p:cNvPr id="102" name="正方形/長方形 101"/>
            <p:cNvSpPr/>
            <p:nvPr/>
          </p:nvSpPr>
          <p:spPr>
            <a:xfrm>
              <a:off x="3379635" y="852189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宮田村</a:t>
              </a: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3802630" y="944355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中川村</a:t>
              </a: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3643112" y="707323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辰野町</a:t>
              </a:r>
            </a:p>
          </p:txBody>
        </p:sp>
        <p:sp>
          <p:nvSpPr>
            <p:cNvPr id="105" name="正方形/長方形 104"/>
            <p:cNvSpPr/>
            <p:nvPr/>
          </p:nvSpPr>
          <p:spPr>
            <a:xfrm>
              <a:off x="3579388" y="640236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塩尻市</a:t>
              </a:r>
            </a:p>
          </p:txBody>
        </p:sp>
        <p:sp>
          <p:nvSpPr>
            <p:cNvPr id="106" name="正方形/長方形 105"/>
            <p:cNvSpPr/>
            <p:nvPr/>
          </p:nvSpPr>
          <p:spPr>
            <a:xfrm>
              <a:off x="2631871" y="1164193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阿南町</a:t>
              </a:r>
            </a:p>
          </p:txBody>
        </p:sp>
        <p:sp>
          <p:nvSpPr>
            <p:cNvPr id="107" name="正方形/長方形 106"/>
            <p:cNvSpPr/>
            <p:nvPr/>
          </p:nvSpPr>
          <p:spPr>
            <a:xfrm>
              <a:off x="3028574" y="995114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108" name="正方形/長方形 107"/>
            <p:cNvSpPr/>
            <p:nvPr/>
          </p:nvSpPr>
          <p:spPr>
            <a:xfrm>
              <a:off x="3230360" y="965125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松川町</a:t>
              </a:r>
            </a:p>
          </p:txBody>
        </p:sp>
        <p:sp>
          <p:nvSpPr>
            <p:cNvPr id="109" name="正方形/長方形 108"/>
            <p:cNvSpPr/>
            <p:nvPr/>
          </p:nvSpPr>
          <p:spPr>
            <a:xfrm>
              <a:off x="3634093" y="7848798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南箕輪村</a:t>
              </a:r>
            </a:p>
          </p:txBody>
        </p:sp>
        <p:sp>
          <p:nvSpPr>
            <p:cNvPr id="110" name="正方形/長方形 109"/>
            <p:cNvSpPr/>
            <p:nvPr/>
          </p:nvSpPr>
          <p:spPr>
            <a:xfrm>
              <a:off x="3192833" y="9237663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飯島町</a:t>
              </a:r>
            </a:p>
          </p:txBody>
        </p:sp>
        <p:sp>
          <p:nvSpPr>
            <p:cNvPr id="111" name="正方形/長方形 110"/>
            <p:cNvSpPr/>
            <p:nvPr/>
          </p:nvSpPr>
          <p:spPr>
            <a:xfrm>
              <a:off x="3959301" y="747369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箕輪町</a:t>
              </a:r>
            </a:p>
          </p:txBody>
        </p:sp>
        <p:sp>
          <p:nvSpPr>
            <p:cNvPr id="112" name="正方形/長方形 111"/>
            <p:cNvSpPr/>
            <p:nvPr/>
          </p:nvSpPr>
          <p:spPr>
            <a:xfrm>
              <a:off x="6363005" y="1233685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木島平村</a:t>
              </a:r>
            </a:p>
          </p:txBody>
        </p:sp>
        <p:sp>
          <p:nvSpPr>
            <p:cNvPr id="113" name="正方形/長方形 112"/>
            <p:cNvSpPr/>
            <p:nvPr/>
          </p:nvSpPr>
          <p:spPr>
            <a:xfrm>
              <a:off x="5145456" y="176625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飯綱町</a:t>
              </a:r>
            </a:p>
          </p:txBody>
        </p:sp>
        <p:sp>
          <p:nvSpPr>
            <p:cNvPr id="114" name="正方形/長方形 113"/>
            <p:cNvSpPr/>
            <p:nvPr/>
          </p:nvSpPr>
          <p:spPr>
            <a:xfrm>
              <a:off x="7499106" y="1179514"/>
              <a:ext cx="81646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栄村</a:t>
              </a:r>
            </a:p>
          </p:txBody>
        </p:sp>
        <p:sp>
          <p:nvSpPr>
            <p:cNvPr id="115" name="正方形/長方形 114"/>
            <p:cNvSpPr/>
            <p:nvPr/>
          </p:nvSpPr>
          <p:spPr>
            <a:xfrm>
              <a:off x="3760685" y="264894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小川村</a:t>
              </a:r>
            </a:p>
          </p:txBody>
        </p:sp>
        <p:sp>
          <p:nvSpPr>
            <p:cNvPr id="116" name="正方形/長方形 115"/>
            <p:cNvSpPr/>
            <p:nvPr/>
          </p:nvSpPr>
          <p:spPr>
            <a:xfrm>
              <a:off x="4921314" y="138033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信濃町</a:t>
              </a:r>
            </a:p>
          </p:txBody>
        </p:sp>
        <p:sp>
          <p:nvSpPr>
            <p:cNvPr id="117" name="正方形/長方形 116"/>
            <p:cNvSpPr/>
            <p:nvPr/>
          </p:nvSpPr>
          <p:spPr>
            <a:xfrm>
              <a:off x="3662180" y="1009260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豊丘村</a:t>
              </a:r>
            </a:p>
          </p:txBody>
        </p:sp>
        <p:sp>
          <p:nvSpPr>
            <p:cNvPr id="118" name="正方形/長方形 117"/>
            <p:cNvSpPr/>
            <p:nvPr/>
          </p:nvSpPr>
          <p:spPr>
            <a:xfrm>
              <a:off x="4375036" y="1009263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大鹿村</a:t>
              </a:r>
            </a:p>
          </p:txBody>
        </p:sp>
        <p:sp>
          <p:nvSpPr>
            <p:cNvPr id="119" name="正方形/長方形 118"/>
            <p:cNvSpPr/>
            <p:nvPr/>
          </p:nvSpPr>
          <p:spPr>
            <a:xfrm>
              <a:off x="3511472" y="1051887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喬木村</a:t>
              </a:r>
            </a:p>
          </p:txBody>
        </p:sp>
        <p:sp>
          <p:nvSpPr>
            <p:cNvPr id="120" name="正方形/長方形 119"/>
            <p:cNvSpPr/>
            <p:nvPr/>
          </p:nvSpPr>
          <p:spPr>
            <a:xfrm>
              <a:off x="3266652" y="1137814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泰阜村</a:t>
              </a:r>
            </a:p>
          </p:txBody>
        </p:sp>
        <p:sp>
          <p:nvSpPr>
            <p:cNvPr id="121" name="正方形/長方形 120"/>
            <p:cNvSpPr/>
            <p:nvPr/>
          </p:nvSpPr>
          <p:spPr>
            <a:xfrm>
              <a:off x="3060118" y="1205398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天龍村</a:t>
              </a:r>
            </a:p>
          </p:txBody>
        </p:sp>
        <p:sp>
          <p:nvSpPr>
            <p:cNvPr id="122" name="正方形/長方形 121"/>
            <p:cNvSpPr/>
            <p:nvPr/>
          </p:nvSpPr>
          <p:spPr>
            <a:xfrm>
              <a:off x="2196454" y="1207134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売木村</a:t>
              </a:r>
            </a:p>
          </p:txBody>
        </p:sp>
        <p:sp>
          <p:nvSpPr>
            <p:cNvPr id="123" name="正方形/長方形 122"/>
            <p:cNvSpPr/>
            <p:nvPr/>
          </p:nvSpPr>
          <p:spPr>
            <a:xfrm>
              <a:off x="1581521" y="1209684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根羽村</a:t>
              </a:r>
            </a:p>
          </p:txBody>
        </p:sp>
        <p:sp>
          <p:nvSpPr>
            <p:cNvPr id="124" name="正方形/長方形 123"/>
            <p:cNvSpPr/>
            <p:nvPr/>
          </p:nvSpPr>
          <p:spPr>
            <a:xfrm>
              <a:off x="2647743" y="1117123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下條村</a:t>
              </a:r>
            </a:p>
          </p:txBody>
        </p:sp>
        <p:sp>
          <p:nvSpPr>
            <p:cNvPr id="125" name="正方形/長方形 124"/>
            <p:cNvSpPr/>
            <p:nvPr/>
          </p:nvSpPr>
          <p:spPr>
            <a:xfrm>
              <a:off x="2167307" y="1079033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阿智村</a:t>
              </a:r>
            </a:p>
          </p:txBody>
        </p:sp>
        <p:sp>
          <p:nvSpPr>
            <p:cNvPr id="126" name="正方形/長方形 125"/>
            <p:cNvSpPr/>
            <p:nvPr/>
          </p:nvSpPr>
          <p:spPr>
            <a:xfrm>
              <a:off x="3097531" y="228577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白馬村</a:t>
              </a:r>
            </a:p>
          </p:txBody>
        </p:sp>
        <p:sp>
          <p:nvSpPr>
            <p:cNvPr id="127" name="正方形/長方形 126"/>
            <p:cNvSpPr/>
            <p:nvPr/>
          </p:nvSpPr>
          <p:spPr>
            <a:xfrm>
              <a:off x="4990458" y="387985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坂城町</a:t>
              </a:r>
            </a:p>
          </p:txBody>
        </p:sp>
        <p:sp>
          <p:nvSpPr>
            <p:cNvPr id="128" name="正方形/長方形 127"/>
            <p:cNvSpPr/>
            <p:nvPr/>
          </p:nvSpPr>
          <p:spPr>
            <a:xfrm>
              <a:off x="6677331" y="1920140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山ノ内町</a:t>
              </a:r>
            </a:p>
          </p:txBody>
        </p:sp>
        <p:sp>
          <p:nvSpPr>
            <p:cNvPr id="129" name="正方形/長方形 128"/>
            <p:cNvSpPr/>
            <p:nvPr/>
          </p:nvSpPr>
          <p:spPr>
            <a:xfrm>
              <a:off x="6420441" y="247362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130" name="正方形/長方形 129"/>
            <p:cNvSpPr/>
            <p:nvPr/>
          </p:nvSpPr>
          <p:spPr>
            <a:xfrm>
              <a:off x="5346212" y="2151162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小布施町</a:t>
              </a:r>
            </a:p>
          </p:txBody>
        </p:sp>
        <p:sp>
          <p:nvSpPr>
            <p:cNvPr id="131" name="正方形/長方形 130"/>
            <p:cNvSpPr/>
            <p:nvPr/>
          </p:nvSpPr>
          <p:spPr>
            <a:xfrm>
              <a:off x="3494679" y="143710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小谷村</a:t>
              </a:r>
            </a:p>
          </p:txBody>
        </p:sp>
        <p:sp>
          <p:nvSpPr>
            <p:cNvPr id="132" name="正方形/長方形 131"/>
            <p:cNvSpPr/>
            <p:nvPr/>
          </p:nvSpPr>
          <p:spPr>
            <a:xfrm>
              <a:off x="2709153" y="428042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松川村</a:t>
              </a:r>
            </a:p>
          </p:txBody>
        </p:sp>
        <p:sp>
          <p:nvSpPr>
            <p:cNvPr id="133" name="正方形/長方形 132"/>
            <p:cNvSpPr/>
            <p:nvPr/>
          </p:nvSpPr>
          <p:spPr>
            <a:xfrm>
              <a:off x="3305980" y="390941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134" name="正方形/長方形 133"/>
            <p:cNvSpPr/>
            <p:nvPr/>
          </p:nvSpPr>
          <p:spPr>
            <a:xfrm>
              <a:off x="4252708" y="422374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筑北村</a:t>
              </a:r>
            </a:p>
          </p:txBody>
        </p:sp>
        <p:sp>
          <p:nvSpPr>
            <p:cNvPr id="135" name="正方形/長方形 134"/>
            <p:cNvSpPr/>
            <p:nvPr/>
          </p:nvSpPr>
          <p:spPr>
            <a:xfrm>
              <a:off x="2889403" y="627705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朝日村</a:t>
              </a:r>
            </a:p>
          </p:txBody>
        </p:sp>
        <p:sp>
          <p:nvSpPr>
            <p:cNvPr id="136" name="正方形/長方形 135"/>
            <p:cNvSpPr/>
            <p:nvPr/>
          </p:nvSpPr>
          <p:spPr>
            <a:xfrm>
              <a:off x="3617998" y="425718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生坂村</a:t>
              </a:r>
            </a:p>
          </p:txBody>
        </p:sp>
        <p:sp>
          <p:nvSpPr>
            <p:cNvPr id="137" name="正方形/長方形 136"/>
            <p:cNvSpPr/>
            <p:nvPr/>
          </p:nvSpPr>
          <p:spPr>
            <a:xfrm>
              <a:off x="3440264" y="590708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山形村</a:t>
              </a:r>
            </a:p>
          </p:txBody>
        </p:sp>
        <p:sp>
          <p:nvSpPr>
            <p:cNvPr id="138" name="正方形/長方形 137"/>
            <p:cNvSpPr/>
            <p:nvPr/>
          </p:nvSpPr>
          <p:spPr>
            <a:xfrm>
              <a:off x="4105427" y="388143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麻績村</a:t>
              </a:r>
            </a:p>
          </p:txBody>
        </p:sp>
        <p:sp>
          <p:nvSpPr>
            <p:cNvPr id="139" name="正方形/長方形 138"/>
            <p:cNvSpPr/>
            <p:nvPr/>
          </p:nvSpPr>
          <p:spPr>
            <a:xfrm>
              <a:off x="1993697" y="771960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木曽町</a:t>
              </a:r>
            </a:p>
          </p:txBody>
        </p:sp>
        <p:sp>
          <p:nvSpPr>
            <p:cNvPr id="140" name="正方形/長方形 139"/>
            <p:cNvSpPr/>
            <p:nvPr/>
          </p:nvSpPr>
          <p:spPr>
            <a:xfrm>
              <a:off x="2214354" y="913829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大桑村</a:t>
              </a:r>
            </a:p>
          </p:txBody>
        </p:sp>
        <p:sp>
          <p:nvSpPr>
            <p:cNvPr id="141" name="正方形/長方形 140"/>
            <p:cNvSpPr/>
            <p:nvPr/>
          </p:nvSpPr>
          <p:spPr>
            <a:xfrm>
              <a:off x="1075328" y="827256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王滝村</a:t>
              </a:r>
            </a:p>
          </p:txBody>
        </p:sp>
        <p:sp>
          <p:nvSpPr>
            <p:cNvPr id="142" name="正方形/長方形 141"/>
            <p:cNvSpPr/>
            <p:nvPr/>
          </p:nvSpPr>
          <p:spPr>
            <a:xfrm>
              <a:off x="2616570" y="705246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木祖村</a:t>
              </a:r>
            </a:p>
          </p:txBody>
        </p:sp>
        <p:sp>
          <p:nvSpPr>
            <p:cNvPr id="143" name="正方形/長方形 142"/>
            <p:cNvSpPr/>
            <p:nvPr/>
          </p:nvSpPr>
          <p:spPr>
            <a:xfrm>
              <a:off x="1771956" y="9643367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南木曽町</a:t>
              </a:r>
            </a:p>
          </p:txBody>
        </p:sp>
        <p:sp>
          <p:nvSpPr>
            <p:cNvPr id="144" name="正方形/長方形 143"/>
            <p:cNvSpPr/>
            <p:nvPr/>
          </p:nvSpPr>
          <p:spPr>
            <a:xfrm>
              <a:off x="1865027" y="1153814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平谷村</a:t>
              </a:r>
            </a:p>
          </p:txBody>
        </p:sp>
        <p:sp>
          <p:nvSpPr>
            <p:cNvPr id="145" name="正方形/長方形 144"/>
            <p:cNvSpPr/>
            <p:nvPr/>
          </p:nvSpPr>
          <p:spPr>
            <a:xfrm>
              <a:off x="5361358" y="680243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茅野市</a:t>
              </a:r>
            </a:p>
          </p:txBody>
        </p:sp>
        <p:sp>
          <p:nvSpPr>
            <p:cNvPr id="146" name="正方形/長方形 145"/>
            <p:cNvSpPr/>
            <p:nvPr/>
          </p:nvSpPr>
          <p:spPr>
            <a:xfrm>
              <a:off x="5836569" y="93672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飯山市</a:t>
              </a:r>
            </a:p>
          </p:txBody>
        </p:sp>
        <p:sp>
          <p:nvSpPr>
            <p:cNvPr id="147" name="正方形/長方形 146"/>
            <p:cNvSpPr/>
            <p:nvPr/>
          </p:nvSpPr>
          <p:spPr>
            <a:xfrm>
              <a:off x="2874780" y="343396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大町市</a:t>
              </a:r>
            </a:p>
          </p:txBody>
        </p:sp>
        <p:sp>
          <p:nvSpPr>
            <p:cNvPr id="148" name="正方形/長方形 147"/>
            <p:cNvSpPr/>
            <p:nvPr/>
          </p:nvSpPr>
          <p:spPr>
            <a:xfrm>
              <a:off x="5885055" y="181223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中野市</a:t>
              </a:r>
            </a:p>
          </p:txBody>
        </p:sp>
        <p:sp>
          <p:nvSpPr>
            <p:cNvPr id="149" name="正方形/長方形 148"/>
            <p:cNvSpPr/>
            <p:nvPr/>
          </p:nvSpPr>
          <p:spPr>
            <a:xfrm>
              <a:off x="3578865" y="8876075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駒ヶ根市</a:t>
              </a:r>
            </a:p>
          </p:txBody>
        </p:sp>
        <p:sp>
          <p:nvSpPr>
            <p:cNvPr id="150" name="正方形/長方形 149"/>
            <p:cNvSpPr/>
            <p:nvPr/>
          </p:nvSpPr>
          <p:spPr>
            <a:xfrm>
              <a:off x="4376859" y="838854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伊那市</a:t>
              </a:r>
            </a:p>
          </p:txBody>
        </p:sp>
        <p:sp>
          <p:nvSpPr>
            <p:cNvPr id="151" name="正方形/長方形 150"/>
            <p:cNvSpPr/>
            <p:nvPr/>
          </p:nvSpPr>
          <p:spPr>
            <a:xfrm>
              <a:off x="6315175" y="467052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小諸市</a:t>
              </a:r>
            </a:p>
          </p:txBody>
        </p:sp>
        <p:sp>
          <p:nvSpPr>
            <p:cNvPr id="152" name="正方形/長方形 151"/>
            <p:cNvSpPr/>
            <p:nvPr/>
          </p:nvSpPr>
          <p:spPr>
            <a:xfrm>
              <a:off x="5933786" y="295771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須坂市</a:t>
              </a:r>
            </a:p>
          </p:txBody>
        </p:sp>
        <p:sp>
          <p:nvSpPr>
            <p:cNvPr id="153" name="正方形/長方形 152"/>
            <p:cNvSpPr/>
            <p:nvPr/>
          </p:nvSpPr>
          <p:spPr>
            <a:xfrm>
              <a:off x="5191276" y="454419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上田市</a:t>
              </a:r>
            </a:p>
          </p:txBody>
        </p:sp>
        <p:sp>
          <p:nvSpPr>
            <p:cNvPr id="154" name="正方形/長方形 153"/>
            <p:cNvSpPr/>
            <p:nvPr/>
          </p:nvSpPr>
          <p:spPr>
            <a:xfrm>
              <a:off x="4689629" y="262751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長野市</a:t>
              </a:r>
            </a:p>
          </p:txBody>
        </p:sp>
        <p:sp>
          <p:nvSpPr>
            <p:cNvPr id="155" name="正方形/長方形 154"/>
            <p:cNvSpPr/>
            <p:nvPr/>
          </p:nvSpPr>
          <p:spPr>
            <a:xfrm>
              <a:off x="4115859" y="657860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岡谷市</a:t>
              </a:r>
            </a:p>
          </p:txBody>
        </p:sp>
        <p:sp>
          <p:nvSpPr>
            <p:cNvPr id="156" name="正方形/長方形 155"/>
            <p:cNvSpPr/>
            <p:nvPr/>
          </p:nvSpPr>
          <p:spPr>
            <a:xfrm>
              <a:off x="2381840" y="573415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松本市</a:t>
              </a:r>
            </a:p>
          </p:txBody>
        </p:sp>
        <p:sp>
          <p:nvSpPr>
            <p:cNvPr id="157" name="正方形/長方形 156"/>
            <p:cNvSpPr/>
            <p:nvPr/>
          </p:nvSpPr>
          <p:spPr>
            <a:xfrm>
              <a:off x="4639416" y="685165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諏訪市</a:t>
              </a:r>
            </a:p>
          </p:txBody>
        </p:sp>
        <p:sp>
          <p:nvSpPr>
            <p:cNvPr id="158" name="正方形/長方形 157"/>
            <p:cNvSpPr/>
            <p:nvPr/>
          </p:nvSpPr>
          <p:spPr>
            <a:xfrm>
              <a:off x="3910959" y="1107297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飯田市</a:t>
              </a:r>
            </a:p>
          </p:txBody>
        </p:sp>
        <p:sp>
          <p:nvSpPr>
            <p:cNvPr id="159" name="正方形/長方形 158"/>
            <p:cNvSpPr/>
            <p:nvPr/>
          </p:nvSpPr>
          <p:spPr>
            <a:xfrm>
              <a:off x="5399461" y="7253287"/>
              <a:ext cx="81646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原村</a:t>
              </a:r>
            </a:p>
          </p:txBody>
        </p:sp>
        <p:sp>
          <p:nvSpPr>
            <p:cNvPr id="160" name="正方形/長方形 159"/>
            <p:cNvSpPr/>
            <p:nvPr/>
          </p:nvSpPr>
          <p:spPr>
            <a:xfrm>
              <a:off x="5346212" y="7659472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富士見町</a:t>
              </a:r>
            </a:p>
          </p:txBody>
        </p:sp>
        <p:sp>
          <p:nvSpPr>
            <p:cNvPr id="161" name="正方形/長方形 160"/>
            <p:cNvSpPr/>
            <p:nvPr/>
          </p:nvSpPr>
          <p:spPr>
            <a:xfrm>
              <a:off x="4477736" y="6265862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下諏訪町</a:t>
              </a:r>
            </a:p>
          </p:txBody>
        </p:sp>
        <p:sp>
          <p:nvSpPr>
            <p:cNvPr id="162" name="正方形/長方形 161"/>
            <p:cNvSpPr/>
            <p:nvPr/>
          </p:nvSpPr>
          <p:spPr>
            <a:xfrm>
              <a:off x="5119369" y="579923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長和町</a:t>
              </a:r>
            </a:p>
          </p:txBody>
        </p:sp>
        <p:sp>
          <p:nvSpPr>
            <p:cNvPr id="163" name="正方形/長方形 162"/>
            <p:cNvSpPr/>
            <p:nvPr/>
          </p:nvSpPr>
          <p:spPr>
            <a:xfrm>
              <a:off x="4588247" y="453310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青木村</a:t>
              </a:r>
            </a:p>
          </p:txBody>
        </p:sp>
        <p:sp>
          <p:nvSpPr>
            <p:cNvPr id="164" name="正方形/長方形 163"/>
            <p:cNvSpPr/>
            <p:nvPr/>
          </p:nvSpPr>
          <p:spPr>
            <a:xfrm>
              <a:off x="5451846" y="616095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立科町</a:t>
              </a:r>
            </a:p>
          </p:txBody>
        </p:sp>
        <p:sp>
          <p:nvSpPr>
            <p:cNvPr id="165" name="正方形/長方形 164"/>
            <p:cNvSpPr/>
            <p:nvPr/>
          </p:nvSpPr>
          <p:spPr>
            <a:xfrm>
              <a:off x="6686869" y="4897537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御代田町</a:t>
              </a:r>
            </a:p>
          </p:txBody>
        </p:sp>
        <p:sp>
          <p:nvSpPr>
            <p:cNvPr id="166" name="正方形/長方形 165"/>
            <p:cNvSpPr/>
            <p:nvPr/>
          </p:nvSpPr>
          <p:spPr>
            <a:xfrm>
              <a:off x="7052659" y="4574796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軽井沢町</a:t>
              </a:r>
            </a:p>
          </p:txBody>
        </p:sp>
        <p:sp>
          <p:nvSpPr>
            <p:cNvPr id="167" name="正方形/長方形 166"/>
            <p:cNvSpPr/>
            <p:nvPr/>
          </p:nvSpPr>
          <p:spPr>
            <a:xfrm>
              <a:off x="6472315" y="6041931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佐久穂町</a:t>
              </a: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7573059" y="6575397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北相木村</a:t>
              </a:r>
            </a:p>
          </p:txBody>
        </p:sp>
        <p:sp>
          <p:nvSpPr>
            <p:cNvPr id="169" name="正方形/長方形 168"/>
            <p:cNvSpPr/>
            <p:nvPr/>
          </p:nvSpPr>
          <p:spPr>
            <a:xfrm>
              <a:off x="7502845" y="6945510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南相木村</a:t>
              </a: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6483167" y="711993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171" name="正方形/長方形 170"/>
            <p:cNvSpPr/>
            <p:nvPr/>
          </p:nvSpPr>
          <p:spPr>
            <a:xfrm>
              <a:off x="7295621" y="739266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172" name="正方形/長方形 171"/>
            <p:cNvSpPr/>
            <p:nvPr/>
          </p:nvSpPr>
          <p:spPr>
            <a:xfrm>
              <a:off x="2936733" y="4808636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安曇野市</a:t>
              </a:r>
            </a:p>
          </p:txBody>
        </p:sp>
        <p:sp>
          <p:nvSpPr>
            <p:cNvPr id="173" name="正方形/長方形 172"/>
            <p:cNvSpPr/>
            <p:nvPr/>
          </p:nvSpPr>
          <p:spPr>
            <a:xfrm>
              <a:off x="6438352" y="658018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小海町</a:t>
              </a:r>
            </a:p>
          </p:txBody>
        </p:sp>
        <p:sp>
          <p:nvSpPr>
            <p:cNvPr id="174" name="正方形/長方形 173"/>
            <p:cNvSpPr/>
            <p:nvPr/>
          </p:nvSpPr>
          <p:spPr>
            <a:xfrm>
              <a:off x="5874914" y="436026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東御市</a:t>
              </a:r>
            </a:p>
          </p:txBody>
        </p:sp>
        <p:sp>
          <p:nvSpPr>
            <p:cNvPr id="175" name="正方形/長方形 174"/>
            <p:cNvSpPr/>
            <p:nvPr/>
          </p:nvSpPr>
          <p:spPr>
            <a:xfrm>
              <a:off x="4642220" y="348574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千曲市</a:t>
              </a:r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6704073" y="547856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佐久市</a:t>
              </a: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6324855" y="511374"/>
              <a:ext cx="1479520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野沢温泉村</a:t>
              </a: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2211758" y="854243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上松町</a:t>
              </a:r>
            </a:p>
          </p:txBody>
        </p:sp>
      </p:grpSp>
      <p:grpSp>
        <p:nvGrpSpPr>
          <p:cNvPr id="258" name="グループ化 257"/>
          <p:cNvGrpSpPr/>
          <p:nvPr/>
        </p:nvGrpSpPr>
        <p:grpSpPr>
          <a:xfrm>
            <a:off x="4223717" y="290298"/>
            <a:ext cx="3825311" cy="5929306"/>
            <a:chOff x="1075328" y="511374"/>
            <a:chExt cx="7756233" cy="12022310"/>
          </a:xfrm>
        </p:grpSpPr>
        <p:sp>
          <p:nvSpPr>
            <p:cNvPr id="259" name="正方形/長方形 258"/>
            <p:cNvSpPr/>
            <p:nvPr/>
          </p:nvSpPr>
          <p:spPr>
            <a:xfrm>
              <a:off x="3379634" y="852189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宮田村</a:t>
              </a:r>
            </a:p>
          </p:txBody>
        </p:sp>
        <p:sp>
          <p:nvSpPr>
            <p:cNvPr id="260" name="正方形/長方形 259"/>
            <p:cNvSpPr/>
            <p:nvPr/>
          </p:nvSpPr>
          <p:spPr>
            <a:xfrm>
              <a:off x="3802630" y="944355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中川村</a:t>
              </a:r>
            </a:p>
          </p:txBody>
        </p:sp>
        <p:sp>
          <p:nvSpPr>
            <p:cNvPr id="261" name="正方形/長方形 260"/>
            <p:cNvSpPr/>
            <p:nvPr/>
          </p:nvSpPr>
          <p:spPr>
            <a:xfrm>
              <a:off x="3643112" y="707323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辰野町</a:t>
              </a:r>
            </a:p>
          </p:txBody>
        </p:sp>
        <p:sp>
          <p:nvSpPr>
            <p:cNvPr id="262" name="正方形/長方形 261"/>
            <p:cNvSpPr/>
            <p:nvPr/>
          </p:nvSpPr>
          <p:spPr>
            <a:xfrm>
              <a:off x="3579388" y="640236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塩尻市</a:t>
              </a:r>
            </a:p>
          </p:txBody>
        </p:sp>
        <p:sp>
          <p:nvSpPr>
            <p:cNvPr id="263" name="正方形/長方形 262"/>
            <p:cNvSpPr/>
            <p:nvPr/>
          </p:nvSpPr>
          <p:spPr>
            <a:xfrm>
              <a:off x="2631871" y="1164193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阿南町</a:t>
              </a:r>
            </a:p>
          </p:txBody>
        </p:sp>
        <p:sp>
          <p:nvSpPr>
            <p:cNvPr id="264" name="正方形/長方形 263"/>
            <p:cNvSpPr/>
            <p:nvPr/>
          </p:nvSpPr>
          <p:spPr>
            <a:xfrm>
              <a:off x="3028574" y="995114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265" name="正方形/長方形 264"/>
            <p:cNvSpPr/>
            <p:nvPr/>
          </p:nvSpPr>
          <p:spPr>
            <a:xfrm>
              <a:off x="3230360" y="965125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松川町</a:t>
              </a:r>
            </a:p>
          </p:txBody>
        </p:sp>
        <p:sp>
          <p:nvSpPr>
            <p:cNvPr id="266" name="正方形/長方形 265"/>
            <p:cNvSpPr/>
            <p:nvPr/>
          </p:nvSpPr>
          <p:spPr>
            <a:xfrm>
              <a:off x="3634093" y="7848798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南箕輪村</a:t>
              </a:r>
            </a:p>
          </p:txBody>
        </p:sp>
        <p:sp>
          <p:nvSpPr>
            <p:cNvPr id="267" name="正方形/長方形 266"/>
            <p:cNvSpPr/>
            <p:nvPr/>
          </p:nvSpPr>
          <p:spPr>
            <a:xfrm>
              <a:off x="3192833" y="9237663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飯島町</a:t>
              </a:r>
            </a:p>
          </p:txBody>
        </p:sp>
        <p:sp>
          <p:nvSpPr>
            <p:cNvPr id="268" name="正方形/長方形 267"/>
            <p:cNvSpPr/>
            <p:nvPr/>
          </p:nvSpPr>
          <p:spPr>
            <a:xfrm>
              <a:off x="3959301" y="747369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箕輪町</a:t>
              </a:r>
            </a:p>
          </p:txBody>
        </p:sp>
        <p:sp>
          <p:nvSpPr>
            <p:cNvPr id="269" name="正方形/長方形 268"/>
            <p:cNvSpPr/>
            <p:nvPr/>
          </p:nvSpPr>
          <p:spPr>
            <a:xfrm>
              <a:off x="6363005" y="1233685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木島平村</a:t>
              </a:r>
            </a:p>
          </p:txBody>
        </p:sp>
        <p:sp>
          <p:nvSpPr>
            <p:cNvPr id="270" name="正方形/長方形 269"/>
            <p:cNvSpPr/>
            <p:nvPr/>
          </p:nvSpPr>
          <p:spPr>
            <a:xfrm>
              <a:off x="5145456" y="176625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飯綱町</a:t>
              </a:r>
            </a:p>
          </p:txBody>
        </p:sp>
        <p:sp>
          <p:nvSpPr>
            <p:cNvPr id="271" name="正方形/長方形 270"/>
            <p:cNvSpPr/>
            <p:nvPr/>
          </p:nvSpPr>
          <p:spPr>
            <a:xfrm>
              <a:off x="7499106" y="1179514"/>
              <a:ext cx="81646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栄村</a:t>
              </a:r>
            </a:p>
          </p:txBody>
        </p:sp>
        <p:sp>
          <p:nvSpPr>
            <p:cNvPr id="272" name="正方形/長方形 271"/>
            <p:cNvSpPr/>
            <p:nvPr/>
          </p:nvSpPr>
          <p:spPr>
            <a:xfrm>
              <a:off x="3760685" y="264894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小川村</a:t>
              </a:r>
            </a:p>
          </p:txBody>
        </p:sp>
        <p:sp>
          <p:nvSpPr>
            <p:cNvPr id="273" name="正方形/長方形 272"/>
            <p:cNvSpPr/>
            <p:nvPr/>
          </p:nvSpPr>
          <p:spPr>
            <a:xfrm>
              <a:off x="4921314" y="138033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信濃町</a:t>
              </a:r>
            </a:p>
          </p:txBody>
        </p:sp>
        <p:sp>
          <p:nvSpPr>
            <p:cNvPr id="274" name="正方形/長方形 273"/>
            <p:cNvSpPr/>
            <p:nvPr/>
          </p:nvSpPr>
          <p:spPr>
            <a:xfrm>
              <a:off x="3662180" y="1009260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豊丘村</a:t>
              </a:r>
            </a:p>
          </p:txBody>
        </p:sp>
        <p:sp>
          <p:nvSpPr>
            <p:cNvPr id="275" name="正方形/長方形 274"/>
            <p:cNvSpPr/>
            <p:nvPr/>
          </p:nvSpPr>
          <p:spPr>
            <a:xfrm>
              <a:off x="4375036" y="1009263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大鹿村</a:t>
              </a:r>
            </a:p>
          </p:txBody>
        </p:sp>
        <p:sp>
          <p:nvSpPr>
            <p:cNvPr id="276" name="正方形/長方形 275"/>
            <p:cNvSpPr/>
            <p:nvPr/>
          </p:nvSpPr>
          <p:spPr>
            <a:xfrm>
              <a:off x="3511472" y="1051887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喬木村</a:t>
              </a:r>
            </a:p>
          </p:txBody>
        </p:sp>
        <p:sp>
          <p:nvSpPr>
            <p:cNvPr id="277" name="正方形/長方形 276"/>
            <p:cNvSpPr/>
            <p:nvPr/>
          </p:nvSpPr>
          <p:spPr>
            <a:xfrm>
              <a:off x="3266652" y="1137814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泰阜村</a:t>
              </a:r>
            </a:p>
          </p:txBody>
        </p:sp>
        <p:sp>
          <p:nvSpPr>
            <p:cNvPr id="278" name="正方形/長方形 277"/>
            <p:cNvSpPr/>
            <p:nvPr/>
          </p:nvSpPr>
          <p:spPr>
            <a:xfrm>
              <a:off x="3060118" y="1205398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天龍村</a:t>
              </a:r>
            </a:p>
          </p:txBody>
        </p:sp>
        <p:sp>
          <p:nvSpPr>
            <p:cNvPr id="279" name="正方形/長方形 278"/>
            <p:cNvSpPr/>
            <p:nvPr/>
          </p:nvSpPr>
          <p:spPr>
            <a:xfrm>
              <a:off x="2196454" y="1207134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売木村</a:t>
              </a:r>
            </a:p>
          </p:txBody>
        </p:sp>
        <p:sp>
          <p:nvSpPr>
            <p:cNvPr id="280" name="正方形/長方形 279"/>
            <p:cNvSpPr/>
            <p:nvPr/>
          </p:nvSpPr>
          <p:spPr>
            <a:xfrm>
              <a:off x="1581521" y="1209684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根羽村</a:t>
              </a:r>
            </a:p>
          </p:txBody>
        </p:sp>
        <p:sp>
          <p:nvSpPr>
            <p:cNvPr id="281" name="正方形/長方形 280"/>
            <p:cNvSpPr/>
            <p:nvPr/>
          </p:nvSpPr>
          <p:spPr>
            <a:xfrm>
              <a:off x="2647743" y="1117123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下條村</a:t>
              </a:r>
            </a:p>
          </p:txBody>
        </p:sp>
        <p:sp>
          <p:nvSpPr>
            <p:cNvPr id="282" name="正方形/長方形 281"/>
            <p:cNvSpPr/>
            <p:nvPr/>
          </p:nvSpPr>
          <p:spPr>
            <a:xfrm>
              <a:off x="2167307" y="1079033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阿智村</a:t>
              </a:r>
            </a:p>
          </p:txBody>
        </p:sp>
        <p:sp>
          <p:nvSpPr>
            <p:cNvPr id="283" name="正方形/長方形 282"/>
            <p:cNvSpPr/>
            <p:nvPr/>
          </p:nvSpPr>
          <p:spPr>
            <a:xfrm>
              <a:off x="3097531" y="228577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白馬村</a:t>
              </a:r>
            </a:p>
          </p:txBody>
        </p:sp>
        <p:sp>
          <p:nvSpPr>
            <p:cNvPr id="284" name="正方形/長方形 283"/>
            <p:cNvSpPr/>
            <p:nvPr/>
          </p:nvSpPr>
          <p:spPr>
            <a:xfrm>
              <a:off x="4990458" y="387985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坂城町</a:t>
              </a:r>
            </a:p>
          </p:txBody>
        </p:sp>
        <p:sp>
          <p:nvSpPr>
            <p:cNvPr id="285" name="正方形/長方形 284"/>
            <p:cNvSpPr/>
            <p:nvPr/>
          </p:nvSpPr>
          <p:spPr>
            <a:xfrm>
              <a:off x="6677331" y="1920140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山ノ内町</a:t>
              </a:r>
            </a:p>
          </p:txBody>
        </p:sp>
        <p:sp>
          <p:nvSpPr>
            <p:cNvPr id="286" name="正方形/長方形 285"/>
            <p:cNvSpPr/>
            <p:nvPr/>
          </p:nvSpPr>
          <p:spPr>
            <a:xfrm>
              <a:off x="6420441" y="247362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287" name="正方形/長方形 286"/>
            <p:cNvSpPr/>
            <p:nvPr/>
          </p:nvSpPr>
          <p:spPr>
            <a:xfrm>
              <a:off x="5346212" y="2151162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小布施町</a:t>
              </a:r>
            </a:p>
          </p:txBody>
        </p:sp>
        <p:sp>
          <p:nvSpPr>
            <p:cNvPr id="288" name="正方形/長方形 287"/>
            <p:cNvSpPr/>
            <p:nvPr/>
          </p:nvSpPr>
          <p:spPr>
            <a:xfrm>
              <a:off x="3494679" y="143710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小谷村</a:t>
              </a:r>
            </a:p>
          </p:txBody>
        </p:sp>
        <p:sp>
          <p:nvSpPr>
            <p:cNvPr id="289" name="正方形/長方形 288"/>
            <p:cNvSpPr/>
            <p:nvPr/>
          </p:nvSpPr>
          <p:spPr>
            <a:xfrm>
              <a:off x="2709153" y="428042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松川村</a:t>
              </a:r>
            </a:p>
          </p:txBody>
        </p:sp>
        <p:sp>
          <p:nvSpPr>
            <p:cNvPr id="290" name="正方形/長方形 289"/>
            <p:cNvSpPr/>
            <p:nvPr/>
          </p:nvSpPr>
          <p:spPr>
            <a:xfrm>
              <a:off x="3305980" y="390941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291" name="正方形/長方形 290"/>
            <p:cNvSpPr/>
            <p:nvPr/>
          </p:nvSpPr>
          <p:spPr>
            <a:xfrm>
              <a:off x="4252708" y="422374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筑北村</a:t>
              </a:r>
            </a:p>
          </p:txBody>
        </p:sp>
        <p:sp>
          <p:nvSpPr>
            <p:cNvPr id="292" name="正方形/長方形 291"/>
            <p:cNvSpPr/>
            <p:nvPr/>
          </p:nvSpPr>
          <p:spPr>
            <a:xfrm>
              <a:off x="2889403" y="627705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朝日村</a:t>
              </a:r>
            </a:p>
          </p:txBody>
        </p:sp>
        <p:sp>
          <p:nvSpPr>
            <p:cNvPr id="293" name="正方形/長方形 292"/>
            <p:cNvSpPr/>
            <p:nvPr/>
          </p:nvSpPr>
          <p:spPr>
            <a:xfrm>
              <a:off x="3617998" y="425718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生坂村</a:t>
              </a:r>
            </a:p>
          </p:txBody>
        </p:sp>
        <p:sp>
          <p:nvSpPr>
            <p:cNvPr id="294" name="正方形/長方形 293"/>
            <p:cNvSpPr/>
            <p:nvPr/>
          </p:nvSpPr>
          <p:spPr>
            <a:xfrm>
              <a:off x="3440264" y="590708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山形村</a:t>
              </a:r>
            </a:p>
          </p:txBody>
        </p:sp>
        <p:sp>
          <p:nvSpPr>
            <p:cNvPr id="295" name="正方形/長方形 294"/>
            <p:cNvSpPr/>
            <p:nvPr/>
          </p:nvSpPr>
          <p:spPr>
            <a:xfrm>
              <a:off x="4105427" y="388143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麻績村</a:t>
              </a:r>
            </a:p>
          </p:txBody>
        </p:sp>
        <p:sp>
          <p:nvSpPr>
            <p:cNvPr id="296" name="正方形/長方形 295"/>
            <p:cNvSpPr/>
            <p:nvPr/>
          </p:nvSpPr>
          <p:spPr>
            <a:xfrm>
              <a:off x="1993697" y="771960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木曽町</a:t>
              </a:r>
            </a:p>
          </p:txBody>
        </p:sp>
        <p:sp>
          <p:nvSpPr>
            <p:cNvPr id="297" name="正方形/長方形 296"/>
            <p:cNvSpPr/>
            <p:nvPr/>
          </p:nvSpPr>
          <p:spPr>
            <a:xfrm>
              <a:off x="2214354" y="913829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大桑村</a:t>
              </a:r>
            </a:p>
          </p:txBody>
        </p:sp>
        <p:sp>
          <p:nvSpPr>
            <p:cNvPr id="298" name="正方形/長方形 297"/>
            <p:cNvSpPr/>
            <p:nvPr/>
          </p:nvSpPr>
          <p:spPr>
            <a:xfrm>
              <a:off x="1075328" y="827256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王滝村</a:t>
              </a:r>
            </a:p>
          </p:txBody>
        </p:sp>
        <p:sp>
          <p:nvSpPr>
            <p:cNvPr id="299" name="正方形/長方形 298"/>
            <p:cNvSpPr/>
            <p:nvPr/>
          </p:nvSpPr>
          <p:spPr>
            <a:xfrm>
              <a:off x="2616570" y="705246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木祖村</a:t>
              </a:r>
            </a:p>
          </p:txBody>
        </p:sp>
        <p:sp>
          <p:nvSpPr>
            <p:cNvPr id="300" name="正方形/長方形 299"/>
            <p:cNvSpPr/>
            <p:nvPr/>
          </p:nvSpPr>
          <p:spPr>
            <a:xfrm>
              <a:off x="1771956" y="9643367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南木曽町</a:t>
              </a:r>
            </a:p>
          </p:txBody>
        </p:sp>
        <p:sp>
          <p:nvSpPr>
            <p:cNvPr id="301" name="正方形/長方形 300"/>
            <p:cNvSpPr/>
            <p:nvPr/>
          </p:nvSpPr>
          <p:spPr>
            <a:xfrm>
              <a:off x="1865027" y="1153814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平谷村</a:t>
              </a:r>
            </a:p>
          </p:txBody>
        </p:sp>
        <p:sp>
          <p:nvSpPr>
            <p:cNvPr id="302" name="正方形/長方形 301"/>
            <p:cNvSpPr/>
            <p:nvPr/>
          </p:nvSpPr>
          <p:spPr>
            <a:xfrm>
              <a:off x="5361358" y="680243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茅野市</a:t>
              </a:r>
            </a:p>
          </p:txBody>
        </p:sp>
        <p:sp>
          <p:nvSpPr>
            <p:cNvPr id="303" name="正方形/長方形 302"/>
            <p:cNvSpPr/>
            <p:nvPr/>
          </p:nvSpPr>
          <p:spPr>
            <a:xfrm>
              <a:off x="5836569" y="93672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飯山市</a:t>
              </a:r>
            </a:p>
          </p:txBody>
        </p:sp>
        <p:sp>
          <p:nvSpPr>
            <p:cNvPr id="304" name="正方形/長方形 303"/>
            <p:cNvSpPr/>
            <p:nvPr/>
          </p:nvSpPr>
          <p:spPr>
            <a:xfrm>
              <a:off x="2874780" y="343396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大町市</a:t>
              </a:r>
            </a:p>
          </p:txBody>
        </p:sp>
        <p:sp>
          <p:nvSpPr>
            <p:cNvPr id="305" name="正方形/長方形 304"/>
            <p:cNvSpPr/>
            <p:nvPr/>
          </p:nvSpPr>
          <p:spPr>
            <a:xfrm>
              <a:off x="5885055" y="181223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中野市</a:t>
              </a:r>
            </a:p>
          </p:txBody>
        </p:sp>
        <p:sp>
          <p:nvSpPr>
            <p:cNvPr id="306" name="正方形/長方形 305"/>
            <p:cNvSpPr/>
            <p:nvPr/>
          </p:nvSpPr>
          <p:spPr>
            <a:xfrm>
              <a:off x="3578865" y="8876075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駒ヶ根市</a:t>
              </a:r>
            </a:p>
          </p:txBody>
        </p:sp>
        <p:sp>
          <p:nvSpPr>
            <p:cNvPr id="307" name="正方形/長方形 306"/>
            <p:cNvSpPr/>
            <p:nvPr/>
          </p:nvSpPr>
          <p:spPr>
            <a:xfrm>
              <a:off x="4376859" y="838854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伊那市</a:t>
              </a:r>
            </a:p>
          </p:txBody>
        </p:sp>
        <p:sp>
          <p:nvSpPr>
            <p:cNvPr id="308" name="正方形/長方形 307"/>
            <p:cNvSpPr/>
            <p:nvPr/>
          </p:nvSpPr>
          <p:spPr>
            <a:xfrm>
              <a:off x="6315175" y="467052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小諸市</a:t>
              </a:r>
            </a:p>
          </p:txBody>
        </p:sp>
        <p:sp>
          <p:nvSpPr>
            <p:cNvPr id="309" name="正方形/長方形 308"/>
            <p:cNvSpPr/>
            <p:nvPr/>
          </p:nvSpPr>
          <p:spPr>
            <a:xfrm>
              <a:off x="5933786" y="295771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須坂市</a:t>
              </a:r>
            </a:p>
          </p:txBody>
        </p:sp>
        <p:sp>
          <p:nvSpPr>
            <p:cNvPr id="310" name="正方形/長方形 309"/>
            <p:cNvSpPr/>
            <p:nvPr/>
          </p:nvSpPr>
          <p:spPr>
            <a:xfrm>
              <a:off x="5191276" y="454419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上田市</a:t>
              </a:r>
            </a:p>
          </p:txBody>
        </p:sp>
        <p:sp>
          <p:nvSpPr>
            <p:cNvPr id="311" name="正方形/長方形 310"/>
            <p:cNvSpPr/>
            <p:nvPr/>
          </p:nvSpPr>
          <p:spPr>
            <a:xfrm>
              <a:off x="4689629" y="262751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長野市</a:t>
              </a:r>
            </a:p>
          </p:txBody>
        </p:sp>
        <p:sp>
          <p:nvSpPr>
            <p:cNvPr id="312" name="正方形/長方形 311"/>
            <p:cNvSpPr/>
            <p:nvPr/>
          </p:nvSpPr>
          <p:spPr>
            <a:xfrm>
              <a:off x="4115859" y="657860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岡谷市</a:t>
              </a:r>
            </a:p>
          </p:txBody>
        </p:sp>
        <p:sp>
          <p:nvSpPr>
            <p:cNvPr id="313" name="正方形/長方形 312"/>
            <p:cNvSpPr/>
            <p:nvPr/>
          </p:nvSpPr>
          <p:spPr>
            <a:xfrm>
              <a:off x="2381840" y="573415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松本市</a:t>
              </a:r>
            </a:p>
          </p:txBody>
        </p:sp>
        <p:sp>
          <p:nvSpPr>
            <p:cNvPr id="314" name="正方形/長方形 313"/>
            <p:cNvSpPr/>
            <p:nvPr/>
          </p:nvSpPr>
          <p:spPr>
            <a:xfrm>
              <a:off x="4639416" y="685165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諏訪市</a:t>
              </a:r>
            </a:p>
          </p:txBody>
        </p:sp>
        <p:sp>
          <p:nvSpPr>
            <p:cNvPr id="315" name="正方形/長方形 314"/>
            <p:cNvSpPr/>
            <p:nvPr/>
          </p:nvSpPr>
          <p:spPr>
            <a:xfrm>
              <a:off x="3910959" y="1107297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飯田市</a:t>
              </a:r>
            </a:p>
          </p:txBody>
        </p:sp>
        <p:sp>
          <p:nvSpPr>
            <p:cNvPr id="316" name="正方形/長方形 315"/>
            <p:cNvSpPr/>
            <p:nvPr/>
          </p:nvSpPr>
          <p:spPr>
            <a:xfrm>
              <a:off x="5399461" y="7253287"/>
              <a:ext cx="81646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原村</a:t>
              </a:r>
            </a:p>
          </p:txBody>
        </p:sp>
        <p:sp>
          <p:nvSpPr>
            <p:cNvPr id="317" name="正方形/長方形 316"/>
            <p:cNvSpPr/>
            <p:nvPr/>
          </p:nvSpPr>
          <p:spPr>
            <a:xfrm>
              <a:off x="5346212" y="7659472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富士見町</a:t>
              </a:r>
            </a:p>
          </p:txBody>
        </p:sp>
        <p:sp>
          <p:nvSpPr>
            <p:cNvPr id="318" name="正方形/長方形 317"/>
            <p:cNvSpPr/>
            <p:nvPr/>
          </p:nvSpPr>
          <p:spPr>
            <a:xfrm>
              <a:off x="4477736" y="6265862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下諏訪町</a:t>
              </a:r>
            </a:p>
          </p:txBody>
        </p:sp>
        <p:sp>
          <p:nvSpPr>
            <p:cNvPr id="319" name="正方形/長方形 318"/>
            <p:cNvSpPr/>
            <p:nvPr/>
          </p:nvSpPr>
          <p:spPr>
            <a:xfrm>
              <a:off x="5119369" y="579923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長和町</a:t>
              </a:r>
            </a:p>
          </p:txBody>
        </p:sp>
        <p:sp>
          <p:nvSpPr>
            <p:cNvPr id="320" name="正方形/長方形 319"/>
            <p:cNvSpPr/>
            <p:nvPr/>
          </p:nvSpPr>
          <p:spPr>
            <a:xfrm>
              <a:off x="4588247" y="453310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青木村</a:t>
              </a:r>
            </a:p>
          </p:txBody>
        </p:sp>
        <p:sp>
          <p:nvSpPr>
            <p:cNvPr id="321" name="正方形/長方形 320"/>
            <p:cNvSpPr/>
            <p:nvPr/>
          </p:nvSpPr>
          <p:spPr>
            <a:xfrm>
              <a:off x="5451846" y="616095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立科町</a:t>
              </a:r>
            </a:p>
          </p:txBody>
        </p:sp>
        <p:sp>
          <p:nvSpPr>
            <p:cNvPr id="322" name="正方形/長方形 321"/>
            <p:cNvSpPr/>
            <p:nvPr/>
          </p:nvSpPr>
          <p:spPr>
            <a:xfrm>
              <a:off x="6686869" y="4897537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御代田町</a:t>
              </a:r>
            </a:p>
          </p:txBody>
        </p:sp>
        <p:sp>
          <p:nvSpPr>
            <p:cNvPr id="323" name="正方形/長方形 322"/>
            <p:cNvSpPr/>
            <p:nvPr/>
          </p:nvSpPr>
          <p:spPr>
            <a:xfrm>
              <a:off x="7052659" y="4574796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軽井沢町</a:t>
              </a:r>
            </a:p>
          </p:txBody>
        </p:sp>
        <p:sp>
          <p:nvSpPr>
            <p:cNvPr id="324" name="正方形/長方形 323"/>
            <p:cNvSpPr/>
            <p:nvPr/>
          </p:nvSpPr>
          <p:spPr>
            <a:xfrm>
              <a:off x="6472315" y="6041931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佐久穂町</a:t>
              </a:r>
            </a:p>
          </p:txBody>
        </p:sp>
        <p:sp>
          <p:nvSpPr>
            <p:cNvPr id="325" name="正方形/長方形 324"/>
            <p:cNvSpPr/>
            <p:nvPr/>
          </p:nvSpPr>
          <p:spPr>
            <a:xfrm>
              <a:off x="7573059" y="6575397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北相木村</a:t>
              </a:r>
            </a:p>
          </p:txBody>
        </p:sp>
        <p:sp>
          <p:nvSpPr>
            <p:cNvPr id="326" name="正方形/長方形 325"/>
            <p:cNvSpPr/>
            <p:nvPr/>
          </p:nvSpPr>
          <p:spPr>
            <a:xfrm>
              <a:off x="7502845" y="6945510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南相木村</a:t>
              </a:r>
            </a:p>
          </p:txBody>
        </p:sp>
        <p:sp>
          <p:nvSpPr>
            <p:cNvPr id="327" name="正方形/長方形 326"/>
            <p:cNvSpPr/>
            <p:nvPr/>
          </p:nvSpPr>
          <p:spPr>
            <a:xfrm>
              <a:off x="6483167" y="711993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328" name="正方形/長方形 327"/>
            <p:cNvSpPr/>
            <p:nvPr/>
          </p:nvSpPr>
          <p:spPr>
            <a:xfrm>
              <a:off x="7295621" y="739266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329" name="正方形/長方形 328"/>
            <p:cNvSpPr/>
            <p:nvPr/>
          </p:nvSpPr>
          <p:spPr>
            <a:xfrm>
              <a:off x="2936733" y="4808636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安曇野市</a:t>
              </a:r>
            </a:p>
          </p:txBody>
        </p:sp>
        <p:sp>
          <p:nvSpPr>
            <p:cNvPr id="330" name="正方形/長方形 329"/>
            <p:cNvSpPr/>
            <p:nvPr/>
          </p:nvSpPr>
          <p:spPr>
            <a:xfrm>
              <a:off x="6438352" y="658018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小海町</a:t>
              </a:r>
            </a:p>
          </p:txBody>
        </p:sp>
        <p:sp>
          <p:nvSpPr>
            <p:cNvPr id="331" name="正方形/長方形 330"/>
            <p:cNvSpPr/>
            <p:nvPr/>
          </p:nvSpPr>
          <p:spPr>
            <a:xfrm>
              <a:off x="5874914" y="436026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東御市</a:t>
              </a:r>
            </a:p>
          </p:txBody>
        </p:sp>
        <p:sp>
          <p:nvSpPr>
            <p:cNvPr id="332" name="正方形/長方形 331"/>
            <p:cNvSpPr/>
            <p:nvPr/>
          </p:nvSpPr>
          <p:spPr>
            <a:xfrm>
              <a:off x="4642220" y="348574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千曲市</a:t>
              </a:r>
            </a:p>
          </p:txBody>
        </p:sp>
        <p:sp>
          <p:nvSpPr>
            <p:cNvPr id="333" name="正方形/長方形 332"/>
            <p:cNvSpPr/>
            <p:nvPr/>
          </p:nvSpPr>
          <p:spPr>
            <a:xfrm>
              <a:off x="6704073" y="547856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佐久市</a:t>
              </a:r>
            </a:p>
          </p:txBody>
        </p:sp>
        <p:sp>
          <p:nvSpPr>
            <p:cNvPr id="334" name="正方形/長方形 333"/>
            <p:cNvSpPr/>
            <p:nvPr/>
          </p:nvSpPr>
          <p:spPr>
            <a:xfrm>
              <a:off x="6324855" y="511374"/>
              <a:ext cx="1479520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野沢温泉村</a:t>
              </a:r>
            </a:p>
          </p:txBody>
        </p:sp>
        <p:sp>
          <p:nvSpPr>
            <p:cNvPr id="335" name="正方形/長方形 334"/>
            <p:cNvSpPr/>
            <p:nvPr/>
          </p:nvSpPr>
          <p:spPr>
            <a:xfrm>
              <a:off x="2211758" y="854243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上松町</a:t>
              </a:r>
            </a:p>
          </p:txBody>
        </p:sp>
      </p:grpSp>
      <p:grpSp>
        <p:nvGrpSpPr>
          <p:cNvPr id="415" name="グループ化 414"/>
          <p:cNvGrpSpPr/>
          <p:nvPr/>
        </p:nvGrpSpPr>
        <p:grpSpPr>
          <a:xfrm>
            <a:off x="1490466" y="6575698"/>
            <a:ext cx="3825311" cy="5929305"/>
            <a:chOff x="1075328" y="511374"/>
            <a:chExt cx="7756233" cy="12022310"/>
          </a:xfrm>
        </p:grpSpPr>
        <p:sp>
          <p:nvSpPr>
            <p:cNvPr id="416" name="正方形/長方形 415"/>
            <p:cNvSpPr/>
            <p:nvPr/>
          </p:nvSpPr>
          <p:spPr>
            <a:xfrm>
              <a:off x="3379634" y="852189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宮田村</a:t>
              </a:r>
            </a:p>
          </p:txBody>
        </p:sp>
        <p:sp>
          <p:nvSpPr>
            <p:cNvPr id="417" name="正方形/長方形 416"/>
            <p:cNvSpPr/>
            <p:nvPr/>
          </p:nvSpPr>
          <p:spPr>
            <a:xfrm>
              <a:off x="3802630" y="944355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中川村</a:t>
              </a:r>
            </a:p>
          </p:txBody>
        </p:sp>
        <p:sp>
          <p:nvSpPr>
            <p:cNvPr id="418" name="正方形/長方形 417"/>
            <p:cNvSpPr/>
            <p:nvPr/>
          </p:nvSpPr>
          <p:spPr>
            <a:xfrm>
              <a:off x="3643112" y="707323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辰野町</a:t>
              </a:r>
            </a:p>
          </p:txBody>
        </p:sp>
        <p:sp>
          <p:nvSpPr>
            <p:cNvPr id="419" name="正方形/長方形 418"/>
            <p:cNvSpPr/>
            <p:nvPr/>
          </p:nvSpPr>
          <p:spPr>
            <a:xfrm>
              <a:off x="3579388" y="640236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塩尻市</a:t>
              </a:r>
            </a:p>
          </p:txBody>
        </p:sp>
        <p:sp>
          <p:nvSpPr>
            <p:cNvPr id="420" name="正方形/長方形 419"/>
            <p:cNvSpPr/>
            <p:nvPr/>
          </p:nvSpPr>
          <p:spPr>
            <a:xfrm>
              <a:off x="2631871" y="1164193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阿南町</a:t>
              </a:r>
            </a:p>
          </p:txBody>
        </p:sp>
        <p:sp>
          <p:nvSpPr>
            <p:cNvPr id="421" name="正方形/長方形 420"/>
            <p:cNvSpPr/>
            <p:nvPr/>
          </p:nvSpPr>
          <p:spPr>
            <a:xfrm>
              <a:off x="3028574" y="9951143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422" name="正方形/長方形 421"/>
            <p:cNvSpPr/>
            <p:nvPr/>
          </p:nvSpPr>
          <p:spPr>
            <a:xfrm>
              <a:off x="3230360" y="965125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松川町</a:t>
              </a:r>
            </a:p>
          </p:txBody>
        </p:sp>
        <p:sp>
          <p:nvSpPr>
            <p:cNvPr id="423" name="正方形/長方形 422"/>
            <p:cNvSpPr/>
            <p:nvPr/>
          </p:nvSpPr>
          <p:spPr>
            <a:xfrm>
              <a:off x="3634093" y="7848797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南箕輪村</a:t>
              </a:r>
            </a:p>
          </p:txBody>
        </p:sp>
        <p:sp>
          <p:nvSpPr>
            <p:cNvPr id="424" name="正方形/長方形 423"/>
            <p:cNvSpPr/>
            <p:nvPr/>
          </p:nvSpPr>
          <p:spPr>
            <a:xfrm>
              <a:off x="3192833" y="923766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飯島町</a:t>
              </a:r>
            </a:p>
          </p:txBody>
        </p:sp>
        <p:sp>
          <p:nvSpPr>
            <p:cNvPr id="425" name="正方形/長方形 424"/>
            <p:cNvSpPr/>
            <p:nvPr/>
          </p:nvSpPr>
          <p:spPr>
            <a:xfrm>
              <a:off x="3959301" y="747369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箕輪町</a:t>
              </a:r>
            </a:p>
          </p:txBody>
        </p:sp>
        <p:sp>
          <p:nvSpPr>
            <p:cNvPr id="426" name="正方形/長方形 425"/>
            <p:cNvSpPr/>
            <p:nvPr/>
          </p:nvSpPr>
          <p:spPr>
            <a:xfrm>
              <a:off x="6363005" y="1233685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木島平村</a:t>
              </a:r>
            </a:p>
          </p:txBody>
        </p:sp>
        <p:sp>
          <p:nvSpPr>
            <p:cNvPr id="427" name="正方形/長方形 426"/>
            <p:cNvSpPr/>
            <p:nvPr/>
          </p:nvSpPr>
          <p:spPr>
            <a:xfrm>
              <a:off x="5145456" y="176625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飯綱町</a:t>
              </a:r>
            </a:p>
          </p:txBody>
        </p:sp>
        <p:sp>
          <p:nvSpPr>
            <p:cNvPr id="428" name="正方形/長方形 427"/>
            <p:cNvSpPr/>
            <p:nvPr/>
          </p:nvSpPr>
          <p:spPr>
            <a:xfrm>
              <a:off x="7499106" y="1179514"/>
              <a:ext cx="81646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栄村</a:t>
              </a:r>
            </a:p>
          </p:txBody>
        </p:sp>
        <p:sp>
          <p:nvSpPr>
            <p:cNvPr id="429" name="正方形/長方形 428"/>
            <p:cNvSpPr/>
            <p:nvPr/>
          </p:nvSpPr>
          <p:spPr>
            <a:xfrm>
              <a:off x="3760685" y="264894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小川村</a:t>
              </a:r>
            </a:p>
          </p:txBody>
        </p:sp>
        <p:sp>
          <p:nvSpPr>
            <p:cNvPr id="430" name="正方形/長方形 429"/>
            <p:cNvSpPr/>
            <p:nvPr/>
          </p:nvSpPr>
          <p:spPr>
            <a:xfrm>
              <a:off x="4921314" y="138033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信濃町</a:t>
              </a:r>
            </a:p>
          </p:txBody>
        </p:sp>
        <p:sp>
          <p:nvSpPr>
            <p:cNvPr id="431" name="正方形/長方形 430"/>
            <p:cNvSpPr/>
            <p:nvPr/>
          </p:nvSpPr>
          <p:spPr>
            <a:xfrm>
              <a:off x="3662180" y="1009260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豊丘村</a:t>
              </a:r>
            </a:p>
          </p:txBody>
        </p:sp>
        <p:sp>
          <p:nvSpPr>
            <p:cNvPr id="432" name="正方形/長方形 431"/>
            <p:cNvSpPr/>
            <p:nvPr/>
          </p:nvSpPr>
          <p:spPr>
            <a:xfrm>
              <a:off x="4375036" y="1009263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大鹿村</a:t>
              </a:r>
            </a:p>
          </p:txBody>
        </p:sp>
        <p:sp>
          <p:nvSpPr>
            <p:cNvPr id="433" name="正方形/長方形 432"/>
            <p:cNvSpPr/>
            <p:nvPr/>
          </p:nvSpPr>
          <p:spPr>
            <a:xfrm>
              <a:off x="3511472" y="10518873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喬木村</a:t>
              </a:r>
            </a:p>
          </p:txBody>
        </p:sp>
        <p:sp>
          <p:nvSpPr>
            <p:cNvPr id="434" name="正方形/長方形 433"/>
            <p:cNvSpPr/>
            <p:nvPr/>
          </p:nvSpPr>
          <p:spPr>
            <a:xfrm>
              <a:off x="3266652" y="1137814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泰阜村</a:t>
              </a:r>
            </a:p>
          </p:txBody>
        </p:sp>
        <p:sp>
          <p:nvSpPr>
            <p:cNvPr id="435" name="正方形/長方形 434"/>
            <p:cNvSpPr/>
            <p:nvPr/>
          </p:nvSpPr>
          <p:spPr>
            <a:xfrm>
              <a:off x="3060118" y="1205398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天龍村</a:t>
              </a:r>
            </a:p>
          </p:txBody>
        </p:sp>
        <p:sp>
          <p:nvSpPr>
            <p:cNvPr id="436" name="正方形/長方形 435"/>
            <p:cNvSpPr/>
            <p:nvPr/>
          </p:nvSpPr>
          <p:spPr>
            <a:xfrm>
              <a:off x="2196454" y="1207134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売木村</a:t>
              </a:r>
            </a:p>
          </p:txBody>
        </p:sp>
        <p:sp>
          <p:nvSpPr>
            <p:cNvPr id="437" name="正方形/長方形 436"/>
            <p:cNvSpPr/>
            <p:nvPr/>
          </p:nvSpPr>
          <p:spPr>
            <a:xfrm>
              <a:off x="1581521" y="1209684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根羽村</a:t>
              </a:r>
            </a:p>
          </p:txBody>
        </p:sp>
        <p:sp>
          <p:nvSpPr>
            <p:cNvPr id="438" name="正方形/長方形 437"/>
            <p:cNvSpPr/>
            <p:nvPr/>
          </p:nvSpPr>
          <p:spPr>
            <a:xfrm>
              <a:off x="2647743" y="1117123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下條村</a:t>
              </a:r>
            </a:p>
          </p:txBody>
        </p:sp>
        <p:sp>
          <p:nvSpPr>
            <p:cNvPr id="439" name="正方形/長方形 438"/>
            <p:cNvSpPr/>
            <p:nvPr/>
          </p:nvSpPr>
          <p:spPr>
            <a:xfrm>
              <a:off x="2167307" y="1079033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阿智村</a:t>
              </a:r>
            </a:p>
          </p:txBody>
        </p:sp>
        <p:sp>
          <p:nvSpPr>
            <p:cNvPr id="440" name="正方形/長方形 439"/>
            <p:cNvSpPr/>
            <p:nvPr/>
          </p:nvSpPr>
          <p:spPr>
            <a:xfrm>
              <a:off x="3097531" y="228577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白馬村</a:t>
              </a:r>
            </a:p>
          </p:txBody>
        </p:sp>
        <p:sp>
          <p:nvSpPr>
            <p:cNvPr id="441" name="正方形/長方形 440"/>
            <p:cNvSpPr/>
            <p:nvPr/>
          </p:nvSpPr>
          <p:spPr>
            <a:xfrm>
              <a:off x="4990458" y="387985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坂城町</a:t>
              </a:r>
            </a:p>
          </p:txBody>
        </p:sp>
        <p:sp>
          <p:nvSpPr>
            <p:cNvPr id="442" name="正方形/長方形 441"/>
            <p:cNvSpPr/>
            <p:nvPr/>
          </p:nvSpPr>
          <p:spPr>
            <a:xfrm>
              <a:off x="6677331" y="1920140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山ノ内町</a:t>
              </a:r>
            </a:p>
          </p:txBody>
        </p:sp>
        <p:sp>
          <p:nvSpPr>
            <p:cNvPr id="443" name="正方形/長方形 442"/>
            <p:cNvSpPr/>
            <p:nvPr/>
          </p:nvSpPr>
          <p:spPr>
            <a:xfrm>
              <a:off x="6420441" y="2473623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444" name="正方形/長方形 443"/>
            <p:cNvSpPr/>
            <p:nvPr/>
          </p:nvSpPr>
          <p:spPr>
            <a:xfrm>
              <a:off x="5346212" y="2151162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小布施町</a:t>
              </a:r>
            </a:p>
          </p:txBody>
        </p:sp>
        <p:sp>
          <p:nvSpPr>
            <p:cNvPr id="445" name="正方形/長方形 444"/>
            <p:cNvSpPr/>
            <p:nvPr/>
          </p:nvSpPr>
          <p:spPr>
            <a:xfrm>
              <a:off x="3494679" y="143710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小谷村</a:t>
              </a:r>
            </a:p>
          </p:txBody>
        </p:sp>
        <p:sp>
          <p:nvSpPr>
            <p:cNvPr id="446" name="正方形/長方形 445"/>
            <p:cNvSpPr/>
            <p:nvPr/>
          </p:nvSpPr>
          <p:spPr>
            <a:xfrm>
              <a:off x="2709153" y="428042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松川村</a:t>
              </a:r>
            </a:p>
          </p:txBody>
        </p:sp>
        <p:sp>
          <p:nvSpPr>
            <p:cNvPr id="447" name="正方形/長方形 446"/>
            <p:cNvSpPr/>
            <p:nvPr/>
          </p:nvSpPr>
          <p:spPr>
            <a:xfrm>
              <a:off x="3305980" y="390941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448" name="正方形/長方形 447"/>
            <p:cNvSpPr/>
            <p:nvPr/>
          </p:nvSpPr>
          <p:spPr>
            <a:xfrm>
              <a:off x="4252708" y="4223743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筑北村</a:t>
              </a:r>
            </a:p>
          </p:txBody>
        </p:sp>
        <p:sp>
          <p:nvSpPr>
            <p:cNvPr id="449" name="正方形/長方形 448"/>
            <p:cNvSpPr/>
            <p:nvPr/>
          </p:nvSpPr>
          <p:spPr>
            <a:xfrm>
              <a:off x="2889403" y="627706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朝日村</a:t>
              </a:r>
            </a:p>
          </p:txBody>
        </p:sp>
        <p:sp>
          <p:nvSpPr>
            <p:cNvPr id="450" name="正方形/長方形 449"/>
            <p:cNvSpPr/>
            <p:nvPr/>
          </p:nvSpPr>
          <p:spPr>
            <a:xfrm>
              <a:off x="3617998" y="425718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生坂村</a:t>
              </a:r>
            </a:p>
          </p:txBody>
        </p:sp>
        <p:sp>
          <p:nvSpPr>
            <p:cNvPr id="451" name="正方形/長方形 450"/>
            <p:cNvSpPr/>
            <p:nvPr/>
          </p:nvSpPr>
          <p:spPr>
            <a:xfrm>
              <a:off x="3440264" y="590708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山形村</a:t>
              </a:r>
            </a:p>
          </p:txBody>
        </p:sp>
        <p:sp>
          <p:nvSpPr>
            <p:cNvPr id="452" name="正方形/長方形 451"/>
            <p:cNvSpPr/>
            <p:nvPr/>
          </p:nvSpPr>
          <p:spPr>
            <a:xfrm>
              <a:off x="4105427" y="388143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麻績村</a:t>
              </a:r>
            </a:p>
          </p:txBody>
        </p:sp>
        <p:sp>
          <p:nvSpPr>
            <p:cNvPr id="453" name="正方形/長方形 452"/>
            <p:cNvSpPr/>
            <p:nvPr/>
          </p:nvSpPr>
          <p:spPr>
            <a:xfrm>
              <a:off x="1993697" y="771961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木曽町</a:t>
              </a:r>
            </a:p>
          </p:txBody>
        </p:sp>
        <p:sp>
          <p:nvSpPr>
            <p:cNvPr id="454" name="正方形/長方形 453"/>
            <p:cNvSpPr/>
            <p:nvPr/>
          </p:nvSpPr>
          <p:spPr>
            <a:xfrm>
              <a:off x="2214354" y="913829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大桑村</a:t>
              </a:r>
            </a:p>
          </p:txBody>
        </p:sp>
        <p:sp>
          <p:nvSpPr>
            <p:cNvPr id="455" name="正方形/長方形 454"/>
            <p:cNvSpPr/>
            <p:nvPr/>
          </p:nvSpPr>
          <p:spPr>
            <a:xfrm>
              <a:off x="1075328" y="827256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王滝村</a:t>
              </a:r>
            </a:p>
          </p:txBody>
        </p:sp>
        <p:sp>
          <p:nvSpPr>
            <p:cNvPr id="456" name="正方形/長方形 455"/>
            <p:cNvSpPr/>
            <p:nvPr/>
          </p:nvSpPr>
          <p:spPr>
            <a:xfrm>
              <a:off x="2616570" y="705247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木祖村</a:t>
              </a:r>
            </a:p>
          </p:txBody>
        </p:sp>
        <p:sp>
          <p:nvSpPr>
            <p:cNvPr id="457" name="正方形/長方形 456"/>
            <p:cNvSpPr/>
            <p:nvPr/>
          </p:nvSpPr>
          <p:spPr>
            <a:xfrm>
              <a:off x="1771956" y="9643366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南木曽町</a:t>
              </a:r>
            </a:p>
          </p:txBody>
        </p:sp>
        <p:sp>
          <p:nvSpPr>
            <p:cNvPr id="458" name="正方形/長方形 457"/>
            <p:cNvSpPr/>
            <p:nvPr/>
          </p:nvSpPr>
          <p:spPr>
            <a:xfrm>
              <a:off x="1865027" y="1153814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平谷村</a:t>
              </a:r>
            </a:p>
          </p:txBody>
        </p:sp>
        <p:sp>
          <p:nvSpPr>
            <p:cNvPr id="459" name="正方形/長方形 458"/>
            <p:cNvSpPr/>
            <p:nvPr/>
          </p:nvSpPr>
          <p:spPr>
            <a:xfrm>
              <a:off x="5361358" y="680243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茅野市</a:t>
              </a:r>
            </a:p>
          </p:txBody>
        </p:sp>
        <p:sp>
          <p:nvSpPr>
            <p:cNvPr id="460" name="正方形/長方形 459"/>
            <p:cNvSpPr/>
            <p:nvPr/>
          </p:nvSpPr>
          <p:spPr>
            <a:xfrm>
              <a:off x="5836569" y="93672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飯山市</a:t>
              </a:r>
            </a:p>
          </p:txBody>
        </p:sp>
        <p:sp>
          <p:nvSpPr>
            <p:cNvPr id="461" name="正方形/長方形 460"/>
            <p:cNvSpPr/>
            <p:nvPr/>
          </p:nvSpPr>
          <p:spPr>
            <a:xfrm>
              <a:off x="2874780" y="343396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大町市</a:t>
              </a:r>
            </a:p>
          </p:txBody>
        </p:sp>
        <p:sp>
          <p:nvSpPr>
            <p:cNvPr id="462" name="正方形/長方形 461"/>
            <p:cNvSpPr/>
            <p:nvPr/>
          </p:nvSpPr>
          <p:spPr>
            <a:xfrm>
              <a:off x="5885055" y="181223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中野市</a:t>
              </a:r>
            </a:p>
          </p:txBody>
        </p:sp>
        <p:sp>
          <p:nvSpPr>
            <p:cNvPr id="463" name="正方形/長方形 462"/>
            <p:cNvSpPr/>
            <p:nvPr/>
          </p:nvSpPr>
          <p:spPr>
            <a:xfrm>
              <a:off x="3578865" y="8876075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駒ヶ根市</a:t>
              </a:r>
            </a:p>
          </p:txBody>
        </p:sp>
        <p:sp>
          <p:nvSpPr>
            <p:cNvPr id="464" name="正方形/長方形 463"/>
            <p:cNvSpPr/>
            <p:nvPr/>
          </p:nvSpPr>
          <p:spPr>
            <a:xfrm>
              <a:off x="4376859" y="838854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伊那市</a:t>
              </a:r>
            </a:p>
          </p:txBody>
        </p:sp>
        <p:sp>
          <p:nvSpPr>
            <p:cNvPr id="465" name="正方形/長方形 464"/>
            <p:cNvSpPr/>
            <p:nvPr/>
          </p:nvSpPr>
          <p:spPr>
            <a:xfrm>
              <a:off x="6315175" y="467052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小諸市</a:t>
              </a:r>
            </a:p>
          </p:txBody>
        </p:sp>
        <p:sp>
          <p:nvSpPr>
            <p:cNvPr id="466" name="正方形/長方形 465"/>
            <p:cNvSpPr/>
            <p:nvPr/>
          </p:nvSpPr>
          <p:spPr>
            <a:xfrm>
              <a:off x="5933786" y="295770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須坂市</a:t>
              </a:r>
            </a:p>
          </p:txBody>
        </p:sp>
        <p:sp>
          <p:nvSpPr>
            <p:cNvPr id="467" name="正方形/長方形 466"/>
            <p:cNvSpPr/>
            <p:nvPr/>
          </p:nvSpPr>
          <p:spPr>
            <a:xfrm>
              <a:off x="5191276" y="454419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上田市</a:t>
              </a:r>
            </a:p>
          </p:txBody>
        </p:sp>
        <p:sp>
          <p:nvSpPr>
            <p:cNvPr id="468" name="正方形/長方形 467"/>
            <p:cNvSpPr/>
            <p:nvPr/>
          </p:nvSpPr>
          <p:spPr>
            <a:xfrm>
              <a:off x="4689629" y="262751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長野市</a:t>
              </a:r>
            </a:p>
          </p:txBody>
        </p:sp>
        <p:sp>
          <p:nvSpPr>
            <p:cNvPr id="469" name="正方形/長方形 468"/>
            <p:cNvSpPr/>
            <p:nvPr/>
          </p:nvSpPr>
          <p:spPr>
            <a:xfrm>
              <a:off x="4115859" y="657860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岡谷市</a:t>
              </a:r>
            </a:p>
          </p:txBody>
        </p:sp>
        <p:sp>
          <p:nvSpPr>
            <p:cNvPr id="470" name="正方形/長方形 469"/>
            <p:cNvSpPr/>
            <p:nvPr/>
          </p:nvSpPr>
          <p:spPr>
            <a:xfrm>
              <a:off x="2381840" y="5734153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松本市</a:t>
              </a:r>
            </a:p>
          </p:txBody>
        </p:sp>
        <p:sp>
          <p:nvSpPr>
            <p:cNvPr id="471" name="正方形/長方形 470"/>
            <p:cNvSpPr/>
            <p:nvPr/>
          </p:nvSpPr>
          <p:spPr>
            <a:xfrm>
              <a:off x="4639416" y="685165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諏訪市</a:t>
              </a:r>
            </a:p>
          </p:txBody>
        </p:sp>
        <p:sp>
          <p:nvSpPr>
            <p:cNvPr id="472" name="正方形/長方形 471"/>
            <p:cNvSpPr/>
            <p:nvPr/>
          </p:nvSpPr>
          <p:spPr>
            <a:xfrm>
              <a:off x="3910959" y="1107297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飯田市</a:t>
              </a:r>
            </a:p>
          </p:txBody>
        </p:sp>
        <p:sp>
          <p:nvSpPr>
            <p:cNvPr id="473" name="正方形/長方形 472"/>
            <p:cNvSpPr/>
            <p:nvPr/>
          </p:nvSpPr>
          <p:spPr>
            <a:xfrm>
              <a:off x="5399461" y="7253288"/>
              <a:ext cx="81646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原村</a:t>
              </a:r>
            </a:p>
          </p:txBody>
        </p:sp>
        <p:sp>
          <p:nvSpPr>
            <p:cNvPr id="474" name="正方形/長方形 473"/>
            <p:cNvSpPr/>
            <p:nvPr/>
          </p:nvSpPr>
          <p:spPr>
            <a:xfrm>
              <a:off x="5346212" y="7659473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富士見町</a:t>
              </a:r>
            </a:p>
          </p:txBody>
        </p:sp>
        <p:sp>
          <p:nvSpPr>
            <p:cNvPr id="475" name="正方形/長方形 474"/>
            <p:cNvSpPr/>
            <p:nvPr/>
          </p:nvSpPr>
          <p:spPr>
            <a:xfrm>
              <a:off x="4477736" y="6265863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下諏訪町</a:t>
              </a:r>
            </a:p>
          </p:txBody>
        </p:sp>
        <p:sp>
          <p:nvSpPr>
            <p:cNvPr id="476" name="正方形/長方形 475"/>
            <p:cNvSpPr/>
            <p:nvPr/>
          </p:nvSpPr>
          <p:spPr>
            <a:xfrm>
              <a:off x="5119369" y="579923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長和町</a:t>
              </a:r>
            </a:p>
          </p:txBody>
        </p:sp>
        <p:sp>
          <p:nvSpPr>
            <p:cNvPr id="477" name="正方形/長方形 476"/>
            <p:cNvSpPr/>
            <p:nvPr/>
          </p:nvSpPr>
          <p:spPr>
            <a:xfrm>
              <a:off x="4588247" y="453310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青木村</a:t>
              </a:r>
            </a:p>
          </p:txBody>
        </p:sp>
        <p:sp>
          <p:nvSpPr>
            <p:cNvPr id="478" name="正方形/長方形 477"/>
            <p:cNvSpPr/>
            <p:nvPr/>
          </p:nvSpPr>
          <p:spPr>
            <a:xfrm>
              <a:off x="5451846" y="6160955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立科町</a:t>
              </a:r>
            </a:p>
          </p:txBody>
        </p:sp>
        <p:sp>
          <p:nvSpPr>
            <p:cNvPr id="479" name="正方形/長方形 478"/>
            <p:cNvSpPr/>
            <p:nvPr/>
          </p:nvSpPr>
          <p:spPr>
            <a:xfrm>
              <a:off x="6686869" y="4897536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御代田町</a:t>
              </a:r>
            </a:p>
          </p:txBody>
        </p:sp>
        <p:sp>
          <p:nvSpPr>
            <p:cNvPr id="480" name="正方形/長方形 479"/>
            <p:cNvSpPr/>
            <p:nvPr/>
          </p:nvSpPr>
          <p:spPr>
            <a:xfrm>
              <a:off x="7052659" y="4574797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軽井沢町</a:t>
              </a:r>
            </a:p>
          </p:txBody>
        </p:sp>
        <p:sp>
          <p:nvSpPr>
            <p:cNvPr id="481" name="正方形/長方形 480"/>
            <p:cNvSpPr/>
            <p:nvPr/>
          </p:nvSpPr>
          <p:spPr>
            <a:xfrm>
              <a:off x="6472315" y="6041932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佐久穂町</a:t>
              </a:r>
            </a:p>
          </p:txBody>
        </p:sp>
        <p:sp>
          <p:nvSpPr>
            <p:cNvPr id="482" name="正方形/長方形 481"/>
            <p:cNvSpPr/>
            <p:nvPr/>
          </p:nvSpPr>
          <p:spPr>
            <a:xfrm>
              <a:off x="7573059" y="6575398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北相木村</a:t>
              </a:r>
            </a:p>
          </p:txBody>
        </p:sp>
        <p:sp>
          <p:nvSpPr>
            <p:cNvPr id="483" name="正方形/長方形 482"/>
            <p:cNvSpPr/>
            <p:nvPr/>
          </p:nvSpPr>
          <p:spPr>
            <a:xfrm>
              <a:off x="7502845" y="6945511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南相木村</a:t>
              </a:r>
            </a:p>
          </p:txBody>
        </p:sp>
        <p:sp>
          <p:nvSpPr>
            <p:cNvPr id="484" name="正方形/長方形 483"/>
            <p:cNvSpPr/>
            <p:nvPr/>
          </p:nvSpPr>
          <p:spPr>
            <a:xfrm>
              <a:off x="6483167" y="711993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485" name="正方形/長方形 484"/>
            <p:cNvSpPr/>
            <p:nvPr/>
          </p:nvSpPr>
          <p:spPr>
            <a:xfrm>
              <a:off x="7295621" y="739266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486" name="正方形/長方形 485"/>
            <p:cNvSpPr/>
            <p:nvPr/>
          </p:nvSpPr>
          <p:spPr>
            <a:xfrm>
              <a:off x="2936733" y="4808637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安曇野市</a:t>
              </a:r>
            </a:p>
          </p:txBody>
        </p:sp>
        <p:sp>
          <p:nvSpPr>
            <p:cNvPr id="487" name="正方形/長方形 486"/>
            <p:cNvSpPr/>
            <p:nvPr/>
          </p:nvSpPr>
          <p:spPr>
            <a:xfrm>
              <a:off x="6438352" y="658018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小海町</a:t>
              </a:r>
            </a:p>
          </p:txBody>
        </p:sp>
        <p:sp>
          <p:nvSpPr>
            <p:cNvPr id="488" name="正方形/長方形 487"/>
            <p:cNvSpPr/>
            <p:nvPr/>
          </p:nvSpPr>
          <p:spPr>
            <a:xfrm>
              <a:off x="5874914" y="436026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東御市</a:t>
              </a:r>
            </a:p>
          </p:txBody>
        </p:sp>
        <p:sp>
          <p:nvSpPr>
            <p:cNvPr id="489" name="正方形/長方形 488"/>
            <p:cNvSpPr/>
            <p:nvPr/>
          </p:nvSpPr>
          <p:spPr>
            <a:xfrm>
              <a:off x="4642220" y="348574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千曲市</a:t>
              </a:r>
            </a:p>
          </p:txBody>
        </p:sp>
        <p:sp>
          <p:nvSpPr>
            <p:cNvPr id="490" name="正方形/長方形 489"/>
            <p:cNvSpPr/>
            <p:nvPr/>
          </p:nvSpPr>
          <p:spPr>
            <a:xfrm>
              <a:off x="6704073" y="5478563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佐久市</a:t>
              </a:r>
            </a:p>
          </p:txBody>
        </p:sp>
        <p:sp>
          <p:nvSpPr>
            <p:cNvPr id="491" name="正方形/長方形 490"/>
            <p:cNvSpPr/>
            <p:nvPr/>
          </p:nvSpPr>
          <p:spPr>
            <a:xfrm>
              <a:off x="6324855" y="511374"/>
              <a:ext cx="1479520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野沢温泉村</a:t>
              </a:r>
            </a:p>
          </p:txBody>
        </p:sp>
        <p:sp>
          <p:nvSpPr>
            <p:cNvPr id="492" name="正方形/長方形 491"/>
            <p:cNvSpPr/>
            <p:nvPr/>
          </p:nvSpPr>
          <p:spPr>
            <a:xfrm>
              <a:off x="2211758" y="854243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上松町</a:t>
              </a:r>
            </a:p>
          </p:txBody>
        </p:sp>
      </p:grpSp>
      <p:grpSp>
        <p:nvGrpSpPr>
          <p:cNvPr id="571" name="グループ化 570"/>
          <p:cNvGrpSpPr/>
          <p:nvPr/>
        </p:nvGrpSpPr>
        <p:grpSpPr>
          <a:xfrm>
            <a:off x="5515879" y="4452712"/>
            <a:ext cx="3825311" cy="5929306"/>
            <a:chOff x="1075328" y="511374"/>
            <a:chExt cx="7756233" cy="12022310"/>
          </a:xfrm>
        </p:grpSpPr>
        <p:sp>
          <p:nvSpPr>
            <p:cNvPr id="572" name="正方形/長方形 571"/>
            <p:cNvSpPr/>
            <p:nvPr/>
          </p:nvSpPr>
          <p:spPr>
            <a:xfrm>
              <a:off x="3379634" y="852189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宮田村</a:t>
              </a:r>
            </a:p>
          </p:txBody>
        </p:sp>
        <p:sp>
          <p:nvSpPr>
            <p:cNvPr id="573" name="正方形/長方形 572"/>
            <p:cNvSpPr/>
            <p:nvPr/>
          </p:nvSpPr>
          <p:spPr>
            <a:xfrm>
              <a:off x="3802630" y="944355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中川村</a:t>
              </a:r>
            </a:p>
          </p:txBody>
        </p:sp>
        <p:sp>
          <p:nvSpPr>
            <p:cNvPr id="574" name="正方形/長方形 573"/>
            <p:cNvSpPr/>
            <p:nvPr/>
          </p:nvSpPr>
          <p:spPr>
            <a:xfrm>
              <a:off x="3643112" y="707323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辰野町</a:t>
              </a:r>
            </a:p>
          </p:txBody>
        </p:sp>
        <p:sp>
          <p:nvSpPr>
            <p:cNvPr id="575" name="正方形/長方形 574"/>
            <p:cNvSpPr/>
            <p:nvPr/>
          </p:nvSpPr>
          <p:spPr>
            <a:xfrm>
              <a:off x="3579388" y="640236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塩尻市</a:t>
              </a:r>
            </a:p>
          </p:txBody>
        </p:sp>
        <p:sp>
          <p:nvSpPr>
            <p:cNvPr id="576" name="正方形/長方形 575"/>
            <p:cNvSpPr/>
            <p:nvPr/>
          </p:nvSpPr>
          <p:spPr>
            <a:xfrm>
              <a:off x="2631871" y="1164193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阿南町</a:t>
              </a:r>
            </a:p>
          </p:txBody>
        </p:sp>
        <p:sp>
          <p:nvSpPr>
            <p:cNvPr id="577" name="正方形/長方形 576"/>
            <p:cNvSpPr/>
            <p:nvPr/>
          </p:nvSpPr>
          <p:spPr>
            <a:xfrm>
              <a:off x="3028574" y="995114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高森町</a:t>
              </a:r>
            </a:p>
          </p:txBody>
        </p:sp>
        <p:sp>
          <p:nvSpPr>
            <p:cNvPr id="578" name="正方形/長方形 577"/>
            <p:cNvSpPr/>
            <p:nvPr/>
          </p:nvSpPr>
          <p:spPr>
            <a:xfrm>
              <a:off x="3230360" y="965125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松川町</a:t>
              </a:r>
            </a:p>
          </p:txBody>
        </p:sp>
        <p:sp>
          <p:nvSpPr>
            <p:cNvPr id="579" name="正方形/長方形 578"/>
            <p:cNvSpPr/>
            <p:nvPr/>
          </p:nvSpPr>
          <p:spPr>
            <a:xfrm>
              <a:off x="3634093" y="7848798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南箕輪村</a:t>
              </a:r>
            </a:p>
          </p:txBody>
        </p:sp>
        <p:sp>
          <p:nvSpPr>
            <p:cNvPr id="580" name="正方形/長方形 579"/>
            <p:cNvSpPr/>
            <p:nvPr/>
          </p:nvSpPr>
          <p:spPr>
            <a:xfrm>
              <a:off x="3192833" y="9237663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飯島町</a:t>
              </a:r>
            </a:p>
          </p:txBody>
        </p:sp>
        <p:sp>
          <p:nvSpPr>
            <p:cNvPr id="581" name="正方形/長方形 580"/>
            <p:cNvSpPr/>
            <p:nvPr/>
          </p:nvSpPr>
          <p:spPr>
            <a:xfrm>
              <a:off x="3959301" y="747369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箕輪町</a:t>
              </a:r>
            </a:p>
          </p:txBody>
        </p:sp>
        <p:sp>
          <p:nvSpPr>
            <p:cNvPr id="582" name="正方形/長方形 581"/>
            <p:cNvSpPr/>
            <p:nvPr/>
          </p:nvSpPr>
          <p:spPr>
            <a:xfrm>
              <a:off x="6363005" y="1233685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木島平村</a:t>
              </a:r>
            </a:p>
          </p:txBody>
        </p:sp>
        <p:sp>
          <p:nvSpPr>
            <p:cNvPr id="583" name="正方形/長方形 582"/>
            <p:cNvSpPr/>
            <p:nvPr/>
          </p:nvSpPr>
          <p:spPr>
            <a:xfrm>
              <a:off x="5145456" y="176625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飯綱町</a:t>
              </a:r>
            </a:p>
          </p:txBody>
        </p:sp>
        <p:sp>
          <p:nvSpPr>
            <p:cNvPr id="584" name="正方形/長方形 583"/>
            <p:cNvSpPr/>
            <p:nvPr/>
          </p:nvSpPr>
          <p:spPr>
            <a:xfrm>
              <a:off x="7499106" y="1179514"/>
              <a:ext cx="81646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栄村</a:t>
              </a:r>
            </a:p>
          </p:txBody>
        </p:sp>
        <p:sp>
          <p:nvSpPr>
            <p:cNvPr id="585" name="正方形/長方形 584"/>
            <p:cNvSpPr/>
            <p:nvPr/>
          </p:nvSpPr>
          <p:spPr>
            <a:xfrm>
              <a:off x="3760685" y="264894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小川村</a:t>
              </a:r>
            </a:p>
          </p:txBody>
        </p:sp>
        <p:sp>
          <p:nvSpPr>
            <p:cNvPr id="586" name="正方形/長方形 585"/>
            <p:cNvSpPr/>
            <p:nvPr/>
          </p:nvSpPr>
          <p:spPr>
            <a:xfrm>
              <a:off x="4921314" y="138033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信濃町</a:t>
              </a:r>
            </a:p>
          </p:txBody>
        </p:sp>
        <p:sp>
          <p:nvSpPr>
            <p:cNvPr id="587" name="正方形/長方形 586"/>
            <p:cNvSpPr/>
            <p:nvPr/>
          </p:nvSpPr>
          <p:spPr>
            <a:xfrm>
              <a:off x="3662180" y="1009260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豊丘村</a:t>
              </a:r>
            </a:p>
          </p:txBody>
        </p:sp>
        <p:sp>
          <p:nvSpPr>
            <p:cNvPr id="588" name="正方形/長方形 587"/>
            <p:cNvSpPr/>
            <p:nvPr/>
          </p:nvSpPr>
          <p:spPr>
            <a:xfrm>
              <a:off x="4375036" y="1009263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大鹿村</a:t>
              </a:r>
            </a:p>
          </p:txBody>
        </p:sp>
        <p:sp>
          <p:nvSpPr>
            <p:cNvPr id="589" name="正方形/長方形 588"/>
            <p:cNvSpPr/>
            <p:nvPr/>
          </p:nvSpPr>
          <p:spPr>
            <a:xfrm>
              <a:off x="3511472" y="1051887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喬木村</a:t>
              </a:r>
            </a:p>
          </p:txBody>
        </p:sp>
        <p:sp>
          <p:nvSpPr>
            <p:cNvPr id="590" name="正方形/長方形 589"/>
            <p:cNvSpPr/>
            <p:nvPr/>
          </p:nvSpPr>
          <p:spPr>
            <a:xfrm>
              <a:off x="3266652" y="1137814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泰阜村</a:t>
              </a:r>
            </a:p>
          </p:txBody>
        </p:sp>
        <p:sp>
          <p:nvSpPr>
            <p:cNvPr id="591" name="正方形/長方形 590"/>
            <p:cNvSpPr/>
            <p:nvPr/>
          </p:nvSpPr>
          <p:spPr>
            <a:xfrm>
              <a:off x="3060118" y="1205398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天龍村</a:t>
              </a:r>
            </a:p>
          </p:txBody>
        </p:sp>
        <p:sp>
          <p:nvSpPr>
            <p:cNvPr id="592" name="正方形/長方形 591"/>
            <p:cNvSpPr/>
            <p:nvPr/>
          </p:nvSpPr>
          <p:spPr>
            <a:xfrm>
              <a:off x="2196454" y="1207134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売木村</a:t>
              </a:r>
            </a:p>
          </p:txBody>
        </p:sp>
        <p:sp>
          <p:nvSpPr>
            <p:cNvPr id="593" name="正方形/長方形 592"/>
            <p:cNvSpPr/>
            <p:nvPr/>
          </p:nvSpPr>
          <p:spPr>
            <a:xfrm>
              <a:off x="1581521" y="1209684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根羽村</a:t>
              </a:r>
            </a:p>
          </p:txBody>
        </p:sp>
        <p:sp>
          <p:nvSpPr>
            <p:cNvPr id="594" name="正方形/長方形 593"/>
            <p:cNvSpPr/>
            <p:nvPr/>
          </p:nvSpPr>
          <p:spPr>
            <a:xfrm>
              <a:off x="2647743" y="1117123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下條村</a:t>
              </a:r>
            </a:p>
          </p:txBody>
        </p:sp>
        <p:sp>
          <p:nvSpPr>
            <p:cNvPr id="595" name="正方形/長方形 594"/>
            <p:cNvSpPr/>
            <p:nvPr/>
          </p:nvSpPr>
          <p:spPr>
            <a:xfrm>
              <a:off x="2167307" y="1079033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阿智村</a:t>
              </a:r>
            </a:p>
          </p:txBody>
        </p:sp>
        <p:sp>
          <p:nvSpPr>
            <p:cNvPr id="596" name="正方形/長方形 595"/>
            <p:cNvSpPr/>
            <p:nvPr/>
          </p:nvSpPr>
          <p:spPr>
            <a:xfrm>
              <a:off x="3097531" y="228577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白馬村</a:t>
              </a:r>
            </a:p>
          </p:txBody>
        </p:sp>
        <p:sp>
          <p:nvSpPr>
            <p:cNvPr id="597" name="正方形/長方形 596"/>
            <p:cNvSpPr/>
            <p:nvPr/>
          </p:nvSpPr>
          <p:spPr>
            <a:xfrm>
              <a:off x="4990458" y="387985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坂城町</a:t>
              </a:r>
            </a:p>
          </p:txBody>
        </p:sp>
        <p:sp>
          <p:nvSpPr>
            <p:cNvPr id="598" name="正方形/長方形 597"/>
            <p:cNvSpPr/>
            <p:nvPr/>
          </p:nvSpPr>
          <p:spPr>
            <a:xfrm>
              <a:off x="6677331" y="1920140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山ノ内町</a:t>
              </a:r>
            </a:p>
          </p:txBody>
        </p:sp>
        <p:sp>
          <p:nvSpPr>
            <p:cNvPr id="599" name="正方形/長方形 598"/>
            <p:cNvSpPr/>
            <p:nvPr/>
          </p:nvSpPr>
          <p:spPr>
            <a:xfrm>
              <a:off x="6420441" y="247362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高山村</a:t>
              </a:r>
            </a:p>
          </p:txBody>
        </p:sp>
        <p:sp>
          <p:nvSpPr>
            <p:cNvPr id="600" name="正方形/長方形 599"/>
            <p:cNvSpPr/>
            <p:nvPr/>
          </p:nvSpPr>
          <p:spPr>
            <a:xfrm>
              <a:off x="5346212" y="2151162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小布施町</a:t>
              </a:r>
            </a:p>
          </p:txBody>
        </p:sp>
        <p:sp>
          <p:nvSpPr>
            <p:cNvPr id="601" name="正方形/長方形 600"/>
            <p:cNvSpPr/>
            <p:nvPr/>
          </p:nvSpPr>
          <p:spPr>
            <a:xfrm>
              <a:off x="3494679" y="143710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小谷村</a:t>
              </a:r>
            </a:p>
          </p:txBody>
        </p:sp>
        <p:sp>
          <p:nvSpPr>
            <p:cNvPr id="602" name="正方形/長方形 601"/>
            <p:cNvSpPr/>
            <p:nvPr/>
          </p:nvSpPr>
          <p:spPr>
            <a:xfrm>
              <a:off x="2709153" y="428042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松川村</a:t>
              </a:r>
            </a:p>
          </p:txBody>
        </p:sp>
        <p:sp>
          <p:nvSpPr>
            <p:cNvPr id="603" name="正方形/長方形 602"/>
            <p:cNvSpPr/>
            <p:nvPr/>
          </p:nvSpPr>
          <p:spPr>
            <a:xfrm>
              <a:off x="3305980" y="390941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池田町</a:t>
              </a:r>
            </a:p>
          </p:txBody>
        </p:sp>
        <p:sp>
          <p:nvSpPr>
            <p:cNvPr id="604" name="正方形/長方形 603"/>
            <p:cNvSpPr/>
            <p:nvPr/>
          </p:nvSpPr>
          <p:spPr>
            <a:xfrm>
              <a:off x="4252708" y="422374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筑北村</a:t>
              </a:r>
            </a:p>
          </p:txBody>
        </p:sp>
        <p:sp>
          <p:nvSpPr>
            <p:cNvPr id="605" name="正方形/長方形 604"/>
            <p:cNvSpPr/>
            <p:nvPr/>
          </p:nvSpPr>
          <p:spPr>
            <a:xfrm>
              <a:off x="2889403" y="627705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朝日村</a:t>
              </a:r>
            </a:p>
          </p:txBody>
        </p:sp>
        <p:sp>
          <p:nvSpPr>
            <p:cNvPr id="606" name="正方形/長方形 605"/>
            <p:cNvSpPr/>
            <p:nvPr/>
          </p:nvSpPr>
          <p:spPr>
            <a:xfrm>
              <a:off x="3617998" y="425718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生坂村</a:t>
              </a:r>
            </a:p>
          </p:txBody>
        </p:sp>
        <p:sp>
          <p:nvSpPr>
            <p:cNvPr id="607" name="正方形/長方形 606"/>
            <p:cNvSpPr/>
            <p:nvPr/>
          </p:nvSpPr>
          <p:spPr>
            <a:xfrm>
              <a:off x="3440264" y="590708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山形村</a:t>
              </a:r>
            </a:p>
          </p:txBody>
        </p:sp>
        <p:sp>
          <p:nvSpPr>
            <p:cNvPr id="608" name="正方形/長方形 607"/>
            <p:cNvSpPr/>
            <p:nvPr/>
          </p:nvSpPr>
          <p:spPr>
            <a:xfrm>
              <a:off x="4105427" y="388143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麻績村</a:t>
              </a:r>
            </a:p>
          </p:txBody>
        </p:sp>
        <p:sp>
          <p:nvSpPr>
            <p:cNvPr id="609" name="正方形/長方形 608"/>
            <p:cNvSpPr/>
            <p:nvPr/>
          </p:nvSpPr>
          <p:spPr>
            <a:xfrm>
              <a:off x="1993697" y="771960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木曽町</a:t>
              </a:r>
            </a:p>
          </p:txBody>
        </p:sp>
        <p:sp>
          <p:nvSpPr>
            <p:cNvPr id="610" name="正方形/長方形 609"/>
            <p:cNvSpPr/>
            <p:nvPr/>
          </p:nvSpPr>
          <p:spPr>
            <a:xfrm>
              <a:off x="2214354" y="913829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大桑村</a:t>
              </a:r>
            </a:p>
          </p:txBody>
        </p:sp>
        <p:sp>
          <p:nvSpPr>
            <p:cNvPr id="611" name="正方形/長方形 610"/>
            <p:cNvSpPr/>
            <p:nvPr/>
          </p:nvSpPr>
          <p:spPr>
            <a:xfrm>
              <a:off x="1075328" y="827256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王滝村</a:t>
              </a:r>
            </a:p>
          </p:txBody>
        </p:sp>
        <p:sp>
          <p:nvSpPr>
            <p:cNvPr id="612" name="正方形/長方形 611"/>
            <p:cNvSpPr/>
            <p:nvPr/>
          </p:nvSpPr>
          <p:spPr>
            <a:xfrm>
              <a:off x="2616570" y="705246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木祖村</a:t>
              </a:r>
            </a:p>
          </p:txBody>
        </p:sp>
        <p:sp>
          <p:nvSpPr>
            <p:cNvPr id="613" name="正方形/長方形 612"/>
            <p:cNvSpPr/>
            <p:nvPr/>
          </p:nvSpPr>
          <p:spPr>
            <a:xfrm>
              <a:off x="1771956" y="9643367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南木曽町</a:t>
              </a:r>
            </a:p>
          </p:txBody>
        </p:sp>
        <p:sp>
          <p:nvSpPr>
            <p:cNvPr id="614" name="正方形/長方形 613"/>
            <p:cNvSpPr/>
            <p:nvPr/>
          </p:nvSpPr>
          <p:spPr>
            <a:xfrm>
              <a:off x="1865027" y="1153814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平谷村</a:t>
              </a:r>
            </a:p>
          </p:txBody>
        </p:sp>
        <p:sp>
          <p:nvSpPr>
            <p:cNvPr id="615" name="正方形/長方形 614"/>
            <p:cNvSpPr/>
            <p:nvPr/>
          </p:nvSpPr>
          <p:spPr>
            <a:xfrm>
              <a:off x="5361358" y="680243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茅野市</a:t>
              </a:r>
            </a:p>
          </p:txBody>
        </p:sp>
        <p:sp>
          <p:nvSpPr>
            <p:cNvPr id="616" name="正方形/長方形 615"/>
            <p:cNvSpPr/>
            <p:nvPr/>
          </p:nvSpPr>
          <p:spPr>
            <a:xfrm>
              <a:off x="5836569" y="93672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飯山市</a:t>
              </a:r>
            </a:p>
          </p:txBody>
        </p:sp>
        <p:sp>
          <p:nvSpPr>
            <p:cNvPr id="617" name="正方形/長方形 616"/>
            <p:cNvSpPr/>
            <p:nvPr/>
          </p:nvSpPr>
          <p:spPr>
            <a:xfrm>
              <a:off x="2874780" y="343396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大町市</a:t>
              </a:r>
            </a:p>
          </p:txBody>
        </p:sp>
        <p:sp>
          <p:nvSpPr>
            <p:cNvPr id="618" name="正方形/長方形 617"/>
            <p:cNvSpPr/>
            <p:nvPr/>
          </p:nvSpPr>
          <p:spPr>
            <a:xfrm>
              <a:off x="5885055" y="181223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中野市</a:t>
              </a:r>
            </a:p>
          </p:txBody>
        </p:sp>
        <p:sp>
          <p:nvSpPr>
            <p:cNvPr id="619" name="正方形/長方形 618"/>
            <p:cNvSpPr/>
            <p:nvPr/>
          </p:nvSpPr>
          <p:spPr>
            <a:xfrm>
              <a:off x="3578865" y="8876075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駒ヶ根市</a:t>
              </a:r>
            </a:p>
          </p:txBody>
        </p:sp>
        <p:sp>
          <p:nvSpPr>
            <p:cNvPr id="620" name="正方形/長方形 619"/>
            <p:cNvSpPr/>
            <p:nvPr/>
          </p:nvSpPr>
          <p:spPr>
            <a:xfrm>
              <a:off x="4376859" y="838854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伊那市</a:t>
              </a:r>
            </a:p>
          </p:txBody>
        </p:sp>
        <p:sp>
          <p:nvSpPr>
            <p:cNvPr id="621" name="正方形/長方形 620"/>
            <p:cNvSpPr/>
            <p:nvPr/>
          </p:nvSpPr>
          <p:spPr>
            <a:xfrm>
              <a:off x="6315175" y="467052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小諸市</a:t>
              </a:r>
            </a:p>
          </p:txBody>
        </p:sp>
        <p:sp>
          <p:nvSpPr>
            <p:cNvPr id="622" name="正方形/長方形 621"/>
            <p:cNvSpPr/>
            <p:nvPr/>
          </p:nvSpPr>
          <p:spPr>
            <a:xfrm>
              <a:off x="5933786" y="295771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須坂市</a:t>
              </a:r>
            </a:p>
          </p:txBody>
        </p:sp>
        <p:sp>
          <p:nvSpPr>
            <p:cNvPr id="623" name="正方形/長方形 622"/>
            <p:cNvSpPr/>
            <p:nvPr/>
          </p:nvSpPr>
          <p:spPr>
            <a:xfrm>
              <a:off x="5191276" y="454419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上田市</a:t>
              </a:r>
            </a:p>
          </p:txBody>
        </p:sp>
        <p:sp>
          <p:nvSpPr>
            <p:cNvPr id="624" name="正方形/長方形 623"/>
            <p:cNvSpPr/>
            <p:nvPr/>
          </p:nvSpPr>
          <p:spPr>
            <a:xfrm>
              <a:off x="4689629" y="262751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長野市</a:t>
              </a:r>
            </a:p>
          </p:txBody>
        </p:sp>
        <p:sp>
          <p:nvSpPr>
            <p:cNvPr id="625" name="正方形/長方形 624"/>
            <p:cNvSpPr/>
            <p:nvPr/>
          </p:nvSpPr>
          <p:spPr>
            <a:xfrm>
              <a:off x="4115859" y="657860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岡谷市</a:t>
              </a:r>
            </a:p>
          </p:txBody>
        </p:sp>
        <p:sp>
          <p:nvSpPr>
            <p:cNvPr id="626" name="正方形/長方形 625"/>
            <p:cNvSpPr/>
            <p:nvPr/>
          </p:nvSpPr>
          <p:spPr>
            <a:xfrm>
              <a:off x="2381840" y="573415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松本市</a:t>
              </a:r>
            </a:p>
          </p:txBody>
        </p:sp>
        <p:sp>
          <p:nvSpPr>
            <p:cNvPr id="627" name="正方形/長方形 626"/>
            <p:cNvSpPr/>
            <p:nvPr/>
          </p:nvSpPr>
          <p:spPr>
            <a:xfrm>
              <a:off x="4639416" y="6851650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諏訪市</a:t>
              </a:r>
            </a:p>
          </p:txBody>
        </p:sp>
        <p:sp>
          <p:nvSpPr>
            <p:cNvPr id="628" name="正方形/長方形 627"/>
            <p:cNvSpPr/>
            <p:nvPr/>
          </p:nvSpPr>
          <p:spPr>
            <a:xfrm>
              <a:off x="3910959" y="11072971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飯田市</a:t>
              </a:r>
            </a:p>
          </p:txBody>
        </p:sp>
        <p:sp>
          <p:nvSpPr>
            <p:cNvPr id="629" name="正方形/長方形 628"/>
            <p:cNvSpPr/>
            <p:nvPr/>
          </p:nvSpPr>
          <p:spPr>
            <a:xfrm>
              <a:off x="5399461" y="7253287"/>
              <a:ext cx="81646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原村</a:t>
              </a:r>
            </a:p>
          </p:txBody>
        </p:sp>
        <p:sp>
          <p:nvSpPr>
            <p:cNvPr id="630" name="正方形/長方形 629"/>
            <p:cNvSpPr/>
            <p:nvPr/>
          </p:nvSpPr>
          <p:spPr>
            <a:xfrm>
              <a:off x="5346212" y="7659472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富士見町</a:t>
              </a:r>
            </a:p>
          </p:txBody>
        </p:sp>
        <p:sp>
          <p:nvSpPr>
            <p:cNvPr id="631" name="正方形/長方形 630"/>
            <p:cNvSpPr/>
            <p:nvPr/>
          </p:nvSpPr>
          <p:spPr>
            <a:xfrm>
              <a:off x="4477736" y="6265862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下諏訪町</a:t>
              </a:r>
            </a:p>
          </p:txBody>
        </p:sp>
        <p:sp>
          <p:nvSpPr>
            <p:cNvPr id="632" name="正方形/長方形 631"/>
            <p:cNvSpPr/>
            <p:nvPr/>
          </p:nvSpPr>
          <p:spPr>
            <a:xfrm>
              <a:off x="5119369" y="579923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長和町</a:t>
              </a:r>
            </a:p>
          </p:txBody>
        </p:sp>
        <p:sp>
          <p:nvSpPr>
            <p:cNvPr id="633" name="正方形/長方形 632"/>
            <p:cNvSpPr/>
            <p:nvPr/>
          </p:nvSpPr>
          <p:spPr>
            <a:xfrm>
              <a:off x="4588247" y="453310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青木村</a:t>
              </a:r>
            </a:p>
          </p:txBody>
        </p:sp>
        <p:sp>
          <p:nvSpPr>
            <p:cNvPr id="634" name="正方形/長方形 633"/>
            <p:cNvSpPr/>
            <p:nvPr/>
          </p:nvSpPr>
          <p:spPr>
            <a:xfrm>
              <a:off x="5451846" y="6160954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立科町</a:t>
              </a:r>
            </a:p>
          </p:txBody>
        </p:sp>
        <p:sp>
          <p:nvSpPr>
            <p:cNvPr id="635" name="正方形/長方形 634"/>
            <p:cNvSpPr/>
            <p:nvPr/>
          </p:nvSpPr>
          <p:spPr>
            <a:xfrm>
              <a:off x="6686869" y="4897537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御代田町</a:t>
              </a:r>
            </a:p>
          </p:txBody>
        </p:sp>
        <p:sp>
          <p:nvSpPr>
            <p:cNvPr id="636" name="正方形/長方形 635"/>
            <p:cNvSpPr/>
            <p:nvPr/>
          </p:nvSpPr>
          <p:spPr>
            <a:xfrm>
              <a:off x="7052659" y="4574796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軽井沢町</a:t>
              </a:r>
            </a:p>
          </p:txBody>
        </p:sp>
        <p:sp>
          <p:nvSpPr>
            <p:cNvPr id="637" name="正方形/長方形 636"/>
            <p:cNvSpPr/>
            <p:nvPr/>
          </p:nvSpPr>
          <p:spPr>
            <a:xfrm>
              <a:off x="6472315" y="6041931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佐久穂町</a:t>
              </a:r>
            </a:p>
          </p:txBody>
        </p:sp>
        <p:sp>
          <p:nvSpPr>
            <p:cNvPr id="638" name="正方形/長方形 637"/>
            <p:cNvSpPr/>
            <p:nvPr/>
          </p:nvSpPr>
          <p:spPr>
            <a:xfrm>
              <a:off x="7573059" y="6575397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北相木村</a:t>
              </a:r>
            </a:p>
          </p:txBody>
        </p:sp>
        <p:sp>
          <p:nvSpPr>
            <p:cNvPr id="639" name="正方形/長方形 638"/>
            <p:cNvSpPr/>
            <p:nvPr/>
          </p:nvSpPr>
          <p:spPr>
            <a:xfrm>
              <a:off x="7502845" y="6945510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南相木村</a:t>
              </a:r>
            </a:p>
          </p:txBody>
        </p:sp>
        <p:sp>
          <p:nvSpPr>
            <p:cNvPr id="640" name="正方形/長方形 639"/>
            <p:cNvSpPr/>
            <p:nvPr/>
          </p:nvSpPr>
          <p:spPr>
            <a:xfrm>
              <a:off x="6483167" y="7119939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南牧村</a:t>
              </a:r>
            </a:p>
          </p:txBody>
        </p:sp>
        <p:sp>
          <p:nvSpPr>
            <p:cNvPr id="641" name="正方形/長方形 640"/>
            <p:cNvSpPr/>
            <p:nvPr/>
          </p:nvSpPr>
          <p:spPr>
            <a:xfrm>
              <a:off x="7295621" y="739266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川上村</a:t>
              </a:r>
            </a:p>
          </p:txBody>
        </p:sp>
        <p:sp>
          <p:nvSpPr>
            <p:cNvPr id="642" name="正方形/長方形 641"/>
            <p:cNvSpPr/>
            <p:nvPr/>
          </p:nvSpPr>
          <p:spPr>
            <a:xfrm>
              <a:off x="2936733" y="4808636"/>
              <a:ext cx="1258502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安曇野市</a:t>
              </a:r>
            </a:p>
          </p:txBody>
        </p:sp>
        <p:sp>
          <p:nvSpPr>
            <p:cNvPr id="643" name="正方形/長方形 642"/>
            <p:cNvSpPr/>
            <p:nvPr/>
          </p:nvSpPr>
          <p:spPr>
            <a:xfrm>
              <a:off x="6438352" y="658018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小海町</a:t>
              </a:r>
            </a:p>
          </p:txBody>
        </p:sp>
        <p:sp>
          <p:nvSpPr>
            <p:cNvPr id="644" name="正方形/長方形 643"/>
            <p:cNvSpPr/>
            <p:nvPr/>
          </p:nvSpPr>
          <p:spPr>
            <a:xfrm>
              <a:off x="5874914" y="4360267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東御市</a:t>
              </a:r>
            </a:p>
          </p:txBody>
        </p:sp>
        <p:sp>
          <p:nvSpPr>
            <p:cNvPr id="645" name="正方形/長方形 644"/>
            <p:cNvSpPr/>
            <p:nvPr/>
          </p:nvSpPr>
          <p:spPr>
            <a:xfrm>
              <a:off x="4642220" y="3485748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千曲市</a:t>
              </a:r>
            </a:p>
          </p:txBody>
        </p:sp>
        <p:sp>
          <p:nvSpPr>
            <p:cNvPr id="646" name="正方形/長方形 645"/>
            <p:cNvSpPr/>
            <p:nvPr/>
          </p:nvSpPr>
          <p:spPr>
            <a:xfrm>
              <a:off x="6704073" y="5478562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佐久市</a:t>
              </a:r>
            </a:p>
          </p:txBody>
        </p:sp>
        <p:sp>
          <p:nvSpPr>
            <p:cNvPr id="647" name="正方形/長方形 646"/>
            <p:cNvSpPr/>
            <p:nvPr/>
          </p:nvSpPr>
          <p:spPr>
            <a:xfrm>
              <a:off x="6324855" y="511374"/>
              <a:ext cx="1479520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野沢温泉村</a:t>
              </a:r>
            </a:p>
          </p:txBody>
        </p:sp>
        <p:sp>
          <p:nvSpPr>
            <p:cNvPr id="648" name="正方形/長方形 647"/>
            <p:cNvSpPr/>
            <p:nvPr/>
          </p:nvSpPr>
          <p:spPr>
            <a:xfrm>
              <a:off x="2211758" y="8542436"/>
              <a:ext cx="1037485" cy="436836"/>
            </a:xfrm>
            <a:prstGeom prst="rect">
              <a:avLst/>
            </a:prstGeom>
            <a:noFill/>
          </p:spPr>
          <p:txBody>
            <a:bodyPr wrap="none">
              <a:spAutoFit/>
              <a:scene3d>
                <a:camera prst="orthographicFront"/>
                <a:lightRig rig="soft" dir="tl">
                  <a:rot lat="0" lon="0" rev="0"/>
                </a:lightRig>
              </a:scene3d>
              <a:sp3d contourW="25400" prstMaterial="matte">
                <a:bevelT w="25400" h="55880" prst="artDeco"/>
                <a:contourClr>
                  <a:schemeClr val="accent2">
                    <a:tint val="20000"/>
                  </a:schemeClr>
                </a:contourClr>
              </a:sp3d>
            </a:bodyPr>
            <a:lstStyle/>
            <a:p>
              <a:pPr algn="ctr"/>
              <a:r>
                <a:rPr lang="ja-JP" altLang="en-US" sz="800" spc="50" dirty="0">
                  <a:ln w="11430"/>
                  <a:effectLst>
                    <a:outerShdw blurRad="76200" dist="50800" dir="5400000" algn="tl" rotWithShape="0">
                      <a:srgbClr val="000000">
                        <a:alpha val="65000"/>
                      </a:srgbClr>
                    </a:outerShdw>
                  </a:effectLst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上松町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437740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756</Words>
  <Application>Microsoft Office PowerPoint</Application>
  <PresentationFormat>A3 297x420 mm</PresentationFormat>
  <Paragraphs>693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PPTX048_長野県地図</dc:title>
  <dc:subject>PPTX048_長野県地図</dc:subject>
  <dc:creator>http://www.digipot.net</dc:creator>
  <cp:keywords/>
  <cp:lastModifiedBy/>
  <cp:revision>1</cp:revision>
  <dcterms:created xsi:type="dcterms:W3CDTF">2012-07-31T07:00:44Z</dcterms:created>
  <dcterms:modified xsi:type="dcterms:W3CDTF">2012-07-31T07:00:47Z</dcterms:modified>
  <cp:category/>
</cp:coreProperties>
</file>